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3" r:id="rId7"/>
    <p:sldId id="264" r:id="rId8"/>
    <p:sldId id="259" r:id="rId9"/>
    <p:sldId id="268" r:id="rId10"/>
    <p:sldId id="270" r:id="rId11"/>
    <p:sldId id="269" r:id="rId12"/>
    <p:sldId id="266" r:id="rId13"/>
    <p:sldId id="267" r:id="rId14"/>
    <p:sldId id="271" r:id="rId15"/>
    <p:sldId id="272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5752D3-0EF1-48E5-AF83-807320D3F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63E5BF9-19F4-4B08-A07F-C47A7E6FD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EF16C5-C10D-4795-A98A-08976618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0988-328A-4FEB-98B8-7825AE863847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6C7034-A9F2-4087-9C50-D9AA55BC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D82F01-4D9F-41B9-8EA8-F41F488D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B97-07EE-472B-823A-F0EA5D630E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46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7AE166-4284-4FAB-AD3B-2D69A9A3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5D002A6-42B5-4518-A8F1-9CECE5B8C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0486A6-B4EA-40A8-8E33-E63B1256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0988-328A-4FEB-98B8-7825AE863847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7499BF-2C39-48F2-9F25-57A972AB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17FA39-A3B9-4654-B798-89AA63C4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B97-07EE-472B-823A-F0EA5D630E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43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0EDDC81-61F7-4F25-B4EC-3652E68EFD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702F55C-ADED-4F03-9426-053ADC280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9BF491-D324-4666-93C8-8768A7B6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0988-328A-4FEB-98B8-7825AE863847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467897-521C-475B-849C-E8D2E713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1019DA-8141-4DF9-B7B8-7FCBEAF2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B97-07EE-472B-823A-F0EA5D630E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37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E61188-4CC3-4FC9-915F-E5A46B04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9D2082-9D14-4125-A36B-6754EBE20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027946-6ACA-450C-A830-2CCCB543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0988-328A-4FEB-98B8-7825AE863847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10C090-B37E-4488-A92F-ED70B591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94C486-E3F2-4B9A-8C08-51D930D1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B97-07EE-472B-823A-F0EA5D630E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38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B0C04D-458D-434D-BABD-4E47803B2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30DEDD0-E585-406C-A9E2-1E00F4014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C0D35D-3AB0-4D37-85E4-743A750E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0988-328A-4FEB-98B8-7825AE863847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AE5FFB-A2C9-4B28-8B3F-03796F04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B1ECAF-B962-46A8-8CC1-106211B4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B97-07EE-472B-823A-F0EA5D630E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29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A515DD-3C45-41DE-AE19-FBEF75AA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DC467D-FC9F-4E45-8788-FD702ABE1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D6DE88-62F9-40CF-B39E-57D2A538E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260F57A-2FB0-4EAD-BC09-8466AB1F7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0988-328A-4FEB-98B8-7825AE863847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09E0F7-051A-458B-A0CE-05CCC8699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252108-8AE0-4339-B14F-8062C7D9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B97-07EE-472B-823A-F0EA5D630E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9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CFE6DC-FCED-444F-A79F-3ABA468A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85F8318-2CA2-4C92-9EA9-D4FC18403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54F891B-EF46-4D6D-8873-48A92F65E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CA58E14-6DDF-4E33-B012-2D737BEBC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67E5DA5-5606-4A21-B878-A66C3291B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0F0FE0D-E0C2-4FA2-882A-90D30072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0988-328A-4FEB-98B8-7825AE863847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118352C-8901-4361-9CC2-01E68132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1B4636D-F527-4DD7-A5E2-23AE94DF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B97-07EE-472B-823A-F0EA5D630E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857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697DC-8D07-4D15-A1C2-87927DE2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816427A-44A8-4EB6-B8FF-72C295D9D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0988-328A-4FEB-98B8-7825AE863847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24523AA-E866-4120-B1E8-9B3E2658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B3D65E-543A-4E92-99FD-B3155D70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B97-07EE-472B-823A-F0EA5D630E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86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33000B5-FA60-4950-BEC8-C89698F0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0988-328A-4FEB-98B8-7825AE863847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0079648-58CA-453E-8891-6FB2185A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D450D0-F68E-49F4-9801-A1C48D3B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B97-07EE-472B-823A-F0EA5D630E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12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D52F3B-3545-417A-8B69-83B9250C1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DFAFE7-3257-4A40-9F88-C58C32FDD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7DDE46-C5B3-439C-89F9-ED182A861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C0BE9F7-62A2-449C-A7B7-AC5F6B66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0988-328A-4FEB-98B8-7825AE863847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792C007-2322-4E7D-987D-73F087B9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21F5394-7643-43C7-8A4D-EE21E736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B97-07EE-472B-823A-F0EA5D630E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06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B58983-34BF-4871-9E25-FEBB365F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8F0423C-C70A-496E-9D80-C1114AE11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89CEA19-932F-4CD3-8FAD-C77DF948E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35BF86-EC65-4E91-8B3D-4306654B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0988-328A-4FEB-98B8-7825AE863847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E5BEEDE-BFD8-48E2-AC31-C2E8A957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994845C-C323-4EAB-A981-56C39547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B97-07EE-472B-823A-F0EA5D630E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7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06DB884-CA1E-4E90-8CAF-E2D0F8C07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09D849-41B2-42D9-A1E6-38DA9ADE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AEBDDB-4D4A-4C9D-B915-EC04CCBF6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00988-328A-4FEB-98B8-7825AE863847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1BA2A2-9F11-4070-BD1F-0FD2C1649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B6BD95-E60F-40E3-9BCE-583C7B924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4BB97-07EE-472B-823A-F0EA5D630E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30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EA08A2-10FA-41AF-8759-3190674AEA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20250404 Group</a:t>
            </a:r>
            <a:r>
              <a:rPr lang="ko-KR" altLang="en-US" dirty="0"/>
              <a:t> </a:t>
            </a:r>
            <a:r>
              <a:rPr lang="en-US" altLang="ko-KR" dirty="0"/>
              <a:t>Meeting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ABE020B-74C5-41C5-A478-F4D102127F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Minseo </a:t>
            </a:r>
            <a:r>
              <a:rPr lang="en-US" altLang="ko-KR" dirty="0" err="1"/>
              <a:t>Jeong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189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105B5-2E2B-2B15-1949-8CBD7FA60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5F5ECA-62BC-C046-A71A-5E9B281C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Current Progress</a:t>
            </a:r>
            <a:br>
              <a:rPr lang="en-US" altLang="ko-KR" dirty="0"/>
            </a:br>
            <a:r>
              <a:rPr lang="en-US" altLang="ko-KR" dirty="0"/>
              <a:t>-Parameter Scan</a:t>
            </a:r>
            <a:endParaRPr lang="ko-KR" altLang="en-US" dirty="0"/>
          </a:p>
        </p:txBody>
      </p:sp>
      <p:pic>
        <p:nvPicPr>
          <p:cNvPr id="5" name="내용 개체 틀 4" descr="텍스트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9C2B62B-73C9-BC6E-79F4-B04A16DAB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03" y="1873751"/>
            <a:ext cx="8609794" cy="4619124"/>
          </a:xfrm>
        </p:spPr>
      </p:pic>
    </p:spTree>
    <p:extLst>
      <p:ext uri="{BB962C8B-B14F-4D97-AF65-F5344CB8AC3E}">
        <p14:creationId xmlns:p14="http://schemas.microsoft.com/office/powerpoint/2010/main" val="156099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01AF5-3EC7-0293-D10E-E3000481E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21C51D-38C8-8B44-7ADD-3E741851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Current Progress</a:t>
            </a:r>
            <a:br>
              <a:rPr lang="en-US" altLang="ko-KR" dirty="0"/>
            </a:br>
            <a:r>
              <a:rPr lang="en-US" altLang="ko-KR" dirty="0"/>
              <a:t>-Parameter Scan</a:t>
            </a:r>
            <a:endParaRPr lang="ko-KR" altLang="en-US" dirty="0"/>
          </a:p>
        </p:txBody>
      </p:sp>
      <p:pic>
        <p:nvPicPr>
          <p:cNvPr id="5" name="내용 개체 틀 4" descr="텍스트, 도표, 폰트, 지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188AD9D-6594-7E2E-0C03-DE44F23DB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3" y="1864126"/>
            <a:ext cx="5699757" cy="4351338"/>
          </a:xfrm>
        </p:spPr>
      </p:pic>
      <p:pic>
        <p:nvPicPr>
          <p:cNvPr id="7" name="그림 6" descr="텍스트, 도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6A30CA5-5084-D372-59AC-36A5F96C1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4125"/>
            <a:ext cx="5828361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98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D4B5EB-B858-4481-9E02-D78CBD82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Current Progress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DB89C5-79DD-40D0-BB67-47BA355F9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9ED01A6-E537-49CC-8371-F14FE3060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0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37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6F5777-7D65-445D-AC7D-745D347C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Current Progress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2D2E300-0739-42DB-8E93-873958085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66" y="1690688"/>
            <a:ext cx="8183668" cy="4959977"/>
          </a:xfrm>
        </p:spPr>
      </p:pic>
    </p:spTree>
    <p:extLst>
      <p:ext uri="{BB962C8B-B14F-4D97-AF65-F5344CB8AC3E}">
        <p14:creationId xmlns:p14="http://schemas.microsoft.com/office/powerpoint/2010/main" val="65151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6F5777-7D65-445D-AC7D-745D347C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Current Progress</a:t>
            </a:r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EA42FFAA-3EDE-4A0A-935B-00B67AC42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30" y="1825625"/>
            <a:ext cx="5126139" cy="4351338"/>
          </a:xfrm>
        </p:spPr>
      </p:pic>
    </p:spTree>
    <p:extLst>
      <p:ext uri="{BB962C8B-B14F-4D97-AF65-F5344CB8AC3E}">
        <p14:creationId xmlns:p14="http://schemas.microsoft.com/office/powerpoint/2010/main" val="379208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6F5777-7D65-445D-AC7D-745D347C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Current Progress</a:t>
            </a:r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A012071A-1CF6-4F14-AC6C-D1AD410B3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22" y="1690688"/>
            <a:ext cx="4743755" cy="4856938"/>
          </a:xfrm>
        </p:spPr>
      </p:pic>
    </p:spTree>
    <p:extLst>
      <p:ext uri="{BB962C8B-B14F-4D97-AF65-F5344CB8AC3E}">
        <p14:creationId xmlns:p14="http://schemas.microsoft.com/office/powerpoint/2010/main" val="201458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C50E92-936A-43CC-B1A2-A97BFFC6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C179B4-1685-4180-9279-F70A0C35F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UED experiment</a:t>
            </a:r>
          </a:p>
          <a:p>
            <a:r>
              <a:rPr lang="en-US" altLang="ko-KR" dirty="0"/>
              <a:t>Current progress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534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2E9BD4-110A-4F33-9394-5183C8E4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Experiment</a:t>
            </a:r>
            <a:br>
              <a:rPr lang="en-US" altLang="ko-KR" dirty="0"/>
            </a:br>
            <a:r>
              <a:rPr lang="en-US" altLang="ko-KR" dirty="0"/>
              <a:t>(24.12~25.03)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9E88E9-23FE-435F-BD11-99D0DD696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6A04F3F-4AA5-4146-93A6-B61EAADB6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72" y="1977656"/>
            <a:ext cx="7099780" cy="355659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BEADC44-E996-44D8-9947-38370042A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052" y="1977656"/>
            <a:ext cx="3662593" cy="35565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E94CDB-4D66-4D8D-891F-D87FCAB56FD3}"/>
              </a:ext>
            </a:extLst>
          </p:cNvPr>
          <p:cNvSpPr txBox="1"/>
          <p:nvPr/>
        </p:nvSpPr>
        <p:spPr>
          <a:xfrm>
            <a:off x="7963786" y="5869186"/>
            <a:ext cx="4228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r>
              <a:rPr lang="en-US" altLang="ko-KR" sz="1400" kern="0" dirty="0">
                <a:solidFill>
                  <a:srgbClr val="555555"/>
                </a:solidFill>
                <a:latin typeface="Arial"/>
                <a:cs typeface="Arial"/>
                <a:sym typeface="Arial"/>
              </a:rPr>
              <a:t>D. </a:t>
            </a:r>
            <a:r>
              <a:rPr lang="en-US" altLang="ko-KR" sz="1400" kern="0" dirty="0" err="1">
                <a:solidFill>
                  <a:srgbClr val="555555"/>
                </a:solidFill>
                <a:latin typeface="Arial"/>
                <a:cs typeface="Arial"/>
                <a:sym typeface="Arial"/>
              </a:rPr>
              <a:t>Filippetto</a:t>
            </a:r>
            <a:r>
              <a:rPr lang="en-US" altLang="ko-KR" sz="1400" kern="0" dirty="0">
                <a:solidFill>
                  <a:srgbClr val="555555"/>
                </a:solidFill>
                <a:latin typeface="Arial"/>
                <a:cs typeface="Arial"/>
                <a:sym typeface="Arial"/>
              </a:rPr>
              <a:t> et al. Rev. Mod. Phys. (2022).</a:t>
            </a:r>
          </a:p>
        </p:txBody>
      </p:sp>
    </p:spTree>
    <p:extLst>
      <p:ext uri="{BB962C8B-B14F-4D97-AF65-F5344CB8AC3E}">
        <p14:creationId xmlns:p14="http://schemas.microsoft.com/office/powerpoint/2010/main" val="232072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56F92D-038A-4D69-B788-5499778A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Experiment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5C64824D-E101-40E9-BC86-C3B211AAC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Beam size measurement: YAG screen</a:t>
            </a:r>
          </a:p>
          <a:p>
            <a:r>
              <a:rPr lang="en-US" altLang="ko-KR" dirty="0"/>
              <a:t>Emittance measurement: quadrupole scan</a:t>
            </a:r>
          </a:p>
          <a:p>
            <a:r>
              <a:rPr lang="en-US" altLang="ko-KR" dirty="0"/>
              <a:t>Energy measurement: dipole</a:t>
            </a:r>
            <a:endParaRPr lang="ko-KR" altLang="en-US" dirty="0"/>
          </a:p>
        </p:txBody>
      </p:sp>
      <p:pic>
        <p:nvPicPr>
          <p:cNvPr id="8" name="내용 개체 틀 4">
            <a:extLst>
              <a:ext uri="{FF2B5EF4-FFF2-40B4-BE49-F238E27FC236}">
                <a16:creationId xmlns:a16="http://schemas.microsoft.com/office/drawing/2014/main" id="{D987F593-5B9B-40DF-B507-56D275400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837" y="2886740"/>
            <a:ext cx="5771223" cy="372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3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56F92D-038A-4D69-B788-5499778A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Experiment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A5E134-1C5A-4D25-9418-43937C3F4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Diameter of collimator: 200</a:t>
            </a:r>
            <a:r>
              <a:rPr lang="el-GR" altLang="ko-KR" dirty="0"/>
              <a:t>μ</a:t>
            </a:r>
            <a:r>
              <a:rPr lang="en-US" altLang="ko-KR" dirty="0"/>
              <a:t>m</a:t>
            </a:r>
          </a:p>
          <a:p>
            <a:r>
              <a:rPr lang="en-US" altLang="ko-KR" dirty="0"/>
              <a:t>Type of sample: Al, Bi, MoO</a:t>
            </a:r>
            <a:r>
              <a:rPr lang="en-US" altLang="ko-KR" baseline="-25000" dirty="0"/>
              <a:t>3</a:t>
            </a:r>
          </a:p>
          <a:p>
            <a:r>
              <a:rPr lang="en-US" altLang="ko-KR" dirty="0"/>
              <a:t>Bunch charge: ~150fC</a:t>
            </a:r>
          </a:p>
          <a:p>
            <a:r>
              <a:rPr lang="en-US" altLang="ko-KR" dirty="0"/>
              <a:t>Measured normalized emittance: 0.0806/0.0542</a:t>
            </a:r>
            <a:r>
              <a:rPr lang="el-GR" altLang="ko-KR" dirty="0"/>
              <a:t>μ</a:t>
            </a:r>
            <a:r>
              <a:rPr lang="en-US" altLang="ko-KR" dirty="0"/>
              <a:t>m</a:t>
            </a:r>
          </a:p>
          <a:p>
            <a:r>
              <a:rPr lang="en-US" altLang="ko-KR" dirty="0"/>
              <a:t>Measured beam energy: 3.50MeV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533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8A0242-0864-4D26-A243-E861D911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Diffraction Image of Al </a:t>
            </a:r>
            <a:br>
              <a:rPr lang="en-US" altLang="ko-KR" dirty="0"/>
            </a:br>
            <a:r>
              <a:rPr lang="en-US" altLang="ko-KR" dirty="0"/>
              <a:t>-250318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D721B-7C5C-4064-83A9-96C21A99444F}"/>
              </a:ext>
            </a:extLst>
          </p:cNvPr>
          <p:cNvSpPr txBox="1"/>
          <p:nvPr/>
        </p:nvSpPr>
        <p:spPr>
          <a:xfrm>
            <a:off x="2311217" y="3342167"/>
            <a:ext cx="93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(1 1 1)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8716FB-527B-48FE-891E-FF5B61C948FD}"/>
              </a:ext>
            </a:extLst>
          </p:cNvPr>
          <p:cNvSpPr txBox="1"/>
          <p:nvPr/>
        </p:nvSpPr>
        <p:spPr>
          <a:xfrm>
            <a:off x="1636121" y="3822405"/>
            <a:ext cx="93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(2 0 0)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56EF51-E8B3-4AE6-9D02-C7311748C6A4}"/>
              </a:ext>
            </a:extLst>
          </p:cNvPr>
          <p:cNvSpPr txBox="1"/>
          <p:nvPr/>
        </p:nvSpPr>
        <p:spPr>
          <a:xfrm>
            <a:off x="1846042" y="4315047"/>
            <a:ext cx="93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(2 2 0)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B942D-1720-44E1-9036-AE0809232C14}"/>
              </a:ext>
            </a:extLst>
          </p:cNvPr>
          <p:cNvSpPr txBox="1"/>
          <p:nvPr/>
        </p:nvSpPr>
        <p:spPr>
          <a:xfrm>
            <a:off x="2101295" y="4993646"/>
            <a:ext cx="93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(3 1 1)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74519-7926-4CED-810B-F673D3EA556F}"/>
              </a:ext>
            </a:extLst>
          </p:cNvPr>
          <p:cNvSpPr txBox="1"/>
          <p:nvPr/>
        </p:nvSpPr>
        <p:spPr>
          <a:xfrm>
            <a:off x="2206256" y="2514657"/>
            <a:ext cx="93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(3 3 1)</a:t>
            </a:r>
            <a:endParaRPr lang="ko-KR" altLang="en-US" dirty="0"/>
          </a:p>
        </p:txBody>
      </p:sp>
      <p:pic>
        <p:nvPicPr>
          <p:cNvPr id="12" name="내용 개체 틀 11">
            <a:extLst>
              <a:ext uri="{FF2B5EF4-FFF2-40B4-BE49-F238E27FC236}">
                <a16:creationId xmlns:a16="http://schemas.microsoft.com/office/drawing/2014/main" id="{4E42E3B7-0B3F-4C7C-8001-CD7F46072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27" y="1889419"/>
            <a:ext cx="5498946" cy="4351338"/>
          </a:xfrm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D671FF5D-AE8B-49B9-988C-D4CEAAAC7009}"/>
              </a:ext>
            </a:extLst>
          </p:cNvPr>
          <p:cNvCxnSpPr>
            <a:cxnSpLocks/>
          </p:cNvCxnSpPr>
          <p:nvPr/>
        </p:nvCxnSpPr>
        <p:spPr>
          <a:xfrm flipH="1" flipV="1">
            <a:off x="3136605" y="3822405"/>
            <a:ext cx="3115339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2D6B347F-35C6-4D5A-A8D7-93E800E6BA62}"/>
              </a:ext>
            </a:extLst>
          </p:cNvPr>
          <p:cNvCxnSpPr>
            <a:cxnSpLocks/>
          </p:cNvCxnSpPr>
          <p:nvPr/>
        </p:nvCxnSpPr>
        <p:spPr>
          <a:xfrm flipH="1" flipV="1">
            <a:off x="2682470" y="4106972"/>
            <a:ext cx="2966964" cy="2559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F9D98AC7-6A3D-419F-AD72-E62B6C41AE66}"/>
              </a:ext>
            </a:extLst>
          </p:cNvPr>
          <p:cNvCxnSpPr>
            <a:cxnSpLocks/>
          </p:cNvCxnSpPr>
          <p:nvPr/>
        </p:nvCxnSpPr>
        <p:spPr>
          <a:xfrm flipH="1" flipV="1">
            <a:off x="2682470" y="4587210"/>
            <a:ext cx="2744087" cy="4762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1D968061-9D2D-4DC0-AEE9-C9764A56F727}"/>
              </a:ext>
            </a:extLst>
          </p:cNvPr>
          <p:cNvCxnSpPr>
            <a:cxnSpLocks/>
          </p:cNvCxnSpPr>
          <p:nvPr/>
        </p:nvCxnSpPr>
        <p:spPr>
          <a:xfrm flipH="1">
            <a:off x="2950535" y="5287795"/>
            <a:ext cx="2439624" cy="751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0772D2EC-51A2-4C57-84C0-E88745E7F773}"/>
              </a:ext>
            </a:extLst>
          </p:cNvPr>
          <p:cNvCxnSpPr>
            <a:cxnSpLocks/>
          </p:cNvCxnSpPr>
          <p:nvPr/>
        </p:nvCxnSpPr>
        <p:spPr>
          <a:xfrm flipH="1" flipV="1">
            <a:off x="3031644" y="2756861"/>
            <a:ext cx="2691978" cy="886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47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52E017-AA28-43A7-B6AE-5B9E8666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Experiment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046E97-5AE2-4097-AC17-8025678158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Bragg law: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𝑑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Kinetic energy of photon: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𝑝𝑐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altLang="ko-K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=3.088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6046E97-5AE2-4097-AC17-802567815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4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117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541143-E768-4879-B764-C2E64A48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Current Progress</a:t>
            </a:r>
            <a:br>
              <a:rPr lang="en-US" altLang="ko-KR" dirty="0"/>
            </a:br>
            <a:r>
              <a:rPr lang="en-US" altLang="ko-KR" dirty="0"/>
              <a:t>-Parameter Scan</a:t>
            </a:r>
            <a:endParaRPr lang="ko-KR" altLang="en-US" dirty="0"/>
          </a:p>
        </p:txBody>
      </p:sp>
      <p:pic>
        <p:nvPicPr>
          <p:cNvPr id="6" name="내용 개체 틀 5" descr="텍스트, 도표, 그래프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964E660-A083-D000-D908-19791782F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20" y="1690688"/>
            <a:ext cx="7714359" cy="4351338"/>
          </a:xfrm>
        </p:spPr>
      </p:pic>
    </p:spTree>
    <p:extLst>
      <p:ext uri="{BB962C8B-B14F-4D97-AF65-F5344CB8AC3E}">
        <p14:creationId xmlns:p14="http://schemas.microsoft.com/office/powerpoint/2010/main" val="290406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0373E-4E88-6237-9A89-D4F843680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DC1EDE-C756-E921-D948-62798447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Current Progress</a:t>
            </a:r>
            <a:br>
              <a:rPr lang="en-US" altLang="ko-KR" dirty="0"/>
            </a:br>
            <a:r>
              <a:rPr lang="en-US" altLang="ko-KR" dirty="0"/>
              <a:t>-Parameter Scan</a:t>
            </a:r>
            <a:endParaRPr lang="ko-KR" altLang="en-US" dirty="0"/>
          </a:p>
        </p:txBody>
      </p:sp>
      <p:pic>
        <p:nvPicPr>
          <p:cNvPr id="5" name="내용 개체 틀 4" descr="텍스트, 도표, 그래프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38F3C5D-EDCE-6459-9E11-A4E6BBA4B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5" y="1866419"/>
            <a:ext cx="5816065" cy="4351338"/>
          </a:xfrm>
        </p:spPr>
      </p:pic>
      <p:pic>
        <p:nvPicPr>
          <p:cNvPr id="7" name="그림 6" descr="텍스트, 도표, 그래프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D983C3B-DB3A-D657-263A-8241D2DC8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6419"/>
            <a:ext cx="59084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0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176</Words>
  <Application>Microsoft Office PowerPoint</Application>
  <PresentationFormat>와이드스크린</PresentationFormat>
  <Paragraphs>34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맑은 고딕</vt:lpstr>
      <vt:lpstr>Arial</vt:lpstr>
      <vt:lpstr>Cambria Math</vt:lpstr>
      <vt:lpstr>Office 테마</vt:lpstr>
      <vt:lpstr>20250404 Group Meeting</vt:lpstr>
      <vt:lpstr>Index</vt:lpstr>
      <vt:lpstr>UED Experiment (24.12~25.03)</vt:lpstr>
      <vt:lpstr>UED Experiment</vt:lpstr>
      <vt:lpstr>UED Experiment</vt:lpstr>
      <vt:lpstr>Diffraction Image of Al  -250318</vt:lpstr>
      <vt:lpstr>UED Experiment</vt:lpstr>
      <vt:lpstr>Current Progress -Parameter Scan</vt:lpstr>
      <vt:lpstr>Current Progress -Parameter Scan</vt:lpstr>
      <vt:lpstr>Current Progress -Parameter Scan</vt:lpstr>
      <vt:lpstr>Current Progress -Parameter Scan</vt:lpstr>
      <vt:lpstr>Current Progress</vt:lpstr>
      <vt:lpstr>Current Progress</vt:lpstr>
      <vt:lpstr>Current Progress</vt:lpstr>
      <vt:lpstr>Current Progress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20250404 Group Meeting</dc:title>
  <dc:creator>SAMSUNG</dc:creator>
  <cp:lastModifiedBy>SAMSUNG</cp:lastModifiedBy>
  <cp:revision>33</cp:revision>
  <dcterms:created xsi:type="dcterms:W3CDTF">2025-04-03T05:23:06Z</dcterms:created>
  <dcterms:modified xsi:type="dcterms:W3CDTF">2025-04-04T00:52:20Z</dcterms:modified>
</cp:coreProperties>
</file>