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
  </p:notesMasterIdLst>
  <p:handoutMasterIdLst>
    <p:handoutMasterId r:id="rId7"/>
  </p:handoutMasterIdLst>
  <p:sldIdLst>
    <p:sldId id="257" r:id="rId5"/>
  </p:sldIdLst>
  <p:sldSz cx="30275213" cy="42803763"/>
  <p:notesSz cx="6797675" cy="9926638"/>
  <p:embeddedFontLst>
    <p:embeddedFont>
      <p:font typeface="Cambria Math" panose="02040503050406030204" pitchFamily="18" charset="0"/>
      <p:regular r:id="rId8"/>
    </p:embeddedFont>
    <p:embeddedFont>
      <p:font typeface="Moderat" panose="020B0604020202020204" charset="0"/>
      <p:regular r:id="rId9"/>
      <p:bold r:id="rId10"/>
      <p:italic r:id="rId11"/>
      <p:boldItalic r:id="rId12"/>
    </p:embeddedFont>
    <p:embeddedFont>
      <p:font typeface="Moderat Extended" panose="020B0604020202020204" charset="0"/>
      <p:regular r:id="rId13"/>
      <p:bold r:id="rId14"/>
      <p:italic r:id="rId15"/>
      <p:boldItalic r:id="rId16"/>
    </p:embeddedFont>
    <p:embeddedFont>
      <p:font typeface="Moderat Medium" panose="020B0604020202020204" charset="0"/>
      <p:regular r:id="rId17"/>
    </p:embeddedFont>
    <p:embeddedFont>
      <p:font typeface="Roboto" panose="02000000000000000000" pitchFamily="2"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DC6FFC-74A4-6D9C-2622-D7A3B32A7893}" name="Richardson, Stephanie (STFC,RAL,ISIS)" initials="RS(" userId="S::Stephanie.Chapman@stfc.ac.uk::fb9e1876-ffcf-45bf-abd9-b21078f88f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F57C2-7BA5-4D53-855E-D65BCC456A2E}" v="335" dt="2024-02-20T15:08:42.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33" d="100"/>
          <a:sy n="33" d="100"/>
        </p:scale>
        <p:origin x="1716" y="-362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KRL, Kathryn (STFC,RAL,ISIS)" userId="28d0492f-ae83-4cd0-8245-1622a5ad2f87" providerId="ADAL" clId="{28DF57C2-7BA5-4D53-855E-D65BCC456A2E}"/>
    <pc:docChg chg="undo custSel addSld delSld modSld">
      <pc:chgData name="Baker, KRL, Kathryn (STFC,RAL,ISIS)" userId="28d0492f-ae83-4cd0-8245-1622a5ad2f87" providerId="ADAL" clId="{28DF57C2-7BA5-4D53-855E-D65BCC456A2E}" dt="2024-02-20T15:08:42.582" v="17458" actId="164"/>
      <pc:docMkLst>
        <pc:docMk/>
      </pc:docMkLst>
      <pc:sldChg chg="addSp delSp modSp mod">
        <pc:chgData name="Baker, KRL, Kathryn (STFC,RAL,ISIS)" userId="28d0492f-ae83-4cd0-8245-1622a5ad2f87" providerId="ADAL" clId="{28DF57C2-7BA5-4D53-855E-D65BCC456A2E}" dt="2024-02-20T15:08:42.582" v="17458" actId="164"/>
        <pc:sldMkLst>
          <pc:docMk/>
          <pc:sldMk cId="4025128032" sldId="257"/>
        </pc:sldMkLst>
        <pc:spChg chg="mod">
          <ac:chgData name="Baker, KRL, Kathryn (STFC,RAL,ISIS)" userId="28d0492f-ae83-4cd0-8245-1622a5ad2f87" providerId="ADAL" clId="{28DF57C2-7BA5-4D53-855E-D65BCC456A2E}" dt="2024-02-14T16:25:40.812" v="1093" actId="20577"/>
          <ac:spMkLst>
            <pc:docMk/>
            <pc:sldMk cId="4025128032" sldId="257"/>
            <ac:spMk id="2" creationId="{3E839361-A5C8-3D9B-B972-92959E1EFAEB}"/>
          </ac:spMkLst>
        </pc:spChg>
        <pc:spChg chg="mod">
          <ac:chgData name="Baker, KRL, Kathryn (STFC,RAL,ISIS)" userId="28d0492f-ae83-4cd0-8245-1622a5ad2f87" providerId="ADAL" clId="{28DF57C2-7BA5-4D53-855E-D65BCC456A2E}" dt="2024-02-14T14:41:43.413" v="682" actId="14100"/>
          <ac:spMkLst>
            <pc:docMk/>
            <pc:sldMk cId="4025128032" sldId="257"/>
            <ac:spMk id="6" creationId="{44B9D2B6-FB58-1B87-F8D0-96B57174732A}"/>
          </ac:spMkLst>
        </pc:spChg>
        <pc:spChg chg="mod">
          <ac:chgData name="Baker, KRL, Kathryn (STFC,RAL,ISIS)" userId="28d0492f-ae83-4cd0-8245-1622a5ad2f87" providerId="ADAL" clId="{28DF57C2-7BA5-4D53-855E-D65BCC456A2E}" dt="2024-02-14T16:25:31.505" v="1077"/>
          <ac:spMkLst>
            <pc:docMk/>
            <pc:sldMk cId="4025128032" sldId="257"/>
            <ac:spMk id="7" creationId="{4E30E3C6-7BB3-C7BE-6854-0E0CEF8E7476}"/>
          </ac:spMkLst>
        </pc:spChg>
        <pc:spChg chg="mod">
          <ac:chgData name="Baker, KRL, Kathryn (STFC,RAL,ISIS)" userId="28d0492f-ae83-4cd0-8245-1622a5ad2f87" providerId="ADAL" clId="{28DF57C2-7BA5-4D53-855E-D65BCC456A2E}" dt="2024-02-20T14:41:15.723" v="17194" actId="552"/>
          <ac:spMkLst>
            <pc:docMk/>
            <pc:sldMk cId="4025128032" sldId="257"/>
            <ac:spMk id="9" creationId="{F15ED171-DF0E-2096-558D-B52138A974F9}"/>
          </ac:spMkLst>
        </pc:spChg>
        <pc:spChg chg="mod">
          <ac:chgData name="Baker, KRL, Kathryn (STFC,RAL,ISIS)" userId="28d0492f-ae83-4cd0-8245-1622a5ad2f87" providerId="ADAL" clId="{28DF57C2-7BA5-4D53-855E-D65BCC456A2E}" dt="2024-02-20T14:41:10.592" v="17193" actId="552"/>
          <ac:spMkLst>
            <pc:docMk/>
            <pc:sldMk cId="4025128032" sldId="257"/>
            <ac:spMk id="11" creationId="{0D0DF532-0CF5-95A6-66CB-C79B330E0CEC}"/>
          </ac:spMkLst>
        </pc:spChg>
        <pc:spChg chg="mod">
          <ac:chgData name="Baker, KRL, Kathryn (STFC,RAL,ISIS)" userId="28d0492f-ae83-4cd0-8245-1622a5ad2f87" providerId="ADAL" clId="{28DF57C2-7BA5-4D53-855E-D65BCC456A2E}" dt="2024-02-14T11:33:59.800" v="245"/>
          <ac:spMkLst>
            <pc:docMk/>
            <pc:sldMk cId="4025128032" sldId="257"/>
            <ac:spMk id="15" creationId="{53F95AC2-9244-2377-BE53-64F76E648D34}"/>
          </ac:spMkLst>
        </pc:spChg>
        <pc:spChg chg="mod">
          <ac:chgData name="Baker, KRL, Kathryn (STFC,RAL,ISIS)" userId="28d0492f-ae83-4cd0-8245-1622a5ad2f87" providerId="ADAL" clId="{28DF57C2-7BA5-4D53-855E-D65BCC456A2E}" dt="2024-02-14T11:34:09.730" v="280" actId="20577"/>
          <ac:spMkLst>
            <pc:docMk/>
            <pc:sldMk cId="4025128032" sldId="257"/>
            <ac:spMk id="16" creationId="{E15AF486-CDD7-002E-19A7-BE9B525FEB17}"/>
          </ac:spMkLst>
        </pc:spChg>
        <pc:spChg chg="add mod">
          <ac:chgData name="Baker, KRL, Kathryn (STFC,RAL,ISIS)" userId="28d0492f-ae83-4cd0-8245-1622a5ad2f87" providerId="ADAL" clId="{28DF57C2-7BA5-4D53-855E-D65BCC456A2E}" dt="2024-02-20T15:01:08.750" v="17417" actId="20577"/>
          <ac:spMkLst>
            <pc:docMk/>
            <pc:sldMk cId="4025128032" sldId="257"/>
            <ac:spMk id="17" creationId="{D8BD8CBF-DFBB-70B9-E8C6-DF000D66994A}"/>
          </ac:spMkLst>
        </pc:spChg>
        <pc:spChg chg="add mod">
          <ac:chgData name="Baker, KRL, Kathryn (STFC,RAL,ISIS)" userId="28d0492f-ae83-4cd0-8245-1622a5ad2f87" providerId="ADAL" clId="{28DF57C2-7BA5-4D53-855E-D65BCC456A2E}" dt="2024-02-20T14:59:49.099" v="17330" actId="12788"/>
          <ac:spMkLst>
            <pc:docMk/>
            <pc:sldMk cId="4025128032" sldId="257"/>
            <ac:spMk id="18" creationId="{9006EE27-30A7-E3CF-643C-DF02C17FAC0A}"/>
          </ac:spMkLst>
        </pc:spChg>
        <pc:spChg chg="add del mod">
          <ac:chgData name="Baker, KRL, Kathryn (STFC,RAL,ISIS)" userId="28d0492f-ae83-4cd0-8245-1622a5ad2f87" providerId="ADAL" clId="{28DF57C2-7BA5-4D53-855E-D65BCC456A2E}" dt="2024-02-14T18:00:16.629" v="5548" actId="478"/>
          <ac:spMkLst>
            <pc:docMk/>
            <pc:sldMk cId="4025128032" sldId="257"/>
            <ac:spMk id="18" creationId="{CFC2D194-CE0C-DBE2-B8EA-B23421BCE8CE}"/>
          </ac:spMkLst>
        </pc:spChg>
        <pc:spChg chg="add mod">
          <ac:chgData name="Baker, KRL, Kathryn (STFC,RAL,ISIS)" userId="28d0492f-ae83-4cd0-8245-1622a5ad2f87" providerId="ADAL" clId="{28DF57C2-7BA5-4D53-855E-D65BCC456A2E}" dt="2024-02-20T14:59:49.099" v="17330" actId="12788"/>
          <ac:spMkLst>
            <pc:docMk/>
            <pc:sldMk cId="4025128032" sldId="257"/>
            <ac:spMk id="20" creationId="{C90155D8-ED0E-3163-6366-11CDD792092A}"/>
          </ac:spMkLst>
        </pc:spChg>
        <pc:spChg chg="add mod">
          <ac:chgData name="Baker, KRL, Kathryn (STFC,RAL,ISIS)" userId="28d0492f-ae83-4cd0-8245-1622a5ad2f87" providerId="ADAL" clId="{28DF57C2-7BA5-4D53-855E-D65BCC456A2E}" dt="2024-02-20T15:03:15.338" v="17445" actId="1076"/>
          <ac:spMkLst>
            <pc:docMk/>
            <pc:sldMk cId="4025128032" sldId="257"/>
            <ac:spMk id="21" creationId="{39855282-E94C-A061-531A-FE3ABC477715}"/>
          </ac:spMkLst>
        </pc:spChg>
        <pc:spChg chg="add mod topLvl">
          <ac:chgData name="Baker, KRL, Kathryn (STFC,RAL,ISIS)" userId="28d0492f-ae83-4cd0-8245-1622a5ad2f87" providerId="ADAL" clId="{28DF57C2-7BA5-4D53-855E-D65BCC456A2E}" dt="2024-02-20T14:41:10.592" v="17193" actId="552"/>
          <ac:spMkLst>
            <pc:docMk/>
            <pc:sldMk cId="4025128032" sldId="257"/>
            <ac:spMk id="24" creationId="{80783B6E-EFD8-AED8-8874-E2021B018E15}"/>
          </ac:spMkLst>
        </pc:spChg>
        <pc:spChg chg="add del">
          <ac:chgData name="Baker, KRL, Kathryn (STFC,RAL,ISIS)" userId="28d0492f-ae83-4cd0-8245-1622a5ad2f87" providerId="ADAL" clId="{28DF57C2-7BA5-4D53-855E-D65BCC456A2E}" dt="2024-02-15T11:52:02.763" v="8674" actId="478"/>
          <ac:spMkLst>
            <pc:docMk/>
            <pc:sldMk cId="4025128032" sldId="257"/>
            <ac:spMk id="24" creationId="{DCBBF355-494E-1D71-C9D1-225993D101FB}"/>
          </ac:spMkLst>
        </pc:spChg>
        <pc:spChg chg="add del">
          <ac:chgData name="Baker, KRL, Kathryn (STFC,RAL,ISIS)" userId="28d0492f-ae83-4cd0-8245-1622a5ad2f87" providerId="ADAL" clId="{28DF57C2-7BA5-4D53-855E-D65BCC456A2E}" dt="2024-02-20T15:08:14.188" v="17452" actId="22"/>
          <ac:spMkLst>
            <pc:docMk/>
            <pc:sldMk cId="4025128032" sldId="257"/>
            <ac:spMk id="25" creationId="{58F819A2-D736-4CC3-42F3-01207FCA5357}"/>
          </ac:spMkLst>
        </pc:spChg>
        <pc:spChg chg="add del mod">
          <ac:chgData name="Baker, KRL, Kathryn (STFC,RAL,ISIS)" userId="28d0492f-ae83-4cd0-8245-1622a5ad2f87" providerId="ADAL" clId="{28DF57C2-7BA5-4D53-855E-D65BCC456A2E}" dt="2024-02-20T14:09:00.472" v="16448" actId="478"/>
          <ac:spMkLst>
            <pc:docMk/>
            <pc:sldMk cId="4025128032" sldId="257"/>
            <ac:spMk id="26" creationId="{1D2C8CE6-E0C0-FB96-38AA-8B1253A286C4}"/>
          </ac:spMkLst>
        </pc:spChg>
        <pc:spChg chg="add del mod">
          <ac:chgData name="Baker, KRL, Kathryn (STFC,RAL,ISIS)" userId="28d0492f-ae83-4cd0-8245-1622a5ad2f87" providerId="ADAL" clId="{28DF57C2-7BA5-4D53-855E-D65BCC456A2E}" dt="2024-02-14T18:00:21.813" v="5550"/>
          <ac:spMkLst>
            <pc:docMk/>
            <pc:sldMk cId="4025128032" sldId="257"/>
            <ac:spMk id="26" creationId="{A0462564-7582-019B-1EFF-A5637A2D112C}"/>
          </ac:spMkLst>
        </pc:spChg>
        <pc:spChg chg="add del mod">
          <ac:chgData name="Baker, KRL, Kathryn (STFC,RAL,ISIS)" userId="28d0492f-ae83-4cd0-8245-1622a5ad2f87" providerId="ADAL" clId="{28DF57C2-7BA5-4D53-855E-D65BCC456A2E}" dt="2024-02-20T14:09:00.472" v="16448" actId="478"/>
          <ac:spMkLst>
            <pc:docMk/>
            <pc:sldMk cId="4025128032" sldId="257"/>
            <ac:spMk id="28" creationId="{554510D3-6E22-5F31-1593-2FE24946ACD1}"/>
          </ac:spMkLst>
        </pc:spChg>
        <pc:spChg chg="add mod">
          <ac:chgData name="Baker, KRL, Kathryn (STFC,RAL,ISIS)" userId="28d0492f-ae83-4cd0-8245-1622a5ad2f87" providerId="ADAL" clId="{28DF57C2-7BA5-4D53-855E-D65BCC456A2E}" dt="2024-02-20T12:58:43.409" v="16173" actId="164"/>
          <ac:spMkLst>
            <pc:docMk/>
            <pc:sldMk cId="4025128032" sldId="257"/>
            <ac:spMk id="29" creationId="{50AE27A8-D40E-44E3-D850-0FB5E75BB02E}"/>
          </ac:spMkLst>
        </pc:spChg>
        <pc:spChg chg="add del">
          <ac:chgData name="Baker, KRL, Kathryn (STFC,RAL,ISIS)" userId="28d0492f-ae83-4cd0-8245-1622a5ad2f87" providerId="ADAL" clId="{28DF57C2-7BA5-4D53-855E-D65BCC456A2E}" dt="2024-02-15T11:53:07.510" v="8749" actId="22"/>
          <ac:spMkLst>
            <pc:docMk/>
            <pc:sldMk cId="4025128032" sldId="257"/>
            <ac:spMk id="30" creationId="{C6A0A280-7E95-7C48-23D5-A69F03D9EDA1}"/>
          </ac:spMkLst>
        </pc:spChg>
        <pc:spChg chg="add del mod">
          <ac:chgData name="Baker, KRL, Kathryn (STFC,RAL,ISIS)" userId="28d0492f-ae83-4cd0-8245-1622a5ad2f87" providerId="ADAL" clId="{28DF57C2-7BA5-4D53-855E-D65BCC456A2E}" dt="2024-02-20T14:09:00.472" v="16448" actId="478"/>
          <ac:spMkLst>
            <pc:docMk/>
            <pc:sldMk cId="4025128032" sldId="257"/>
            <ac:spMk id="32" creationId="{A932D532-BA2E-88B9-0618-A0CAB285D0F3}"/>
          </ac:spMkLst>
        </pc:spChg>
        <pc:spChg chg="add mod">
          <ac:chgData name="Baker, KRL, Kathryn (STFC,RAL,ISIS)" userId="28d0492f-ae83-4cd0-8245-1622a5ad2f87" providerId="ADAL" clId="{28DF57C2-7BA5-4D53-855E-D65BCC456A2E}" dt="2024-02-20T12:54:30.567" v="16063" actId="113"/>
          <ac:spMkLst>
            <pc:docMk/>
            <pc:sldMk cId="4025128032" sldId="257"/>
            <ac:spMk id="33" creationId="{B33F2BD6-6D52-EEAA-7C27-44A20CEA2C94}"/>
          </ac:spMkLst>
        </pc:spChg>
        <pc:spChg chg="add mod">
          <ac:chgData name="Baker, KRL, Kathryn (STFC,RAL,ISIS)" userId="28d0492f-ae83-4cd0-8245-1622a5ad2f87" providerId="ADAL" clId="{28DF57C2-7BA5-4D53-855E-D65BCC456A2E}" dt="2024-02-20T15:03:01.946" v="17443" actId="1076"/>
          <ac:spMkLst>
            <pc:docMk/>
            <pc:sldMk cId="4025128032" sldId="257"/>
            <ac:spMk id="35" creationId="{9468FD75-E723-44DF-7B64-87E000B404C3}"/>
          </ac:spMkLst>
        </pc:spChg>
        <pc:spChg chg="add mod">
          <ac:chgData name="Baker, KRL, Kathryn (STFC,RAL,ISIS)" userId="28d0492f-ae83-4cd0-8245-1622a5ad2f87" providerId="ADAL" clId="{28DF57C2-7BA5-4D53-855E-D65BCC456A2E}" dt="2024-02-20T15:01:47.003" v="17422" actId="20577"/>
          <ac:spMkLst>
            <pc:docMk/>
            <pc:sldMk cId="4025128032" sldId="257"/>
            <ac:spMk id="37" creationId="{14D2AE46-3649-F966-D56C-4147A44688AF}"/>
          </ac:spMkLst>
        </pc:spChg>
        <pc:spChg chg="del mod">
          <ac:chgData name="Baker, KRL, Kathryn (STFC,RAL,ISIS)" userId="28d0492f-ae83-4cd0-8245-1622a5ad2f87" providerId="ADAL" clId="{28DF57C2-7BA5-4D53-855E-D65BCC456A2E}" dt="2024-02-19T16:53:48.256" v="15329" actId="478"/>
          <ac:spMkLst>
            <pc:docMk/>
            <pc:sldMk cId="4025128032" sldId="257"/>
            <ac:spMk id="38" creationId="{A614A577-02D9-EA72-557D-DA107F86AF46}"/>
          </ac:spMkLst>
        </pc:spChg>
        <pc:spChg chg="add mod">
          <ac:chgData name="Baker, KRL, Kathryn (STFC,RAL,ISIS)" userId="28d0492f-ae83-4cd0-8245-1622a5ad2f87" providerId="ADAL" clId="{28DF57C2-7BA5-4D53-855E-D65BCC456A2E}" dt="2024-02-20T15:03:11.617" v="17444" actId="1076"/>
          <ac:spMkLst>
            <pc:docMk/>
            <pc:sldMk cId="4025128032" sldId="257"/>
            <ac:spMk id="40" creationId="{7AA7619E-C1E1-A9A1-CB9D-3165E410FC66}"/>
          </ac:spMkLst>
        </pc:spChg>
        <pc:spChg chg="add mod">
          <ac:chgData name="Baker, KRL, Kathryn (STFC,RAL,ISIS)" userId="28d0492f-ae83-4cd0-8245-1622a5ad2f87" providerId="ADAL" clId="{28DF57C2-7BA5-4D53-855E-D65BCC456A2E}" dt="2024-02-20T15:02:02.757" v="17434" actId="20577"/>
          <ac:spMkLst>
            <pc:docMk/>
            <pc:sldMk cId="4025128032" sldId="257"/>
            <ac:spMk id="42" creationId="{C7E41C6A-51C7-F0D3-1C17-AAB406AC33CB}"/>
          </ac:spMkLst>
        </pc:spChg>
        <pc:spChg chg="add mod topLvl">
          <ac:chgData name="Baker, KRL, Kathryn (STFC,RAL,ISIS)" userId="28d0492f-ae83-4cd0-8245-1622a5ad2f87" providerId="ADAL" clId="{28DF57C2-7BA5-4D53-855E-D65BCC456A2E}" dt="2024-02-20T15:08:42.582" v="17458" actId="164"/>
          <ac:spMkLst>
            <pc:docMk/>
            <pc:sldMk cId="4025128032" sldId="257"/>
            <ac:spMk id="45" creationId="{0F571325-0111-092E-2713-00346872D9C8}"/>
          </ac:spMkLst>
        </pc:spChg>
        <pc:spChg chg="mod">
          <ac:chgData name="Baker, KRL, Kathryn (STFC,RAL,ISIS)" userId="28d0492f-ae83-4cd0-8245-1622a5ad2f87" providerId="ADAL" clId="{28DF57C2-7BA5-4D53-855E-D65BCC456A2E}" dt="2024-02-20T14:37:44.170" v="17122" actId="255"/>
          <ac:spMkLst>
            <pc:docMk/>
            <pc:sldMk cId="4025128032" sldId="257"/>
            <ac:spMk id="46" creationId="{9F81D37E-3A01-2910-FF6A-8C4C1CBE7C80}"/>
          </ac:spMkLst>
        </pc:spChg>
        <pc:spChg chg="add mod">
          <ac:chgData name="Baker, KRL, Kathryn (STFC,RAL,ISIS)" userId="28d0492f-ae83-4cd0-8245-1622a5ad2f87" providerId="ADAL" clId="{28DF57C2-7BA5-4D53-855E-D65BCC456A2E}" dt="2024-02-20T15:00:47.952" v="17415" actId="14100"/>
          <ac:spMkLst>
            <pc:docMk/>
            <pc:sldMk cId="4025128032" sldId="257"/>
            <ac:spMk id="52" creationId="{24833242-6825-2388-0AF2-4C81008EC442}"/>
          </ac:spMkLst>
        </pc:spChg>
        <pc:spChg chg="del mod">
          <ac:chgData name="Baker, KRL, Kathryn (STFC,RAL,ISIS)" userId="28d0492f-ae83-4cd0-8245-1622a5ad2f87" providerId="ADAL" clId="{28DF57C2-7BA5-4D53-855E-D65BCC456A2E}" dt="2024-02-19T16:53:53.985" v="15330" actId="478"/>
          <ac:spMkLst>
            <pc:docMk/>
            <pc:sldMk cId="4025128032" sldId="257"/>
            <ac:spMk id="60" creationId="{3D790492-98C9-C940-557E-7D94C35B6DC0}"/>
          </ac:spMkLst>
        </pc:spChg>
        <pc:spChg chg="add del mod">
          <ac:chgData name="Baker, KRL, Kathryn (STFC,RAL,ISIS)" userId="28d0492f-ae83-4cd0-8245-1622a5ad2f87" providerId="ADAL" clId="{28DF57C2-7BA5-4D53-855E-D65BCC456A2E}" dt="2024-02-19T16:53:53.985" v="15330" actId="478"/>
          <ac:spMkLst>
            <pc:docMk/>
            <pc:sldMk cId="4025128032" sldId="257"/>
            <ac:spMk id="67" creationId="{DFBA96C7-29C6-512E-1477-42543953E49D}"/>
          </ac:spMkLst>
        </pc:spChg>
        <pc:spChg chg="del mod">
          <ac:chgData name="Baker, KRL, Kathryn (STFC,RAL,ISIS)" userId="28d0492f-ae83-4cd0-8245-1622a5ad2f87" providerId="ADAL" clId="{28DF57C2-7BA5-4D53-855E-D65BCC456A2E}" dt="2024-02-14T16:39:09.384" v="1595" actId="478"/>
          <ac:spMkLst>
            <pc:docMk/>
            <pc:sldMk cId="4025128032" sldId="257"/>
            <ac:spMk id="72" creationId="{B9BDFBD4-4FA7-40CC-D523-E3B11E7BD7B8}"/>
          </ac:spMkLst>
        </pc:spChg>
        <pc:spChg chg="del mod">
          <ac:chgData name="Baker, KRL, Kathryn (STFC,RAL,ISIS)" userId="28d0492f-ae83-4cd0-8245-1622a5ad2f87" providerId="ADAL" clId="{28DF57C2-7BA5-4D53-855E-D65BCC456A2E}" dt="2024-02-19T16:53:59.156" v="15331" actId="478"/>
          <ac:spMkLst>
            <pc:docMk/>
            <pc:sldMk cId="4025128032" sldId="257"/>
            <ac:spMk id="73" creationId="{DA622347-645D-A5EA-9D6B-26F0D975768F}"/>
          </ac:spMkLst>
        </pc:spChg>
        <pc:spChg chg="mod">
          <ac:chgData name="Baker, KRL, Kathryn (STFC,RAL,ISIS)" userId="28d0492f-ae83-4cd0-8245-1622a5ad2f87" providerId="ADAL" clId="{28DF57C2-7BA5-4D53-855E-D65BCC456A2E}" dt="2024-02-20T15:01:30.357" v="17419" actId="20577"/>
          <ac:spMkLst>
            <pc:docMk/>
            <pc:sldMk cId="4025128032" sldId="257"/>
            <ac:spMk id="74" creationId="{B8B9C391-3D3A-7FD2-F0CB-B910EA4304EB}"/>
          </ac:spMkLst>
        </pc:spChg>
        <pc:spChg chg="del mod">
          <ac:chgData name="Baker, KRL, Kathryn (STFC,RAL,ISIS)" userId="28d0492f-ae83-4cd0-8245-1622a5ad2f87" providerId="ADAL" clId="{28DF57C2-7BA5-4D53-855E-D65BCC456A2E}" dt="2024-02-14T16:52:04.584" v="3331" actId="478"/>
          <ac:spMkLst>
            <pc:docMk/>
            <pc:sldMk cId="4025128032" sldId="257"/>
            <ac:spMk id="75" creationId="{D5D5C308-D629-77BF-A0AC-2236BD451867}"/>
          </ac:spMkLst>
        </pc:spChg>
        <pc:spChg chg="del mod">
          <ac:chgData name="Baker, KRL, Kathryn (STFC,RAL,ISIS)" userId="28d0492f-ae83-4cd0-8245-1622a5ad2f87" providerId="ADAL" clId="{28DF57C2-7BA5-4D53-855E-D65BCC456A2E}" dt="2024-02-14T12:01:09.558" v="622" actId="478"/>
          <ac:spMkLst>
            <pc:docMk/>
            <pc:sldMk cId="4025128032" sldId="257"/>
            <ac:spMk id="77" creationId="{850CAF3D-4330-277B-79E1-DF88E83F371F}"/>
          </ac:spMkLst>
        </pc:spChg>
        <pc:spChg chg="del mod">
          <ac:chgData name="Baker, KRL, Kathryn (STFC,RAL,ISIS)" userId="28d0492f-ae83-4cd0-8245-1622a5ad2f87" providerId="ADAL" clId="{28DF57C2-7BA5-4D53-855E-D65BCC456A2E}" dt="2024-02-15T11:47:53.934" v="8462" actId="478"/>
          <ac:spMkLst>
            <pc:docMk/>
            <pc:sldMk cId="4025128032" sldId="257"/>
            <ac:spMk id="80" creationId="{E132F146-D745-4765-37B5-AC821A840D61}"/>
          </ac:spMkLst>
        </pc:spChg>
        <pc:spChg chg="del mod">
          <ac:chgData name="Baker, KRL, Kathryn (STFC,RAL,ISIS)" userId="28d0492f-ae83-4cd0-8245-1622a5ad2f87" providerId="ADAL" clId="{28DF57C2-7BA5-4D53-855E-D65BCC456A2E}" dt="2024-02-19T16:46:35.832" v="14754" actId="478"/>
          <ac:spMkLst>
            <pc:docMk/>
            <pc:sldMk cId="4025128032" sldId="257"/>
            <ac:spMk id="81" creationId="{F246CAD1-FEF8-3F6D-A612-3D7E2262DDD4}"/>
          </ac:spMkLst>
        </pc:spChg>
        <pc:spChg chg="mod">
          <ac:chgData name="Baker, KRL, Kathryn (STFC,RAL,ISIS)" userId="28d0492f-ae83-4cd0-8245-1622a5ad2f87" providerId="ADAL" clId="{28DF57C2-7BA5-4D53-855E-D65BCC456A2E}" dt="2024-02-20T15:03:01.946" v="17443" actId="1076"/>
          <ac:spMkLst>
            <pc:docMk/>
            <pc:sldMk cId="4025128032" sldId="257"/>
            <ac:spMk id="84" creationId="{E7565A32-FB90-3175-3F0A-BAFACF379C79}"/>
          </ac:spMkLst>
        </pc:spChg>
        <pc:spChg chg="del mod">
          <ac:chgData name="Baker, KRL, Kathryn (STFC,RAL,ISIS)" userId="28d0492f-ae83-4cd0-8245-1622a5ad2f87" providerId="ADAL" clId="{28DF57C2-7BA5-4D53-855E-D65BCC456A2E}" dt="2024-02-14T12:04:51.017" v="644" actId="478"/>
          <ac:spMkLst>
            <pc:docMk/>
            <pc:sldMk cId="4025128032" sldId="257"/>
            <ac:spMk id="96" creationId="{EEA99CBB-E7A9-F751-F3D8-35DED81E3C1D}"/>
          </ac:spMkLst>
        </pc:spChg>
        <pc:spChg chg="mod">
          <ac:chgData name="Baker, KRL, Kathryn (STFC,RAL,ISIS)" userId="28d0492f-ae83-4cd0-8245-1622a5ad2f87" providerId="ADAL" clId="{28DF57C2-7BA5-4D53-855E-D65BCC456A2E}" dt="2024-02-20T15:03:53.584" v="17448" actId="1076"/>
          <ac:spMkLst>
            <pc:docMk/>
            <pc:sldMk cId="4025128032" sldId="257"/>
            <ac:spMk id="100" creationId="{15264E89-6235-5FD5-00ED-728CF9C75463}"/>
          </ac:spMkLst>
        </pc:spChg>
        <pc:spChg chg="del mod">
          <ac:chgData name="Baker, KRL, Kathryn (STFC,RAL,ISIS)" userId="28d0492f-ae83-4cd0-8245-1622a5ad2f87" providerId="ADAL" clId="{28DF57C2-7BA5-4D53-855E-D65BCC456A2E}" dt="2024-02-14T14:49:02.450" v="685" actId="478"/>
          <ac:spMkLst>
            <pc:docMk/>
            <pc:sldMk cId="4025128032" sldId="257"/>
            <ac:spMk id="103" creationId="{04070C02-8B57-D300-67F2-8AD5D1B543AE}"/>
          </ac:spMkLst>
        </pc:spChg>
        <pc:grpChg chg="mod">
          <ac:chgData name="Baker, KRL, Kathryn (STFC,RAL,ISIS)" userId="28d0492f-ae83-4cd0-8245-1622a5ad2f87" providerId="ADAL" clId="{28DF57C2-7BA5-4D53-855E-D65BCC456A2E}" dt="2024-02-20T14:40:17.404" v="17171" actId="552"/>
          <ac:grpSpMkLst>
            <pc:docMk/>
            <pc:sldMk cId="4025128032" sldId="257"/>
            <ac:grpSpMk id="5" creationId="{41842C61-4BC6-8433-0A4A-FBAFF93A0F13}"/>
          </ac:grpSpMkLst>
        </pc:grpChg>
        <pc:grpChg chg="mod">
          <ac:chgData name="Baker, KRL, Kathryn (STFC,RAL,ISIS)" userId="28d0492f-ae83-4cd0-8245-1622a5ad2f87" providerId="ADAL" clId="{28DF57C2-7BA5-4D53-855E-D65BCC456A2E}" dt="2024-02-20T14:42:40.457" v="17205" actId="553"/>
          <ac:grpSpMkLst>
            <pc:docMk/>
            <pc:sldMk cId="4025128032" sldId="257"/>
            <ac:grpSpMk id="8" creationId="{9DDF5718-ABC6-4EA2-C8F7-69138921CBC6}"/>
          </ac:grpSpMkLst>
        </pc:grpChg>
        <pc:grpChg chg="mod">
          <ac:chgData name="Baker, KRL, Kathryn (STFC,RAL,ISIS)" userId="28d0492f-ae83-4cd0-8245-1622a5ad2f87" providerId="ADAL" clId="{28DF57C2-7BA5-4D53-855E-D65BCC456A2E}" dt="2024-02-20T15:03:53.584" v="17448" actId="1076"/>
          <ac:grpSpMkLst>
            <pc:docMk/>
            <pc:sldMk cId="4025128032" sldId="257"/>
            <ac:grpSpMk id="10" creationId="{C8EFCE5E-DE52-B97D-5C9B-33744A3D0ED5}"/>
          </ac:grpSpMkLst>
        </pc:grpChg>
        <pc:grpChg chg="mod">
          <ac:chgData name="Baker, KRL, Kathryn (STFC,RAL,ISIS)" userId="28d0492f-ae83-4cd0-8245-1622a5ad2f87" providerId="ADAL" clId="{28DF57C2-7BA5-4D53-855E-D65BCC456A2E}" dt="2024-02-20T14:40:17.404" v="17171" actId="552"/>
          <ac:grpSpMkLst>
            <pc:docMk/>
            <pc:sldMk cId="4025128032" sldId="257"/>
            <ac:grpSpMk id="12" creationId="{6113BD68-8894-758D-B872-85E6CFA98D41}"/>
          </ac:grpSpMkLst>
        </pc:grpChg>
        <pc:grpChg chg="mod">
          <ac:chgData name="Baker, KRL, Kathryn (STFC,RAL,ISIS)" userId="28d0492f-ae83-4cd0-8245-1622a5ad2f87" providerId="ADAL" clId="{28DF57C2-7BA5-4D53-855E-D65BCC456A2E}" dt="2024-02-15T13:44:22.549" v="10502" actId="1076"/>
          <ac:grpSpMkLst>
            <pc:docMk/>
            <pc:sldMk cId="4025128032" sldId="257"/>
            <ac:grpSpMk id="13" creationId="{5A7DB545-ED94-75D2-DFBF-90DD1172EA6C}"/>
          </ac:grpSpMkLst>
        </pc:grpChg>
        <pc:grpChg chg="add mod">
          <ac:chgData name="Baker, KRL, Kathryn (STFC,RAL,ISIS)" userId="28d0492f-ae83-4cd0-8245-1622a5ad2f87" providerId="ADAL" clId="{28DF57C2-7BA5-4D53-855E-D65BCC456A2E}" dt="2024-02-20T14:40:17.404" v="17171" actId="552"/>
          <ac:grpSpMkLst>
            <pc:docMk/>
            <pc:sldMk cId="4025128032" sldId="257"/>
            <ac:grpSpMk id="14" creationId="{99ADC406-D9D4-B30A-ABD8-06D9108E91FC}"/>
          </ac:grpSpMkLst>
        </pc:grpChg>
        <pc:grpChg chg="add del mod">
          <ac:chgData name="Baker, KRL, Kathryn (STFC,RAL,ISIS)" userId="28d0492f-ae83-4cd0-8245-1622a5ad2f87" providerId="ADAL" clId="{28DF57C2-7BA5-4D53-855E-D65BCC456A2E}" dt="2024-02-20T15:08:09.965" v="17450" actId="478"/>
          <ac:grpSpMkLst>
            <pc:docMk/>
            <pc:sldMk cId="4025128032" sldId="257"/>
            <ac:grpSpMk id="19" creationId="{7E117F58-DE70-0363-B760-B114A04D80FA}"/>
          </ac:grpSpMkLst>
        </pc:grpChg>
        <pc:grpChg chg="add del mod">
          <ac:chgData name="Baker, KRL, Kathryn (STFC,RAL,ISIS)" userId="28d0492f-ae83-4cd0-8245-1622a5ad2f87" providerId="ADAL" clId="{28DF57C2-7BA5-4D53-855E-D65BCC456A2E}" dt="2024-02-15T14:16:33.915" v="10975" actId="478"/>
          <ac:grpSpMkLst>
            <pc:docMk/>
            <pc:sldMk cId="4025128032" sldId="257"/>
            <ac:grpSpMk id="22" creationId="{F110EEF6-C42E-8F24-9A19-FBA5156358C2}"/>
          </ac:grpSpMkLst>
        </pc:grpChg>
        <pc:grpChg chg="add del mod">
          <ac:chgData name="Baker, KRL, Kathryn (STFC,RAL,ISIS)" userId="28d0492f-ae83-4cd0-8245-1622a5ad2f87" providerId="ADAL" clId="{28DF57C2-7BA5-4D53-855E-D65BCC456A2E}" dt="2024-02-20T12:56:32.395" v="16073" actId="165"/>
          <ac:grpSpMkLst>
            <pc:docMk/>
            <pc:sldMk cId="4025128032" sldId="257"/>
            <ac:grpSpMk id="22" creationId="{F5EB15DD-A03B-0687-8279-49D05691E83F}"/>
          </ac:grpSpMkLst>
        </pc:grpChg>
        <pc:grpChg chg="add mod">
          <ac:chgData name="Baker, KRL, Kathryn (STFC,RAL,ISIS)" userId="28d0492f-ae83-4cd0-8245-1622a5ad2f87" providerId="ADAL" clId="{28DF57C2-7BA5-4D53-855E-D65BCC456A2E}" dt="2024-02-20T15:08:42.582" v="17458" actId="164"/>
          <ac:grpSpMkLst>
            <pc:docMk/>
            <pc:sldMk cId="4025128032" sldId="257"/>
            <ac:grpSpMk id="29" creationId="{ED25A9EE-5868-1E7F-7FBC-800B308CD0EF}"/>
          </ac:grpSpMkLst>
        </pc:grpChg>
        <pc:grpChg chg="add del mod">
          <ac:chgData name="Baker, KRL, Kathryn (STFC,RAL,ISIS)" userId="28d0492f-ae83-4cd0-8245-1622a5ad2f87" providerId="ADAL" clId="{28DF57C2-7BA5-4D53-855E-D65BCC456A2E}" dt="2024-02-20T15:04:01.254" v="17449" actId="478"/>
          <ac:grpSpMkLst>
            <pc:docMk/>
            <pc:sldMk cId="4025128032" sldId="257"/>
            <ac:grpSpMk id="38" creationId="{D90F7696-A961-30CC-2D77-124EB53AA8FD}"/>
          </ac:grpSpMkLst>
        </pc:grpChg>
        <pc:grpChg chg="add mod">
          <ac:chgData name="Baker, KRL, Kathryn (STFC,RAL,ISIS)" userId="28d0492f-ae83-4cd0-8245-1622a5ad2f87" providerId="ADAL" clId="{28DF57C2-7BA5-4D53-855E-D65BCC456A2E}" dt="2024-02-20T14:40:39.192" v="17175" actId="1076"/>
          <ac:grpSpMkLst>
            <pc:docMk/>
            <pc:sldMk cId="4025128032" sldId="257"/>
            <ac:grpSpMk id="39" creationId="{E1B960D9-5DB2-4F54-6514-69D6CAA000DB}"/>
          </ac:grpSpMkLst>
        </pc:grpChg>
        <pc:grpChg chg="add del mod">
          <ac:chgData name="Baker, KRL, Kathryn (STFC,RAL,ISIS)" userId="28d0492f-ae83-4cd0-8245-1622a5ad2f87" providerId="ADAL" clId="{28DF57C2-7BA5-4D53-855E-D65BCC456A2E}" dt="2024-02-20T14:09:00.472" v="16448" actId="478"/>
          <ac:grpSpMkLst>
            <pc:docMk/>
            <pc:sldMk cId="4025128032" sldId="257"/>
            <ac:grpSpMk id="47" creationId="{C029F44C-A1E1-2553-9F20-50A8E7ED8ABA}"/>
          </ac:grpSpMkLst>
        </pc:grpChg>
        <pc:grpChg chg="add mod">
          <ac:chgData name="Baker, KRL, Kathryn (STFC,RAL,ISIS)" userId="28d0492f-ae83-4cd0-8245-1622a5ad2f87" providerId="ADAL" clId="{28DF57C2-7BA5-4D53-855E-D65BCC456A2E}" dt="2024-02-20T14:59:29.524" v="17328" actId="14100"/>
          <ac:grpSpMkLst>
            <pc:docMk/>
            <pc:sldMk cId="4025128032" sldId="257"/>
            <ac:grpSpMk id="48" creationId="{89D37E3D-A76E-E7EF-BC5B-B81774CC5BAA}"/>
          </ac:grpSpMkLst>
        </pc:grpChg>
        <pc:grpChg chg="add mod">
          <ac:chgData name="Baker, KRL, Kathryn (STFC,RAL,ISIS)" userId="28d0492f-ae83-4cd0-8245-1622a5ad2f87" providerId="ADAL" clId="{28DF57C2-7BA5-4D53-855E-D65BCC456A2E}" dt="2024-02-20T13:06:02.774" v="16434" actId="164"/>
          <ac:grpSpMkLst>
            <pc:docMk/>
            <pc:sldMk cId="4025128032" sldId="257"/>
            <ac:grpSpMk id="66" creationId="{DE235492-B656-0CEC-D6A0-A9E7E454567D}"/>
          </ac:grpSpMkLst>
        </pc:grpChg>
        <pc:graphicFrameChg chg="add del mod modGraphic">
          <ac:chgData name="Baker, KRL, Kathryn (STFC,RAL,ISIS)" userId="28d0492f-ae83-4cd0-8245-1622a5ad2f87" providerId="ADAL" clId="{28DF57C2-7BA5-4D53-855E-D65BCC456A2E}" dt="2024-02-19T16:17:09.207" v="13991"/>
          <ac:graphicFrameMkLst>
            <pc:docMk/>
            <pc:sldMk cId="4025128032" sldId="257"/>
            <ac:graphicFrameMk id="22" creationId="{8281B84F-B6DC-B8E8-EE83-F8B661B4B2FC}"/>
          </ac:graphicFrameMkLst>
        </pc:graphicFrameChg>
        <pc:graphicFrameChg chg="add del mod modGraphic">
          <ac:chgData name="Baker, KRL, Kathryn (STFC,RAL,ISIS)" userId="28d0492f-ae83-4cd0-8245-1622a5ad2f87" providerId="ADAL" clId="{28DF57C2-7BA5-4D53-855E-D65BCC456A2E}" dt="2024-02-20T14:09:00.472" v="16448" actId="478"/>
          <ac:graphicFrameMkLst>
            <pc:docMk/>
            <pc:sldMk cId="4025128032" sldId="257"/>
            <ac:graphicFrameMk id="25" creationId="{2DC2DFCC-2905-E479-A2C6-B7ED11A2C594}"/>
          </ac:graphicFrameMkLst>
        </pc:graphicFrameChg>
        <pc:graphicFrameChg chg="add mod modGraphic">
          <ac:chgData name="Baker, KRL, Kathryn (STFC,RAL,ISIS)" userId="28d0492f-ae83-4cd0-8245-1622a5ad2f87" providerId="ADAL" clId="{28DF57C2-7BA5-4D53-855E-D65BCC456A2E}" dt="2024-02-20T15:03:11.617" v="17444" actId="1076"/>
          <ac:graphicFrameMkLst>
            <pc:docMk/>
            <pc:sldMk cId="4025128032" sldId="257"/>
            <ac:graphicFrameMk id="31" creationId="{0C719923-7D05-3038-D740-B7F2E54D209F}"/>
          </ac:graphicFrameMkLst>
        </pc:graphicFrameChg>
        <pc:graphicFrameChg chg="add del mod modGraphic">
          <ac:chgData name="Baker, KRL, Kathryn (STFC,RAL,ISIS)" userId="28d0492f-ae83-4cd0-8245-1622a5ad2f87" providerId="ADAL" clId="{28DF57C2-7BA5-4D53-855E-D65BCC456A2E}" dt="2024-02-14T16:17:12.246" v="1009" actId="478"/>
          <ac:graphicFrameMkLst>
            <pc:docMk/>
            <pc:sldMk cId="4025128032" sldId="257"/>
            <ac:graphicFrameMk id="32" creationId="{A198E6C1-4498-22FE-71B4-A9AB13BA53E5}"/>
          </ac:graphicFrameMkLst>
        </pc:graphicFrameChg>
        <pc:picChg chg="add del mod">
          <ac:chgData name="Baker, KRL, Kathryn (STFC,RAL,ISIS)" userId="28d0492f-ae83-4cd0-8245-1622a5ad2f87" providerId="ADAL" clId="{28DF57C2-7BA5-4D53-855E-D65BCC456A2E}" dt="2024-02-16T15:50:34.713" v="11584" actId="478"/>
          <ac:picMkLst>
            <pc:docMk/>
            <pc:sldMk cId="4025128032" sldId="257"/>
            <ac:picMk id="19" creationId="{028C3A34-DB61-F16C-45BC-0CD30FBED32D}"/>
          </ac:picMkLst>
        </pc:picChg>
        <pc:picChg chg="add del mod modCrop">
          <ac:chgData name="Baker, KRL, Kathryn (STFC,RAL,ISIS)" userId="28d0492f-ae83-4cd0-8245-1622a5ad2f87" providerId="ADAL" clId="{28DF57C2-7BA5-4D53-855E-D65BCC456A2E}" dt="2024-02-15T13:55:19.533" v="10956" actId="478"/>
          <ac:picMkLst>
            <pc:docMk/>
            <pc:sldMk cId="4025128032" sldId="257"/>
            <ac:picMk id="19" creationId="{B2C35A56-0C6C-238F-A56B-5532358E0761}"/>
          </ac:picMkLst>
        </pc:picChg>
        <pc:picChg chg="add mod">
          <ac:chgData name="Baker, KRL, Kathryn (STFC,RAL,ISIS)" userId="28d0492f-ae83-4cd0-8245-1622a5ad2f87" providerId="ADAL" clId="{28DF57C2-7BA5-4D53-855E-D65BCC456A2E}" dt="2024-02-14T12:04:36.583" v="642" actId="164"/>
          <ac:picMkLst>
            <pc:docMk/>
            <pc:sldMk cId="4025128032" sldId="257"/>
            <ac:picMk id="20" creationId="{B866A247-8C60-252E-A35E-4711F2167A24}"/>
          </ac:picMkLst>
        </pc:picChg>
        <pc:picChg chg="add mod">
          <ac:chgData name="Baker, KRL, Kathryn (STFC,RAL,ISIS)" userId="28d0492f-ae83-4cd0-8245-1622a5ad2f87" providerId="ADAL" clId="{28DF57C2-7BA5-4D53-855E-D65BCC456A2E}" dt="2024-02-14T12:04:36.583" v="642" actId="164"/>
          <ac:picMkLst>
            <pc:docMk/>
            <pc:sldMk cId="4025128032" sldId="257"/>
            <ac:picMk id="21" creationId="{2B1DCD42-65AC-845A-CD08-4DCED18BBBA7}"/>
          </ac:picMkLst>
        </pc:picChg>
        <pc:picChg chg="add del mod">
          <ac:chgData name="Baker, KRL, Kathryn (STFC,RAL,ISIS)" userId="28d0492f-ae83-4cd0-8245-1622a5ad2f87" providerId="ADAL" clId="{28DF57C2-7BA5-4D53-855E-D65BCC456A2E}" dt="2024-02-14T18:00:16.629" v="5548" actId="478"/>
          <ac:picMkLst>
            <pc:docMk/>
            <pc:sldMk cId="4025128032" sldId="257"/>
            <ac:picMk id="24" creationId="{90D7DF33-8033-AF42-C958-0852368C9B40}"/>
          </ac:picMkLst>
        </pc:picChg>
        <pc:picChg chg="add del mod">
          <ac:chgData name="Baker, KRL, Kathryn (STFC,RAL,ISIS)" userId="28d0492f-ae83-4cd0-8245-1622a5ad2f87" providerId="ADAL" clId="{28DF57C2-7BA5-4D53-855E-D65BCC456A2E}" dt="2024-02-15T13:48:32.499" v="10826" actId="478"/>
          <ac:picMkLst>
            <pc:docMk/>
            <pc:sldMk cId="4025128032" sldId="257"/>
            <ac:picMk id="25" creationId="{660B78C1-577B-1944-E980-5791CDAC71FE}"/>
          </ac:picMkLst>
        </pc:picChg>
        <pc:picChg chg="add mod modCrop">
          <ac:chgData name="Baker, KRL, Kathryn (STFC,RAL,ISIS)" userId="28d0492f-ae83-4cd0-8245-1622a5ad2f87" providerId="ADAL" clId="{28DF57C2-7BA5-4D53-855E-D65BCC456A2E}" dt="2024-02-20T15:08:42.582" v="17458" actId="164"/>
          <ac:picMkLst>
            <pc:docMk/>
            <pc:sldMk cId="4025128032" sldId="257"/>
            <ac:picMk id="28" creationId="{4FEA5EB0-46E7-3AB4-6B4D-514C0B57333C}"/>
          </ac:picMkLst>
        </pc:picChg>
        <pc:picChg chg="add del mod">
          <ac:chgData name="Baker, KRL, Kathryn (STFC,RAL,ISIS)" userId="28d0492f-ae83-4cd0-8245-1622a5ad2f87" providerId="ADAL" clId="{28DF57C2-7BA5-4D53-855E-D65BCC456A2E}" dt="2024-02-16T15:53:53.916" v="11591" actId="478"/>
          <ac:picMkLst>
            <pc:docMk/>
            <pc:sldMk cId="4025128032" sldId="257"/>
            <ac:picMk id="28" creationId="{583D6BD3-07D5-A409-F088-320F08FFCFA3}"/>
          </ac:picMkLst>
        </pc:picChg>
        <pc:picChg chg="add del mod">
          <ac:chgData name="Baker, KRL, Kathryn (STFC,RAL,ISIS)" userId="28d0492f-ae83-4cd0-8245-1622a5ad2f87" providerId="ADAL" clId="{28DF57C2-7BA5-4D53-855E-D65BCC456A2E}" dt="2024-02-15T13:57:20.670" v="10971" actId="478"/>
          <ac:picMkLst>
            <pc:docMk/>
            <pc:sldMk cId="4025128032" sldId="257"/>
            <ac:picMk id="28" creationId="{EB5E40F8-E135-00B3-380C-E4A5F6CD6CB2}"/>
          </ac:picMkLst>
        </pc:picChg>
        <pc:picChg chg="add del mod">
          <ac:chgData name="Baker, KRL, Kathryn (STFC,RAL,ISIS)" userId="28d0492f-ae83-4cd0-8245-1622a5ad2f87" providerId="ADAL" clId="{28DF57C2-7BA5-4D53-855E-D65BCC456A2E}" dt="2024-02-14T18:00:21.813" v="5550"/>
          <ac:picMkLst>
            <pc:docMk/>
            <pc:sldMk cId="4025128032" sldId="257"/>
            <ac:picMk id="29" creationId="{B97221AA-0D82-5C80-4E7B-8CAD95559B47}"/>
          </ac:picMkLst>
        </pc:picChg>
        <pc:picChg chg="add mod topLvl">
          <ac:chgData name="Baker, KRL, Kathryn (STFC,RAL,ISIS)" userId="28d0492f-ae83-4cd0-8245-1622a5ad2f87" providerId="ADAL" clId="{28DF57C2-7BA5-4D53-855E-D65BCC456A2E}" dt="2024-02-20T12:58:43.409" v="16173" actId="164"/>
          <ac:picMkLst>
            <pc:docMk/>
            <pc:sldMk cId="4025128032" sldId="257"/>
            <ac:picMk id="30" creationId="{2658AF33-6C76-606A-8D1F-BAC63528F0A1}"/>
          </ac:picMkLst>
        </pc:picChg>
        <pc:picChg chg="add del mod">
          <ac:chgData name="Baker, KRL, Kathryn (STFC,RAL,ISIS)" userId="28d0492f-ae83-4cd0-8245-1622a5ad2f87" providerId="ADAL" clId="{28DF57C2-7BA5-4D53-855E-D65BCC456A2E}" dt="2024-02-14T18:00:32.965" v="5554" actId="478"/>
          <ac:picMkLst>
            <pc:docMk/>
            <pc:sldMk cId="4025128032" sldId="257"/>
            <ac:picMk id="30" creationId="{6016F296-FD19-6E7F-1B5C-5320E709A8B9}"/>
          </ac:picMkLst>
        </pc:picChg>
        <pc:picChg chg="add del mod">
          <ac:chgData name="Baker, KRL, Kathryn (STFC,RAL,ISIS)" userId="28d0492f-ae83-4cd0-8245-1622a5ad2f87" providerId="ADAL" clId="{28DF57C2-7BA5-4D53-855E-D65BCC456A2E}" dt="2024-02-14T16:33:15.941" v="1095" actId="478"/>
          <ac:picMkLst>
            <pc:docMk/>
            <pc:sldMk cId="4025128032" sldId="257"/>
            <ac:picMk id="30" creationId="{91466D73-56BD-15C3-952E-493E5F9C3B2F}"/>
          </ac:picMkLst>
        </pc:picChg>
        <pc:picChg chg="add del mod">
          <ac:chgData name="Baker, KRL, Kathryn (STFC,RAL,ISIS)" userId="28d0492f-ae83-4cd0-8245-1622a5ad2f87" providerId="ADAL" clId="{28DF57C2-7BA5-4D53-855E-D65BCC456A2E}" dt="2024-02-14T16:46:54.471" v="2742" actId="478"/>
          <ac:picMkLst>
            <pc:docMk/>
            <pc:sldMk cId="4025128032" sldId="257"/>
            <ac:picMk id="35" creationId="{34D11CED-AD28-CE3B-CE72-8B57F6D455EE}"/>
          </ac:picMkLst>
        </pc:picChg>
        <pc:picChg chg="add del mod">
          <ac:chgData name="Baker, KRL, Kathryn (STFC,RAL,ISIS)" userId="28d0492f-ae83-4cd0-8245-1622a5ad2f87" providerId="ADAL" clId="{28DF57C2-7BA5-4D53-855E-D65BCC456A2E}" dt="2024-02-15T13:49:10.364" v="10832" actId="478"/>
          <ac:picMkLst>
            <pc:docMk/>
            <pc:sldMk cId="4025128032" sldId="257"/>
            <ac:picMk id="39" creationId="{09416A0E-AC15-98FF-3AB2-2C000119AEC3}"/>
          </ac:picMkLst>
        </pc:picChg>
        <pc:picChg chg="add del mod">
          <ac:chgData name="Baker, KRL, Kathryn (STFC,RAL,ISIS)" userId="28d0492f-ae83-4cd0-8245-1622a5ad2f87" providerId="ADAL" clId="{28DF57C2-7BA5-4D53-855E-D65BCC456A2E}" dt="2024-02-19T16:47:56.231" v="14759" actId="478"/>
          <ac:picMkLst>
            <pc:docMk/>
            <pc:sldMk cId="4025128032" sldId="257"/>
            <ac:picMk id="39" creationId="{AD94EDD4-9797-A8A1-914B-21A25494D9D8}"/>
          </ac:picMkLst>
        </pc:picChg>
        <pc:picChg chg="add del mod">
          <ac:chgData name="Baker, KRL, Kathryn (STFC,RAL,ISIS)" userId="28d0492f-ae83-4cd0-8245-1622a5ad2f87" providerId="ADAL" clId="{28DF57C2-7BA5-4D53-855E-D65BCC456A2E}" dt="2024-02-15T13:55:58.962" v="10963" actId="478"/>
          <ac:picMkLst>
            <pc:docMk/>
            <pc:sldMk cId="4025128032" sldId="257"/>
            <ac:picMk id="44" creationId="{5589DBF0-76B7-67A5-4DAE-D2BAAE5E60B5}"/>
          </ac:picMkLst>
        </pc:picChg>
        <pc:picChg chg="add del mod topLvl modCrop">
          <ac:chgData name="Baker, KRL, Kathryn (STFC,RAL,ISIS)" userId="28d0492f-ae83-4cd0-8245-1622a5ad2f87" providerId="ADAL" clId="{28DF57C2-7BA5-4D53-855E-D65BCC456A2E}" dt="2024-02-20T15:08:09.965" v="17450" actId="478"/>
          <ac:picMkLst>
            <pc:docMk/>
            <pc:sldMk cId="4025128032" sldId="257"/>
            <ac:picMk id="44" creationId="{82DEB4B8-6419-5315-9899-D60BA568BF54}"/>
          </ac:picMkLst>
        </pc:picChg>
        <pc:picChg chg="add del mod">
          <ac:chgData name="Baker, KRL, Kathryn (STFC,RAL,ISIS)" userId="28d0492f-ae83-4cd0-8245-1622a5ad2f87" providerId="ADAL" clId="{28DF57C2-7BA5-4D53-855E-D65BCC456A2E}" dt="2024-02-15T13:56:53.857" v="10967" actId="478"/>
          <ac:picMkLst>
            <pc:docMk/>
            <pc:sldMk cId="4025128032" sldId="257"/>
            <ac:picMk id="47" creationId="{9832C7D6-EF6D-E416-0184-5F3B2EC924E4}"/>
          </ac:picMkLst>
        </pc:picChg>
        <pc:picChg chg="add del mod">
          <ac:chgData name="Baker, KRL, Kathryn (STFC,RAL,ISIS)" userId="28d0492f-ae83-4cd0-8245-1622a5ad2f87" providerId="ADAL" clId="{28DF57C2-7BA5-4D53-855E-D65BCC456A2E}" dt="2024-02-19T17:06:14.172" v="15348"/>
          <ac:picMkLst>
            <pc:docMk/>
            <pc:sldMk cId="4025128032" sldId="257"/>
            <ac:picMk id="48" creationId="{5855E232-E87C-8399-2F1B-0E2E68BEF78F}"/>
          </ac:picMkLst>
        </pc:picChg>
        <pc:picChg chg="add mod modCrop">
          <ac:chgData name="Baker, KRL, Kathryn (STFC,RAL,ISIS)" userId="28d0492f-ae83-4cd0-8245-1622a5ad2f87" providerId="ADAL" clId="{28DF57C2-7BA5-4D53-855E-D65BCC456A2E}" dt="2024-02-19T16:50:14.769" v="14903" actId="164"/>
          <ac:picMkLst>
            <pc:docMk/>
            <pc:sldMk cId="4025128032" sldId="257"/>
            <ac:picMk id="50" creationId="{CA1A5B4F-DE89-9748-304F-F5047DDC19FC}"/>
          </ac:picMkLst>
        </pc:picChg>
        <pc:picChg chg="add mod modCrop">
          <ac:chgData name="Baker, KRL, Kathryn (STFC,RAL,ISIS)" userId="28d0492f-ae83-4cd0-8245-1622a5ad2f87" providerId="ADAL" clId="{28DF57C2-7BA5-4D53-855E-D65BCC456A2E}" dt="2024-02-20T14:32:43.120" v="16456" actId="1076"/>
          <ac:picMkLst>
            <pc:docMk/>
            <pc:sldMk cId="4025128032" sldId="257"/>
            <ac:picMk id="53" creationId="{8007F150-E5A2-1FB5-7DAF-80FC8EEC66DF}"/>
          </ac:picMkLst>
        </pc:picChg>
        <pc:picChg chg="add del mod">
          <ac:chgData name="Baker, KRL, Kathryn (STFC,RAL,ISIS)" userId="28d0492f-ae83-4cd0-8245-1622a5ad2f87" providerId="ADAL" clId="{28DF57C2-7BA5-4D53-855E-D65BCC456A2E}" dt="2024-02-19T16:47:27.199" v="14755" actId="478"/>
          <ac:picMkLst>
            <pc:docMk/>
            <pc:sldMk cId="4025128032" sldId="257"/>
            <ac:picMk id="55" creationId="{8D2C8A1B-EE5D-ABC4-68AB-B3E4D57683EB}"/>
          </ac:picMkLst>
        </pc:picChg>
        <pc:picChg chg="add mod">
          <ac:chgData name="Baker, KRL, Kathryn (STFC,RAL,ISIS)" userId="28d0492f-ae83-4cd0-8245-1622a5ad2f87" providerId="ADAL" clId="{28DF57C2-7BA5-4D53-855E-D65BCC456A2E}" dt="2024-02-20T14:59:54.860" v="17331" actId="1076"/>
          <ac:picMkLst>
            <pc:docMk/>
            <pc:sldMk cId="4025128032" sldId="257"/>
            <ac:picMk id="57" creationId="{DF32C781-69BD-CC1D-80E3-A0600C27C1BA}"/>
          </ac:picMkLst>
        </pc:picChg>
        <pc:picChg chg="del mod">
          <ac:chgData name="Baker, KRL, Kathryn (STFC,RAL,ISIS)" userId="28d0492f-ae83-4cd0-8245-1622a5ad2f87" providerId="ADAL" clId="{28DF57C2-7BA5-4D53-855E-D65BCC456A2E}" dt="2024-02-19T16:53:53.985" v="15330" actId="478"/>
          <ac:picMkLst>
            <pc:docMk/>
            <pc:sldMk cId="4025128032" sldId="257"/>
            <ac:picMk id="59" creationId="{661B7818-C70A-6785-E59F-90189D3D0A12}"/>
          </ac:picMkLst>
        </pc:picChg>
        <pc:picChg chg="add del mod">
          <ac:chgData name="Baker, KRL, Kathryn (STFC,RAL,ISIS)" userId="28d0492f-ae83-4cd0-8245-1622a5ad2f87" providerId="ADAL" clId="{28DF57C2-7BA5-4D53-855E-D65BCC456A2E}" dt="2024-02-15T14:17:17.830" v="10979" actId="478"/>
          <ac:picMkLst>
            <pc:docMk/>
            <pc:sldMk cId="4025128032" sldId="257"/>
            <ac:picMk id="61" creationId="{E279E49F-CEC3-B3E0-5605-353E1EE1FD22}"/>
          </ac:picMkLst>
        </pc:picChg>
        <pc:picChg chg="del mod">
          <ac:chgData name="Baker, KRL, Kathryn (STFC,RAL,ISIS)" userId="28d0492f-ae83-4cd0-8245-1622a5ad2f87" providerId="ADAL" clId="{28DF57C2-7BA5-4D53-855E-D65BCC456A2E}" dt="2024-02-14T17:55:39.429" v="4654" actId="478"/>
          <ac:picMkLst>
            <pc:docMk/>
            <pc:sldMk cId="4025128032" sldId="257"/>
            <ac:picMk id="62" creationId="{202DCC73-20B6-30FC-CA7E-06E7D4A5A211}"/>
          </ac:picMkLst>
        </pc:picChg>
        <pc:picChg chg="add mod">
          <ac:chgData name="Baker, KRL, Kathryn (STFC,RAL,ISIS)" userId="28d0492f-ae83-4cd0-8245-1622a5ad2f87" providerId="ADAL" clId="{28DF57C2-7BA5-4D53-855E-D65BCC456A2E}" dt="2024-02-15T14:18:54.178" v="10989" actId="164"/>
          <ac:picMkLst>
            <pc:docMk/>
            <pc:sldMk cId="4025128032" sldId="257"/>
            <ac:picMk id="63" creationId="{04F0F98C-78CC-8026-37E7-B23BBE3D4654}"/>
          </ac:picMkLst>
        </pc:picChg>
        <pc:picChg chg="del mod">
          <ac:chgData name="Baker, KRL, Kathryn (STFC,RAL,ISIS)" userId="28d0492f-ae83-4cd0-8245-1622a5ad2f87" providerId="ADAL" clId="{28DF57C2-7BA5-4D53-855E-D65BCC456A2E}" dt="2024-02-14T17:55:39.429" v="4654" actId="478"/>
          <ac:picMkLst>
            <pc:docMk/>
            <pc:sldMk cId="4025128032" sldId="257"/>
            <ac:picMk id="64" creationId="{B0FC3A31-0C84-DA1C-2D7A-FAAD9AE52073}"/>
          </ac:picMkLst>
        </pc:picChg>
        <pc:picChg chg="add mod">
          <ac:chgData name="Baker, KRL, Kathryn (STFC,RAL,ISIS)" userId="28d0492f-ae83-4cd0-8245-1622a5ad2f87" providerId="ADAL" clId="{28DF57C2-7BA5-4D53-855E-D65BCC456A2E}" dt="2024-02-15T14:18:54.178" v="10989" actId="164"/>
          <ac:picMkLst>
            <pc:docMk/>
            <pc:sldMk cId="4025128032" sldId="257"/>
            <ac:picMk id="65" creationId="{284A4696-40C7-2E21-5BDF-A6898C0AB691}"/>
          </ac:picMkLst>
        </pc:picChg>
        <pc:picChg chg="del mod">
          <ac:chgData name="Baker, KRL, Kathryn (STFC,RAL,ISIS)" userId="28d0492f-ae83-4cd0-8245-1622a5ad2f87" providerId="ADAL" clId="{28DF57C2-7BA5-4D53-855E-D65BCC456A2E}" dt="2024-02-14T17:55:39.429" v="4654" actId="478"/>
          <ac:picMkLst>
            <pc:docMk/>
            <pc:sldMk cId="4025128032" sldId="257"/>
            <ac:picMk id="66" creationId="{991DF652-536C-96E5-2DF9-B21FA2F16D28}"/>
          </ac:picMkLst>
        </pc:picChg>
        <pc:picChg chg="del mod">
          <ac:chgData name="Baker, KRL, Kathryn (STFC,RAL,ISIS)" userId="28d0492f-ae83-4cd0-8245-1622a5ad2f87" providerId="ADAL" clId="{28DF57C2-7BA5-4D53-855E-D65BCC456A2E}" dt="2024-02-14T12:01:11.833" v="623" actId="478"/>
          <ac:picMkLst>
            <pc:docMk/>
            <pc:sldMk cId="4025128032" sldId="257"/>
            <ac:picMk id="68" creationId="{0E7A9936-A18C-1647-EE88-0B4959134198}"/>
          </ac:picMkLst>
        </pc:picChg>
        <pc:picChg chg="del mod">
          <ac:chgData name="Baker, KRL, Kathryn (STFC,RAL,ISIS)" userId="28d0492f-ae83-4cd0-8245-1622a5ad2f87" providerId="ADAL" clId="{28DF57C2-7BA5-4D53-855E-D65BCC456A2E}" dt="2024-02-19T16:53:59.156" v="15331" actId="478"/>
          <ac:picMkLst>
            <pc:docMk/>
            <pc:sldMk cId="4025128032" sldId="257"/>
            <ac:picMk id="70" creationId="{27D69FCB-1726-11EC-BB66-82342389B822}"/>
          </ac:picMkLst>
        </pc:picChg>
        <pc:picChg chg="del">
          <ac:chgData name="Baker, KRL, Kathryn (STFC,RAL,ISIS)" userId="28d0492f-ae83-4cd0-8245-1622a5ad2f87" providerId="ADAL" clId="{28DF57C2-7BA5-4D53-855E-D65BCC456A2E}" dt="2024-02-14T13:43:12.368" v="660" actId="478"/>
          <ac:picMkLst>
            <pc:docMk/>
            <pc:sldMk cId="4025128032" sldId="257"/>
            <ac:picMk id="79" creationId="{307C0E01-5B7A-EFA5-BD22-5862DE4CED6B}"/>
          </ac:picMkLst>
        </pc:picChg>
        <pc:picChg chg="del mod">
          <ac:chgData name="Baker, KRL, Kathryn (STFC,RAL,ISIS)" userId="28d0492f-ae83-4cd0-8245-1622a5ad2f87" providerId="ADAL" clId="{28DF57C2-7BA5-4D53-855E-D65BCC456A2E}" dt="2024-02-14T14:49:02.450" v="685" actId="478"/>
          <ac:picMkLst>
            <pc:docMk/>
            <pc:sldMk cId="4025128032" sldId="257"/>
            <ac:picMk id="102" creationId="{5A26E03A-20FB-C590-05E5-A7FF532639D8}"/>
          </ac:picMkLst>
        </pc:picChg>
      </pc:sldChg>
      <pc:sldChg chg="addSp modSp new del mod">
        <pc:chgData name="Baker, KRL, Kathryn (STFC,RAL,ISIS)" userId="28d0492f-ae83-4cd0-8245-1622a5ad2f87" providerId="ADAL" clId="{28DF57C2-7BA5-4D53-855E-D65BCC456A2E}" dt="2024-02-14T12:04:46.995" v="643" actId="2696"/>
        <pc:sldMkLst>
          <pc:docMk/>
          <pc:sldMk cId="2347056816" sldId="258"/>
        </pc:sldMkLst>
        <pc:picChg chg="add mod">
          <ac:chgData name="Baker, KRL, Kathryn (STFC,RAL,ISIS)" userId="28d0492f-ae83-4cd0-8245-1622a5ad2f87" providerId="ADAL" clId="{28DF57C2-7BA5-4D53-855E-D65BCC456A2E}" dt="2024-02-14T12:03:29.786" v="630" actId="962"/>
          <ac:picMkLst>
            <pc:docMk/>
            <pc:sldMk cId="2347056816" sldId="258"/>
            <ac:picMk id="3" creationId="{283791FC-D5B5-295D-1910-190964F2408D}"/>
          </ac:picMkLst>
        </pc:picChg>
        <pc:picChg chg="add mod">
          <ac:chgData name="Baker, KRL, Kathryn (STFC,RAL,ISIS)" userId="28d0492f-ae83-4cd0-8245-1622a5ad2f87" providerId="ADAL" clId="{28DF57C2-7BA5-4D53-855E-D65BCC456A2E}" dt="2024-02-14T12:03:35.731" v="631" actId="1076"/>
          <ac:picMkLst>
            <pc:docMk/>
            <pc:sldMk cId="2347056816" sldId="258"/>
            <ac:picMk id="5" creationId="{C4937F20-28CA-F333-B59F-A4C8914767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F591F4-136B-F4A3-A4B3-8CA69EDAC97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59E68C0-757F-A547-78F1-5FFCA6DB653D}"/>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6ACC92-AD03-4A59-B0C4-ED06D4DFB1A1}" type="datetimeFigureOut">
              <a:rPr lang="en-GB" smtClean="0"/>
              <a:t>20/02/2024</a:t>
            </a:fld>
            <a:endParaRPr lang="en-GB"/>
          </a:p>
        </p:txBody>
      </p:sp>
      <p:sp>
        <p:nvSpPr>
          <p:cNvPr id="4" name="Footer Placeholder 3">
            <a:extLst>
              <a:ext uri="{FF2B5EF4-FFF2-40B4-BE49-F238E27FC236}">
                <a16:creationId xmlns:a16="http://schemas.microsoft.com/office/drawing/2014/main" id="{320F3E45-4578-146E-8DD9-6537EEFA90AA}"/>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2F3A72E-F8DD-DCFC-3C6F-A7720C6B98A4}"/>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9A09731-0E4E-4222-8902-F395C3491B42}" type="slidenum">
              <a:rPr lang="en-GB" smtClean="0"/>
              <a:t>‹#›</a:t>
            </a:fld>
            <a:endParaRPr lang="en-GB"/>
          </a:p>
        </p:txBody>
      </p:sp>
    </p:spTree>
    <p:extLst>
      <p:ext uri="{BB962C8B-B14F-4D97-AF65-F5344CB8AC3E}">
        <p14:creationId xmlns:p14="http://schemas.microsoft.com/office/powerpoint/2010/main" val="3547898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11E63C-D2B2-468E-AE1B-16491C73C1A3}" type="datetimeFigureOut">
              <a:rPr lang="en-GB" smtClean="0"/>
              <a:t>20/02/2024</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7EA3FDC-D79B-453E-ABE3-4FEE188329B8}" type="slidenum">
              <a:rPr lang="en-GB" smtClean="0"/>
              <a:t>‹#›</a:t>
            </a:fld>
            <a:endParaRPr lang="en-GB"/>
          </a:p>
        </p:txBody>
      </p:sp>
    </p:spTree>
    <p:extLst>
      <p:ext uri="{BB962C8B-B14F-4D97-AF65-F5344CB8AC3E}">
        <p14:creationId xmlns:p14="http://schemas.microsoft.com/office/powerpoint/2010/main" val="178253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500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84BF7EF-AAF3-4A54-B794-3981564811C7}" type="datetimeFigureOut">
              <a:rPr lang="en-GB" smtClean="0"/>
              <a:t>20/02/2024</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13273A63-715D-405A-B632-289D325F2377}" type="slidenum">
              <a:rPr lang="en-GB" smtClean="0"/>
              <a:t>‹#›</a:t>
            </a:fld>
            <a:endParaRPr lang="en-GB"/>
          </a:p>
        </p:txBody>
      </p:sp>
      <p:pic>
        <p:nvPicPr>
          <p:cNvPr id="22" name="Picture 21">
            <a:extLst>
              <a:ext uri="{FF2B5EF4-FFF2-40B4-BE49-F238E27FC236}">
                <a16:creationId xmlns:a16="http://schemas.microsoft.com/office/drawing/2014/main" id="{DDEBA8E5-9BB6-ED30-F94D-39BA111707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58" y="2"/>
            <a:ext cx="30272553" cy="42803759"/>
          </a:xfrm>
          <a:prstGeom prst="rect">
            <a:avLst/>
          </a:prstGeom>
        </p:spPr>
      </p:pic>
    </p:spTree>
    <p:extLst>
      <p:ext uri="{BB962C8B-B14F-4D97-AF65-F5344CB8AC3E}">
        <p14:creationId xmlns:p14="http://schemas.microsoft.com/office/powerpoint/2010/main" val="346787917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B9D2B6-FB58-1B87-F8D0-96B57174732A}"/>
              </a:ext>
            </a:extLst>
          </p:cNvPr>
          <p:cNvSpPr txBox="1"/>
          <p:nvPr/>
        </p:nvSpPr>
        <p:spPr>
          <a:xfrm>
            <a:off x="854221" y="1087242"/>
            <a:ext cx="17896885" cy="5374550"/>
          </a:xfrm>
          <a:prstGeom prst="rect">
            <a:avLst/>
          </a:prstGeom>
          <a:noFill/>
        </p:spPr>
        <p:txBody>
          <a:bodyPr wrap="square" rtlCol="0">
            <a:normAutofit lnSpcReduction="10000"/>
          </a:bodyPr>
          <a:lstStyle/>
          <a:p>
            <a:r>
              <a:rPr lang="en-GB" sz="9600" b="1" dirty="0">
                <a:solidFill>
                  <a:schemeClr val="accent3"/>
                </a:solidFill>
                <a:latin typeface="Moderat Extended" panose="00000505000000000000" pitchFamily="2" charset="0"/>
              </a:rPr>
              <a:t>Improving Surrogate Model Performance for Sparse Outputs in the Spatial Domain</a:t>
            </a:r>
          </a:p>
        </p:txBody>
      </p:sp>
      <p:sp>
        <p:nvSpPr>
          <p:cNvPr id="7" name="TextBox 6">
            <a:extLst>
              <a:ext uri="{FF2B5EF4-FFF2-40B4-BE49-F238E27FC236}">
                <a16:creationId xmlns:a16="http://schemas.microsoft.com/office/drawing/2014/main" id="{4E30E3C6-7BB3-C7BE-6854-0E0CEF8E7476}"/>
              </a:ext>
            </a:extLst>
          </p:cNvPr>
          <p:cNvSpPr txBox="1"/>
          <p:nvPr/>
        </p:nvSpPr>
        <p:spPr>
          <a:xfrm>
            <a:off x="810247" y="6584476"/>
            <a:ext cx="27163059" cy="830997"/>
          </a:xfrm>
          <a:prstGeom prst="rect">
            <a:avLst/>
          </a:prstGeom>
          <a:noFill/>
        </p:spPr>
        <p:txBody>
          <a:bodyPr wrap="square" rtlCol="0">
            <a:spAutoFit/>
          </a:bodyPr>
          <a:lstStyle/>
          <a:p>
            <a:r>
              <a:rPr lang="en-GB" sz="4800">
                <a:solidFill>
                  <a:schemeClr val="accent4"/>
                </a:solidFill>
                <a:latin typeface="+mj-lt"/>
              </a:rPr>
              <a:t>Kathryn Baker</a:t>
            </a:r>
            <a:r>
              <a:rPr lang="en-GB" sz="4800" baseline="30000">
                <a:solidFill>
                  <a:schemeClr val="accent4"/>
                </a:solidFill>
                <a:latin typeface="+mj-lt"/>
              </a:rPr>
              <a:t>1 </a:t>
            </a:r>
            <a:r>
              <a:rPr lang="en-GB" sz="4800">
                <a:solidFill>
                  <a:schemeClr val="accent4"/>
                </a:solidFill>
                <a:latin typeface="+mj-lt"/>
              </a:rPr>
              <a:t>, Susmita Basak</a:t>
            </a:r>
            <a:r>
              <a:rPr lang="en-GB" sz="4800" baseline="30000">
                <a:solidFill>
                  <a:schemeClr val="accent4"/>
                </a:solidFill>
                <a:latin typeface="+mj-lt"/>
              </a:rPr>
              <a:t>2</a:t>
            </a:r>
            <a:r>
              <a:rPr lang="en-GB" sz="4800">
                <a:solidFill>
                  <a:schemeClr val="accent4"/>
                </a:solidFill>
                <a:latin typeface="+mj-lt"/>
              </a:rPr>
              <a:t>, Jaehoon Cha</a:t>
            </a:r>
            <a:r>
              <a:rPr lang="en-GB" sz="4800" baseline="30000">
                <a:solidFill>
                  <a:schemeClr val="accent4"/>
                </a:solidFill>
                <a:latin typeface="+mj-lt"/>
              </a:rPr>
              <a:t>2</a:t>
            </a:r>
            <a:endParaRPr lang="en-GB" sz="4800">
              <a:solidFill>
                <a:schemeClr val="accent4"/>
              </a:solidFill>
              <a:latin typeface="+mj-lt"/>
            </a:endParaRPr>
          </a:p>
        </p:txBody>
      </p:sp>
      <p:sp>
        <p:nvSpPr>
          <p:cNvPr id="2" name="TextBox 1">
            <a:extLst>
              <a:ext uri="{FF2B5EF4-FFF2-40B4-BE49-F238E27FC236}">
                <a16:creationId xmlns:a16="http://schemas.microsoft.com/office/drawing/2014/main" id="{3E839361-A5C8-3D9B-B972-92959E1EFAEB}"/>
              </a:ext>
            </a:extLst>
          </p:cNvPr>
          <p:cNvSpPr txBox="1"/>
          <p:nvPr/>
        </p:nvSpPr>
        <p:spPr>
          <a:xfrm>
            <a:off x="810247" y="7926182"/>
            <a:ext cx="27163059" cy="954107"/>
          </a:xfrm>
          <a:prstGeom prst="rect">
            <a:avLst/>
          </a:prstGeom>
          <a:noFill/>
        </p:spPr>
        <p:txBody>
          <a:bodyPr wrap="square" rtlCol="0">
            <a:spAutoFit/>
          </a:bodyPr>
          <a:lstStyle/>
          <a:p>
            <a:pPr marL="514350" indent="-514350">
              <a:buAutoNum type="arabicPeriod"/>
            </a:pPr>
            <a:r>
              <a:rPr lang="en-GB" sz="2800">
                <a:solidFill>
                  <a:schemeClr val="tx2"/>
                </a:solidFill>
                <a:latin typeface="Moderat" panose="00000500000000000000" pitchFamily="2" charset="0"/>
              </a:rPr>
              <a:t>ISIS Neutron and </a:t>
            </a:r>
            <a:r>
              <a:rPr lang="en-GB" sz="2800">
                <a:solidFill>
                  <a:schemeClr val="tx2"/>
                </a:solidFill>
              </a:rPr>
              <a:t>Muon</a:t>
            </a:r>
            <a:r>
              <a:rPr lang="en-GB" sz="2800">
                <a:solidFill>
                  <a:schemeClr val="tx2"/>
                </a:solidFill>
                <a:latin typeface="Moderat" panose="00000500000000000000" pitchFamily="2" charset="0"/>
              </a:rPr>
              <a:t> Source, STFC, Harwell Campus, Oxfordshire, OX11 0QX, UK</a:t>
            </a:r>
          </a:p>
          <a:p>
            <a:pPr marL="514350" indent="-514350">
              <a:buFontTx/>
              <a:buAutoNum type="arabicPeriod"/>
            </a:pPr>
            <a:r>
              <a:rPr lang="en-GB" sz="2800">
                <a:solidFill>
                  <a:schemeClr val="tx2"/>
                </a:solidFill>
                <a:latin typeface="Moderat" panose="00000500000000000000" pitchFamily="2" charset="0"/>
              </a:rPr>
              <a:t>Scientific Machine Learning, STFC, Harwell Campus, Oxfordshire, OX11 0QX, UK</a:t>
            </a:r>
          </a:p>
        </p:txBody>
      </p:sp>
      <p:grpSp>
        <p:nvGrpSpPr>
          <p:cNvPr id="12" name="Group 11">
            <a:extLst>
              <a:ext uri="{FF2B5EF4-FFF2-40B4-BE49-F238E27FC236}">
                <a16:creationId xmlns:a16="http://schemas.microsoft.com/office/drawing/2014/main" id="{6113BD68-8894-758D-B872-85E6CFA98D41}"/>
              </a:ext>
            </a:extLst>
          </p:cNvPr>
          <p:cNvGrpSpPr/>
          <p:nvPr/>
        </p:nvGrpSpPr>
        <p:grpSpPr>
          <a:xfrm>
            <a:off x="878121" y="24740193"/>
            <a:ext cx="13499999" cy="1080000"/>
            <a:chOff x="810246" y="21677421"/>
            <a:chExt cx="13499999" cy="1080000"/>
          </a:xfrm>
        </p:grpSpPr>
        <p:sp>
          <p:nvSpPr>
            <p:cNvPr id="36" name="Rectangle 35">
              <a:extLst>
                <a:ext uri="{FF2B5EF4-FFF2-40B4-BE49-F238E27FC236}">
                  <a16:creationId xmlns:a16="http://schemas.microsoft.com/office/drawing/2014/main" id="{C4B3DA54-7E06-5841-568D-8EDEAC5D7303}"/>
                </a:ext>
              </a:extLst>
            </p:cNvPr>
            <p:cNvSpPr/>
            <p:nvPr/>
          </p:nvSpPr>
          <p:spPr>
            <a:xfrm>
              <a:off x="810246" y="21677421"/>
              <a:ext cx="13499999" cy="10800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7CA96378-25F9-D384-DB58-50FA5A604AC2}"/>
                </a:ext>
              </a:extLst>
            </p:cNvPr>
            <p:cNvSpPr txBox="1"/>
            <p:nvPr/>
          </p:nvSpPr>
          <p:spPr>
            <a:xfrm>
              <a:off x="1209886" y="21839224"/>
              <a:ext cx="12284453" cy="756395"/>
            </a:xfrm>
            <a:prstGeom prst="rect">
              <a:avLst/>
            </a:prstGeom>
            <a:noFill/>
            <a:ln>
              <a:noFill/>
            </a:ln>
          </p:spPr>
          <p:txBody>
            <a:bodyPr wrap="square" rtlCol="0">
              <a:spAutoFit/>
            </a:bodyPr>
            <a:lstStyle/>
            <a:p>
              <a:r>
                <a:rPr lang="en-GB" sz="4400">
                  <a:solidFill>
                    <a:schemeClr val="bg1"/>
                  </a:solidFill>
                  <a:latin typeface="+mj-lt"/>
                  <a:ea typeface="Roboto" panose="02000000000000000000" pitchFamily="2" charset="0"/>
                </a:rPr>
                <a:t>Results</a:t>
              </a:r>
            </a:p>
          </p:txBody>
        </p:sp>
      </p:grpSp>
      <p:sp>
        <p:nvSpPr>
          <p:cNvPr id="9" name="TextBox 8">
            <a:extLst>
              <a:ext uri="{FF2B5EF4-FFF2-40B4-BE49-F238E27FC236}">
                <a16:creationId xmlns:a16="http://schemas.microsoft.com/office/drawing/2014/main" id="{F15ED171-DF0E-2096-558D-B52138A974F9}"/>
              </a:ext>
            </a:extLst>
          </p:cNvPr>
          <p:cNvSpPr txBox="1"/>
          <p:nvPr/>
        </p:nvSpPr>
        <p:spPr>
          <a:xfrm>
            <a:off x="859686" y="10693572"/>
            <a:ext cx="13680000" cy="7478970"/>
          </a:xfrm>
          <a:prstGeom prst="rect">
            <a:avLst/>
          </a:prstGeom>
          <a:noFill/>
          <a:ln>
            <a:noFill/>
          </a:ln>
        </p:spPr>
        <p:txBody>
          <a:bodyPr wrap="square" rtlCol="0">
            <a:spAutoFit/>
          </a:bodyPr>
          <a:lstStyle/>
          <a:p>
            <a:r>
              <a:rPr lang="en-GB" sz="3200" b="0" i="0" dirty="0">
                <a:effectLst/>
              </a:rPr>
              <a:t>Neural networks are rapidly being adopted as surrogate models for computationally expensive physics simulations. However, one of their prominent weaknesses is their ability to reproduce sparse or ‘step’ functions. Functions such as these are common within particle tracking codes, which often </a:t>
            </a:r>
            <a:r>
              <a:rPr lang="en-GB" sz="3200" dirty="0"/>
              <a:t>produce </a:t>
            </a:r>
            <a:r>
              <a:rPr lang="en-GB" sz="3200" b="1" dirty="0">
                <a:solidFill>
                  <a:schemeClr val="accent3"/>
                </a:solidFill>
              </a:rPr>
              <a:t>loss patterns </a:t>
            </a:r>
            <a:r>
              <a:rPr lang="en-GB" sz="3200" dirty="0"/>
              <a:t>that highlight where beam is lost for a set of control parameters. </a:t>
            </a:r>
          </a:p>
          <a:p>
            <a:r>
              <a:rPr lang="en-GB" sz="3200" dirty="0"/>
              <a:t>It is important to be able to predict these patterns accurately, as the cumulative sum of these losses is a common objective for optimising performance of a component as well as an important radiation safety consideration. </a:t>
            </a:r>
          </a:p>
          <a:p>
            <a:r>
              <a:rPr lang="en-GB" sz="3200" dirty="0"/>
              <a:t>Having shown promise for improving the resolution quality in the field of computer vision, this work investigates whether </a:t>
            </a:r>
            <a:r>
              <a:rPr lang="en-GB" sz="3200" b="1" dirty="0">
                <a:solidFill>
                  <a:schemeClr val="accent3"/>
                </a:solidFill>
              </a:rPr>
              <a:t>Fourier Feature (FF) mappings </a:t>
            </a:r>
            <a:r>
              <a:rPr lang="en-GB" sz="3200" dirty="0"/>
              <a:t>can be leveraged in traditional neural networks (NNs) for improving their ability to predict sparse functions. We take a model of the ISIS Medium Energy Beam Transport (MEBT) as a case study. </a:t>
            </a:r>
          </a:p>
        </p:txBody>
      </p:sp>
      <p:grpSp>
        <p:nvGrpSpPr>
          <p:cNvPr id="5" name="Group 4">
            <a:extLst>
              <a:ext uri="{FF2B5EF4-FFF2-40B4-BE49-F238E27FC236}">
                <a16:creationId xmlns:a16="http://schemas.microsoft.com/office/drawing/2014/main" id="{41842C61-4BC6-8433-0A4A-FBAFF93A0F13}"/>
              </a:ext>
            </a:extLst>
          </p:cNvPr>
          <p:cNvGrpSpPr/>
          <p:nvPr/>
        </p:nvGrpSpPr>
        <p:grpSpPr>
          <a:xfrm>
            <a:off x="878121" y="9288823"/>
            <a:ext cx="13680000" cy="1080000"/>
            <a:chOff x="810247" y="9456594"/>
            <a:chExt cx="13680000" cy="1080000"/>
          </a:xfrm>
        </p:grpSpPr>
        <p:sp>
          <p:nvSpPr>
            <p:cNvPr id="23" name="Rectangle 22">
              <a:extLst>
                <a:ext uri="{FF2B5EF4-FFF2-40B4-BE49-F238E27FC236}">
                  <a16:creationId xmlns:a16="http://schemas.microsoft.com/office/drawing/2014/main" id="{EB193F6D-7709-2C5B-D508-9ABD96A48327}"/>
                </a:ext>
              </a:extLst>
            </p:cNvPr>
            <p:cNvSpPr/>
            <p:nvPr/>
          </p:nvSpPr>
          <p:spPr>
            <a:xfrm>
              <a:off x="810247" y="9456594"/>
              <a:ext cx="13680000" cy="10800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27" name="TextBox 26">
              <a:extLst>
                <a:ext uri="{FF2B5EF4-FFF2-40B4-BE49-F238E27FC236}">
                  <a16:creationId xmlns:a16="http://schemas.microsoft.com/office/drawing/2014/main" id="{BFB145E6-907C-51B3-8F3A-0CD04A51629E}"/>
                </a:ext>
              </a:extLst>
            </p:cNvPr>
            <p:cNvSpPr txBox="1"/>
            <p:nvPr/>
          </p:nvSpPr>
          <p:spPr>
            <a:xfrm>
              <a:off x="1194685" y="9611874"/>
              <a:ext cx="12284453" cy="769440"/>
            </a:xfrm>
            <a:prstGeom prst="rect">
              <a:avLst/>
            </a:prstGeom>
            <a:noFill/>
            <a:ln>
              <a:noFill/>
            </a:ln>
          </p:spPr>
          <p:txBody>
            <a:bodyPr wrap="square" rtlCol="0">
              <a:spAutoFit/>
            </a:bodyPr>
            <a:lstStyle/>
            <a:p>
              <a:r>
                <a:rPr lang="en-GB" sz="4400">
                  <a:solidFill>
                    <a:schemeClr val="bg1"/>
                  </a:solidFill>
                  <a:latin typeface="Moderat Medium" panose="00000600000000000000" pitchFamily="2" charset="0"/>
                  <a:ea typeface="Roboto" panose="02000000000000000000" pitchFamily="2" charset="0"/>
                </a:rPr>
                <a:t>Introduction</a:t>
              </a:r>
            </a:p>
          </p:txBody>
        </p:sp>
      </p:grpSp>
      <p:grpSp>
        <p:nvGrpSpPr>
          <p:cNvPr id="8" name="Group 7">
            <a:extLst>
              <a:ext uri="{FF2B5EF4-FFF2-40B4-BE49-F238E27FC236}">
                <a16:creationId xmlns:a16="http://schemas.microsoft.com/office/drawing/2014/main" id="{9DDF5718-ABC6-4EA2-C8F7-69138921CBC6}"/>
              </a:ext>
            </a:extLst>
          </p:cNvPr>
          <p:cNvGrpSpPr/>
          <p:nvPr/>
        </p:nvGrpSpPr>
        <p:grpSpPr>
          <a:xfrm>
            <a:off x="15791667" y="9288823"/>
            <a:ext cx="13680000" cy="1080000"/>
            <a:chOff x="15784966" y="9456594"/>
            <a:chExt cx="13680000" cy="1080000"/>
          </a:xfrm>
        </p:grpSpPr>
        <p:sp>
          <p:nvSpPr>
            <p:cNvPr id="43" name="Rectangle 42">
              <a:extLst>
                <a:ext uri="{FF2B5EF4-FFF2-40B4-BE49-F238E27FC236}">
                  <a16:creationId xmlns:a16="http://schemas.microsoft.com/office/drawing/2014/main" id="{46D25B18-8372-2BD7-1D0F-B0737083C244}"/>
                </a:ext>
              </a:extLst>
            </p:cNvPr>
            <p:cNvSpPr/>
            <p:nvPr/>
          </p:nvSpPr>
          <p:spPr>
            <a:xfrm>
              <a:off x="15784966" y="9456594"/>
              <a:ext cx="13680000" cy="10800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E68B6EFA-3406-DC91-AB1E-B5D44A99A2E8}"/>
                </a:ext>
              </a:extLst>
            </p:cNvPr>
            <p:cNvSpPr txBox="1"/>
            <p:nvPr/>
          </p:nvSpPr>
          <p:spPr>
            <a:xfrm>
              <a:off x="16175056" y="9611874"/>
              <a:ext cx="11530736" cy="769441"/>
            </a:xfrm>
            <a:prstGeom prst="rect">
              <a:avLst/>
            </a:prstGeom>
            <a:noFill/>
            <a:ln>
              <a:noFill/>
            </a:ln>
          </p:spPr>
          <p:txBody>
            <a:bodyPr wrap="square" rtlCol="0">
              <a:spAutoFit/>
            </a:bodyPr>
            <a:lstStyle/>
            <a:p>
              <a:r>
                <a:rPr lang="en-GB" sz="4400">
                  <a:solidFill>
                    <a:schemeClr val="bg1"/>
                  </a:solidFill>
                  <a:latin typeface="+mj-lt"/>
                  <a:ea typeface="Roboto" panose="02000000000000000000" pitchFamily="2" charset="0"/>
                </a:rPr>
                <a:t>Discussion</a:t>
              </a:r>
            </a:p>
          </p:txBody>
        </p:sp>
      </p:grpSp>
      <p:sp>
        <p:nvSpPr>
          <p:cNvPr id="46" name="TextBox 45">
            <a:extLst>
              <a:ext uri="{FF2B5EF4-FFF2-40B4-BE49-F238E27FC236}">
                <a16:creationId xmlns:a16="http://schemas.microsoft.com/office/drawing/2014/main" id="{9F81D37E-3A01-2910-FF6A-8C4C1CBE7C80}"/>
              </a:ext>
            </a:extLst>
          </p:cNvPr>
          <p:cNvSpPr txBox="1"/>
          <p:nvPr/>
        </p:nvSpPr>
        <p:spPr>
          <a:xfrm>
            <a:off x="15927883" y="38284106"/>
            <a:ext cx="13732918" cy="1569660"/>
          </a:xfrm>
          <a:prstGeom prst="rect">
            <a:avLst/>
          </a:prstGeom>
          <a:noFill/>
          <a:ln>
            <a:noFill/>
          </a:ln>
        </p:spPr>
        <p:txBody>
          <a:bodyPr wrap="square" rtlCol="0">
            <a:spAutoFit/>
          </a:bodyPr>
          <a:lstStyle/>
          <a:p>
            <a:r>
              <a:rPr lang="en-GB" sz="3200" dirty="0">
                <a:latin typeface="Roboto" panose="02000000000000000000" pitchFamily="2" charset="0"/>
                <a:ea typeface="Roboto" panose="02000000000000000000" pitchFamily="2" charset="0"/>
              </a:rPr>
              <a:t>The authors would like to thank both the Scientific Machine Learning group at STFC and the Low Energy Beams group at ISIS for their support, feedback and guidance throughout this work.</a:t>
            </a:r>
          </a:p>
        </p:txBody>
      </p:sp>
      <p:grpSp>
        <p:nvGrpSpPr>
          <p:cNvPr id="13" name="Group 12">
            <a:extLst>
              <a:ext uri="{FF2B5EF4-FFF2-40B4-BE49-F238E27FC236}">
                <a16:creationId xmlns:a16="http://schemas.microsoft.com/office/drawing/2014/main" id="{5A7DB545-ED94-75D2-DFBF-90DD1172EA6C}"/>
              </a:ext>
            </a:extLst>
          </p:cNvPr>
          <p:cNvGrpSpPr/>
          <p:nvPr/>
        </p:nvGrpSpPr>
        <p:grpSpPr>
          <a:xfrm>
            <a:off x="15927883" y="36776473"/>
            <a:ext cx="13680000" cy="1080000"/>
            <a:chOff x="15784966" y="31375391"/>
            <a:chExt cx="13680000" cy="1080000"/>
          </a:xfrm>
        </p:grpSpPr>
        <p:sp>
          <p:nvSpPr>
            <p:cNvPr id="51" name="Rectangle 50">
              <a:extLst>
                <a:ext uri="{FF2B5EF4-FFF2-40B4-BE49-F238E27FC236}">
                  <a16:creationId xmlns:a16="http://schemas.microsoft.com/office/drawing/2014/main" id="{FB09DBF7-3EE5-EA3C-72DF-75A048ED3FEA}"/>
                </a:ext>
              </a:extLst>
            </p:cNvPr>
            <p:cNvSpPr/>
            <p:nvPr/>
          </p:nvSpPr>
          <p:spPr>
            <a:xfrm>
              <a:off x="15784966" y="31375391"/>
              <a:ext cx="13680000" cy="10800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9691B1D7-0B93-DD0E-CCC6-87CFC1739730}"/>
                </a:ext>
              </a:extLst>
            </p:cNvPr>
            <p:cNvSpPr txBox="1"/>
            <p:nvPr/>
          </p:nvSpPr>
          <p:spPr>
            <a:xfrm>
              <a:off x="16175056" y="31530671"/>
              <a:ext cx="12280245" cy="769441"/>
            </a:xfrm>
            <a:prstGeom prst="rect">
              <a:avLst/>
            </a:prstGeom>
            <a:noFill/>
            <a:ln>
              <a:noFill/>
            </a:ln>
          </p:spPr>
          <p:txBody>
            <a:bodyPr wrap="square" rtlCol="0">
              <a:spAutoFit/>
            </a:bodyPr>
            <a:lstStyle/>
            <a:p>
              <a:r>
                <a:rPr lang="en-GB" sz="4400">
                  <a:solidFill>
                    <a:schemeClr val="bg1"/>
                  </a:solidFill>
                  <a:latin typeface="+mj-lt"/>
                  <a:ea typeface="Roboto" panose="02000000000000000000" pitchFamily="2" charset="0"/>
                </a:rPr>
                <a:t>Acknowledgements</a:t>
              </a:r>
            </a:p>
          </p:txBody>
        </p:sp>
      </p:grpSp>
      <p:sp>
        <p:nvSpPr>
          <p:cNvPr id="84" name="TextBox 83">
            <a:extLst>
              <a:ext uri="{FF2B5EF4-FFF2-40B4-BE49-F238E27FC236}">
                <a16:creationId xmlns:a16="http://schemas.microsoft.com/office/drawing/2014/main" id="{E7565A32-FB90-3175-3F0A-BAFACF379C79}"/>
              </a:ext>
            </a:extLst>
          </p:cNvPr>
          <p:cNvSpPr txBox="1"/>
          <p:nvPr/>
        </p:nvSpPr>
        <p:spPr>
          <a:xfrm>
            <a:off x="15735528" y="25032400"/>
            <a:ext cx="13612130" cy="255454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Roboto"/>
              </a:rPr>
              <a:t>However, it was noted that using high dimensionality FFs </a:t>
            </a:r>
            <a:r>
              <a:rPr lang="en-GB" sz="3200" b="1" dirty="0">
                <a:solidFill>
                  <a:schemeClr val="accent3"/>
                </a:solidFill>
                <a:latin typeface="Roboto"/>
              </a:rPr>
              <a:t>adds an additional high frequency component</a:t>
            </a:r>
            <a:r>
              <a:rPr lang="en-GB" sz="3200" dirty="0">
                <a:solidFill>
                  <a:prstClr val="black"/>
                </a:solidFill>
                <a:latin typeface="Roboto"/>
              </a:rPr>
              <a:t> to the predictions, which in the case of the smoother, continuous beam descriptors is considered non-physical. Methods to mitigate against this impact (shown in fig. 4) will form the basis of future work.</a:t>
            </a:r>
            <a:endParaRPr kumimoji="0" lang="en-GB" sz="3200" b="0" i="0" u="none" strike="noStrike" kern="1200" cap="none" spc="0" normalizeH="0" baseline="0" noProof="0" dirty="0">
              <a:ln>
                <a:noFill/>
              </a:ln>
              <a:solidFill>
                <a:prstClr val="black"/>
              </a:solidFill>
              <a:effectLst/>
              <a:uLnTx/>
              <a:uFillTx/>
              <a:latin typeface="Roboto"/>
              <a:ea typeface="+mn-ea"/>
              <a:cs typeface="+mn-cs"/>
            </a:endParaRPr>
          </a:p>
        </p:txBody>
      </p:sp>
      <p:sp>
        <p:nvSpPr>
          <p:cNvPr id="100" name="TextBox 99">
            <a:extLst>
              <a:ext uri="{FF2B5EF4-FFF2-40B4-BE49-F238E27FC236}">
                <a16:creationId xmlns:a16="http://schemas.microsoft.com/office/drawing/2014/main" id="{15264E89-6235-5FD5-00ED-728CF9C75463}"/>
              </a:ext>
            </a:extLst>
          </p:cNvPr>
          <p:cNvSpPr txBox="1"/>
          <p:nvPr/>
        </p:nvSpPr>
        <p:spPr>
          <a:xfrm>
            <a:off x="15852946" y="32551166"/>
            <a:ext cx="13680000" cy="35394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Roboto"/>
              </a:rPr>
              <a:t>Use of FFs as additional inputs to neural networks can increase overall performance on sparse 1D spatial predictions. This work has also shown that they can reduce the variance in the predicted outputs for these functions, making the model predictions more stable. Fourier features are therefore suitable for use in fields where surrogate modelling of sparse or step functions is required, for example predicting the loss patterns across components in beam dynamics simulations. </a:t>
            </a:r>
            <a:endParaRPr kumimoji="0" lang="en-GB" sz="3200" b="0" i="0" u="none" strike="noStrike" kern="1200" cap="none" spc="0" normalizeH="0" baseline="0" noProof="0" dirty="0">
              <a:ln>
                <a:noFill/>
              </a:ln>
              <a:solidFill>
                <a:prstClr val="black"/>
              </a:solidFill>
              <a:effectLst/>
              <a:uLnTx/>
              <a:uFillTx/>
              <a:latin typeface="Roboto"/>
              <a:ea typeface="Roboto" panose="02000000000000000000" pitchFamily="2" charset="0"/>
              <a:cs typeface="+mn-cs"/>
            </a:endParaRPr>
          </a:p>
        </p:txBody>
      </p:sp>
      <p:grpSp>
        <p:nvGrpSpPr>
          <p:cNvPr id="10" name="Group 9">
            <a:extLst>
              <a:ext uri="{FF2B5EF4-FFF2-40B4-BE49-F238E27FC236}">
                <a16:creationId xmlns:a16="http://schemas.microsoft.com/office/drawing/2014/main" id="{C8EFCE5E-DE52-B97D-5C9B-33744A3D0ED5}"/>
              </a:ext>
            </a:extLst>
          </p:cNvPr>
          <p:cNvGrpSpPr/>
          <p:nvPr/>
        </p:nvGrpSpPr>
        <p:grpSpPr>
          <a:xfrm>
            <a:off x="15852946" y="31108326"/>
            <a:ext cx="13680000" cy="1080000"/>
            <a:chOff x="15784966" y="25129577"/>
            <a:chExt cx="13680000" cy="1080000"/>
          </a:xfrm>
        </p:grpSpPr>
        <p:sp>
          <p:nvSpPr>
            <p:cNvPr id="3" name="Rectangle 2">
              <a:extLst>
                <a:ext uri="{FF2B5EF4-FFF2-40B4-BE49-F238E27FC236}">
                  <a16:creationId xmlns:a16="http://schemas.microsoft.com/office/drawing/2014/main" id="{4AD03893-4932-5F7A-3BC2-7414F355954A}"/>
                </a:ext>
              </a:extLst>
            </p:cNvPr>
            <p:cNvSpPr/>
            <p:nvPr/>
          </p:nvSpPr>
          <p:spPr>
            <a:xfrm>
              <a:off x="15784966" y="25129577"/>
              <a:ext cx="13680000" cy="10800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FC815B5-062A-09F6-66D7-389F391E474F}"/>
                </a:ext>
              </a:extLst>
            </p:cNvPr>
            <p:cNvSpPr txBox="1"/>
            <p:nvPr/>
          </p:nvSpPr>
          <p:spPr>
            <a:xfrm>
              <a:off x="16175056" y="25284857"/>
              <a:ext cx="11530736" cy="769441"/>
            </a:xfrm>
            <a:prstGeom prst="rect">
              <a:avLst/>
            </a:prstGeom>
            <a:noFill/>
            <a:ln>
              <a:noFill/>
            </a:ln>
          </p:spPr>
          <p:txBody>
            <a:bodyPr wrap="square" rtlCol="0">
              <a:spAutoFit/>
            </a:bodyPr>
            <a:lstStyle/>
            <a:p>
              <a:r>
                <a:rPr lang="en-GB" sz="4400">
                  <a:solidFill>
                    <a:schemeClr val="bg1"/>
                  </a:solidFill>
                  <a:latin typeface="+mj-lt"/>
                  <a:ea typeface="Roboto" panose="02000000000000000000" pitchFamily="2" charset="0"/>
                </a:rPr>
                <a:t>Conclusions</a:t>
              </a:r>
            </a:p>
          </p:txBody>
        </p:sp>
      </p:grpSp>
      <p:sp>
        <p:nvSpPr>
          <p:cNvPr id="11" name="TextBox 10">
            <a:extLst>
              <a:ext uri="{FF2B5EF4-FFF2-40B4-BE49-F238E27FC236}">
                <a16:creationId xmlns:a16="http://schemas.microsoft.com/office/drawing/2014/main" id="{0D0DF532-0CF5-95A6-66CB-C79B330E0CEC}"/>
              </a:ext>
            </a:extLst>
          </p:cNvPr>
          <p:cNvSpPr txBox="1"/>
          <p:nvPr/>
        </p:nvSpPr>
        <p:spPr>
          <a:xfrm>
            <a:off x="859686" y="26285471"/>
            <a:ext cx="13680000" cy="2554545"/>
          </a:xfrm>
          <a:prstGeom prst="rect">
            <a:avLst/>
          </a:prstGeom>
          <a:noFill/>
        </p:spPr>
        <p:txBody>
          <a:bodyPr wrap="square">
            <a:spAutoFit/>
          </a:bodyPr>
          <a:lstStyle/>
          <a:p>
            <a:pPr lvl="0">
              <a:defRPr/>
            </a:pPr>
            <a:r>
              <a:rPr lang="en-GB" sz="3200" dirty="0">
                <a:solidFill>
                  <a:prstClr val="black"/>
                </a:solidFill>
                <a:latin typeface="Roboto"/>
              </a:rPr>
              <a:t>NN models that take the concatenated machine settings and FF mappings (of increasing dimension) of the z-coordinate were trained to predict 12 beam descriptors along</a:t>
            </a:r>
            <a:r>
              <a:rPr lang="en-GB" sz="3200" dirty="0">
                <a:solidFill>
                  <a:prstClr val="black"/>
                </a:solidFill>
              </a:rPr>
              <a:t> the ISIS MEBT. </a:t>
            </a:r>
            <a:r>
              <a:rPr lang="en-GB" sz="3200" b="1" dirty="0">
                <a:solidFill>
                  <a:schemeClr val="accent3"/>
                </a:solidFill>
              </a:rPr>
              <a:t>Q</a:t>
            </a:r>
            <a:r>
              <a:rPr lang="en-GB" sz="3200" b="1" dirty="0">
                <a:solidFill>
                  <a:schemeClr val="accent3"/>
                </a:solidFill>
                <a:latin typeface="Roboto"/>
              </a:rPr>
              <a:t>uantile regression</a:t>
            </a:r>
            <a:r>
              <a:rPr lang="en-GB" sz="3200" dirty="0">
                <a:solidFill>
                  <a:prstClr val="black"/>
                </a:solidFill>
                <a:latin typeface="Roboto"/>
              </a:rPr>
              <a:t> was used as a loss function to achieve uncertainty quantification with </a:t>
            </a:r>
            <a:r>
              <a:rPr lang="en-GB" sz="3200" b="1" dirty="0">
                <a:solidFill>
                  <a:schemeClr val="accent3"/>
                </a:solidFill>
                <a:latin typeface="Roboto"/>
              </a:rPr>
              <a:t>Adam</a:t>
            </a:r>
            <a:r>
              <a:rPr lang="en-GB" sz="3200" dirty="0">
                <a:solidFill>
                  <a:prstClr val="black"/>
                </a:solidFill>
                <a:latin typeface="Roboto"/>
              </a:rPr>
              <a:t> as an optimiser. </a:t>
            </a:r>
          </a:p>
        </p:txBody>
      </p:sp>
      <p:grpSp>
        <p:nvGrpSpPr>
          <p:cNvPr id="14" name="Group 13">
            <a:extLst>
              <a:ext uri="{FF2B5EF4-FFF2-40B4-BE49-F238E27FC236}">
                <a16:creationId xmlns:a16="http://schemas.microsoft.com/office/drawing/2014/main" id="{99ADC406-D9D4-B30A-ABD8-06D9108E91FC}"/>
              </a:ext>
            </a:extLst>
          </p:cNvPr>
          <p:cNvGrpSpPr/>
          <p:nvPr/>
        </p:nvGrpSpPr>
        <p:grpSpPr>
          <a:xfrm>
            <a:off x="878121" y="18599488"/>
            <a:ext cx="13499999" cy="1080000"/>
            <a:chOff x="810246" y="21677421"/>
            <a:chExt cx="13499999" cy="1080000"/>
          </a:xfrm>
        </p:grpSpPr>
        <p:sp>
          <p:nvSpPr>
            <p:cNvPr id="15" name="Rectangle 14">
              <a:extLst>
                <a:ext uri="{FF2B5EF4-FFF2-40B4-BE49-F238E27FC236}">
                  <a16:creationId xmlns:a16="http://schemas.microsoft.com/office/drawing/2014/main" id="{53F95AC2-9244-2377-BE53-64F76E648D34}"/>
                </a:ext>
              </a:extLst>
            </p:cNvPr>
            <p:cNvSpPr/>
            <p:nvPr/>
          </p:nvSpPr>
          <p:spPr>
            <a:xfrm>
              <a:off x="810246" y="21677421"/>
              <a:ext cx="13499999" cy="10800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15AF486-CDD7-002E-19A7-BE9B525FEB17}"/>
                </a:ext>
              </a:extLst>
            </p:cNvPr>
            <p:cNvSpPr txBox="1"/>
            <p:nvPr/>
          </p:nvSpPr>
          <p:spPr>
            <a:xfrm>
              <a:off x="1209886" y="21839224"/>
              <a:ext cx="12284453" cy="769441"/>
            </a:xfrm>
            <a:prstGeom prst="rect">
              <a:avLst/>
            </a:prstGeom>
            <a:noFill/>
            <a:ln>
              <a:noFill/>
            </a:ln>
          </p:spPr>
          <p:txBody>
            <a:bodyPr wrap="square" rtlCol="0">
              <a:spAutoFit/>
            </a:bodyPr>
            <a:lstStyle/>
            <a:p>
              <a:r>
                <a:rPr lang="en-GB" sz="4400" dirty="0">
                  <a:solidFill>
                    <a:schemeClr val="bg1"/>
                  </a:solidFill>
                  <a:latin typeface="+mj-lt"/>
                  <a:ea typeface="Roboto" panose="02000000000000000000" pitchFamily="2" charset="0"/>
                </a:rPr>
                <a:t>Fourier Feature Embeddings</a:t>
              </a:r>
            </a:p>
          </p:txBody>
        </p:sp>
      </p:grpSp>
      <p:sp>
        <p:nvSpPr>
          <p:cNvPr id="17" name="TextBox 16">
            <a:extLst>
              <a:ext uri="{FF2B5EF4-FFF2-40B4-BE49-F238E27FC236}">
                <a16:creationId xmlns:a16="http://schemas.microsoft.com/office/drawing/2014/main" id="{D8BD8CBF-DFBB-70B9-E8C6-DF000D66994A}"/>
              </a:ext>
            </a:extLst>
          </p:cNvPr>
          <p:cNvSpPr txBox="1"/>
          <p:nvPr/>
        </p:nvSpPr>
        <p:spPr>
          <a:xfrm>
            <a:off x="859686" y="21639255"/>
            <a:ext cx="7702558" cy="2554545"/>
          </a:xfrm>
          <a:prstGeom prst="rect">
            <a:avLst/>
          </a:prstGeom>
          <a:noFill/>
        </p:spPr>
        <p:txBody>
          <a:bodyPr wrap="square">
            <a:spAutoFit/>
          </a:bodyPr>
          <a:lstStyle/>
          <a:p>
            <a:r>
              <a:rPr lang="en-GB" sz="3200" b="0" i="0" dirty="0">
                <a:effectLst/>
              </a:rPr>
              <a:t>The 1D z-coordinate of the 200 discrete positions along MEBT is fed into the FF mapping (eq. 1) and concatenated with the machine parameters before being passed to the NN. </a:t>
            </a:r>
          </a:p>
        </p:txBody>
      </p:sp>
      <p:graphicFrame>
        <p:nvGraphicFramePr>
          <p:cNvPr id="31" name="Table 30">
            <a:extLst>
              <a:ext uri="{FF2B5EF4-FFF2-40B4-BE49-F238E27FC236}">
                <a16:creationId xmlns:a16="http://schemas.microsoft.com/office/drawing/2014/main" id="{0C719923-7D05-3038-D740-B7F2E54D209F}"/>
              </a:ext>
            </a:extLst>
          </p:cNvPr>
          <p:cNvGraphicFramePr>
            <a:graphicFrameLocks noGrp="1"/>
          </p:cNvGraphicFramePr>
          <p:nvPr>
            <p:extLst>
              <p:ext uri="{D42A27DB-BD31-4B8C-83A1-F6EECF244321}">
                <p14:modId xmlns:p14="http://schemas.microsoft.com/office/powerpoint/2010/main" val="1656553099"/>
              </p:ext>
            </p:extLst>
          </p:nvPr>
        </p:nvGraphicFramePr>
        <p:xfrm>
          <a:off x="15791665" y="19344700"/>
          <a:ext cx="13680002" cy="1812523"/>
        </p:xfrm>
        <a:graphic>
          <a:graphicData uri="http://schemas.openxmlformats.org/drawingml/2006/table">
            <a:tbl>
              <a:tblPr firstRow="1" bandRow="1">
                <a:tableStyleId>{2D5ABB26-0587-4C30-8999-92F81FD0307C}</a:tableStyleId>
              </a:tblPr>
              <a:tblGrid>
                <a:gridCol w="1235162">
                  <a:extLst>
                    <a:ext uri="{9D8B030D-6E8A-4147-A177-3AD203B41FA5}">
                      <a16:colId xmlns:a16="http://schemas.microsoft.com/office/drawing/2014/main" val="2316995499"/>
                    </a:ext>
                  </a:extLst>
                </a:gridCol>
                <a:gridCol w="3111210">
                  <a:extLst>
                    <a:ext uri="{9D8B030D-6E8A-4147-A177-3AD203B41FA5}">
                      <a16:colId xmlns:a16="http://schemas.microsoft.com/office/drawing/2014/main" val="368467360"/>
                    </a:ext>
                  </a:extLst>
                </a:gridCol>
                <a:gridCol w="3111210">
                  <a:extLst>
                    <a:ext uri="{9D8B030D-6E8A-4147-A177-3AD203B41FA5}">
                      <a16:colId xmlns:a16="http://schemas.microsoft.com/office/drawing/2014/main" val="904236934"/>
                    </a:ext>
                  </a:extLst>
                </a:gridCol>
                <a:gridCol w="3111210">
                  <a:extLst>
                    <a:ext uri="{9D8B030D-6E8A-4147-A177-3AD203B41FA5}">
                      <a16:colId xmlns:a16="http://schemas.microsoft.com/office/drawing/2014/main" val="2609743388"/>
                    </a:ext>
                  </a:extLst>
                </a:gridCol>
                <a:gridCol w="3111210">
                  <a:extLst>
                    <a:ext uri="{9D8B030D-6E8A-4147-A177-3AD203B41FA5}">
                      <a16:colId xmlns:a16="http://schemas.microsoft.com/office/drawing/2014/main" val="3284854304"/>
                    </a:ext>
                  </a:extLst>
                </a:gridCol>
              </a:tblGrid>
              <a:tr h="877763">
                <a:tc>
                  <a:txBody>
                    <a:bodyPr/>
                    <a:lstStyle/>
                    <a:p>
                      <a:pPr algn="r" fontAlgn="ctr"/>
                      <a:endParaRPr lang="en-GB" sz="2400"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dirty="0">
                          <a:effectLst/>
                        </a:rPr>
                        <a:t>Error at Peaks (%)</a:t>
                      </a:r>
                      <a:endParaRPr lang="en-GB" sz="2400" b="1"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dirty="0">
                          <a:effectLst/>
                        </a:rPr>
                        <a:t>Cumulative Error (%)</a:t>
                      </a:r>
                      <a:endParaRPr lang="en-GB" sz="2400" b="1"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dirty="0">
                          <a:effectLst/>
                        </a:rPr>
                        <a:t>Cumulative Error (Above True) (%)</a:t>
                      </a:r>
                      <a:endParaRPr lang="en-GB" sz="2400" b="1"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dirty="0">
                          <a:effectLst/>
                        </a:rPr>
                        <a:t>Cumulative Error (Below True) (%)</a:t>
                      </a:r>
                      <a:endParaRPr lang="en-GB" sz="2400" b="1"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433932"/>
                  </a:ext>
                </a:extLst>
              </a:tr>
              <a:tr h="467380">
                <a:tc>
                  <a:txBody>
                    <a:bodyPr/>
                    <a:lstStyle/>
                    <a:p>
                      <a:pPr algn="r" fontAlgn="ctr"/>
                      <a:r>
                        <a:rPr lang="en-GB" sz="2400" b="1" dirty="0">
                          <a:effectLst/>
                        </a:rPr>
                        <a:t>No FFT</a:t>
                      </a:r>
                      <a:endParaRPr lang="en-GB" sz="2400" b="1"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tcPr>
                </a:tc>
                <a:tc>
                  <a:txBody>
                    <a:bodyPr/>
                    <a:lstStyle/>
                    <a:p>
                      <a:pPr algn="ctr"/>
                      <a:r>
                        <a:rPr lang="en-GB" sz="2400" dirty="0">
                          <a:effectLst/>
                        </a:rPr>
                        <a:t>5.346 ± 2.0e+01</a:t>
                      </a:r>
                      <a:endParaRPr lang="en-GB" sz="2400"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tcPr>
                </a:tc>
                <a:tc>
                  <a:txBody>
                    <a:bodyPr/>
                    <a:lstStyle/>
                    <a:p>
                      <a:pPr algn="ctr"/>
                      <a:r>
                        <a:rPr lang="en-GB" sz="2400" dirty="0">
                          <a:effectLst/>
                        </a:rPr>
                        <a:t>-14.148 ± 5.3e+01</a:t>
                      </a:r>
                      <a:endParaRPr lang="en-GB" sz="2400"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tcPr>
                </a:tc>
                <a:tc>
                  <a:txBody>
                    <a:bodyPr/>
                    <a:lstStyle/>
                    <a:p>
                      <a:pPr algn="ctr"/>
                      <a:r>
                        <a:rPr lang="en-GB" sz="2400" dirty="0">
                          <a:effectLst/>
                        </a:rPr>
                        <a:t>19.669 ± 5.4e+01</a:t>
                      </a:r>
                      <a:endParaRPr lang="en-GB" sz="2400"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tcPr>
                </a:tc>
                <a:tc>
                  <a:txBody>
                    <a:bodyPr/>
                    <a:lstStyle/>
                    <a:p>
                      <a:pPr algn="ctr"/>
                      <a:r>
                        <a:rPr lang="en-GB" sz="2400" dirty="0">
                          <a:effectLst/>
                        </a:rPr>
                        <a:t>3.330 ± 2.5e+00</a:t>
                      </a:r>
                      <a:endParaRPr lang="en-GB" sz="2400" dirty="0">
                        <a:effectLst/>
                        <a:latin typeface="+mn-lt"/>
                      </a:endParaRPr>
                    </a:p>
                  </a:txBody>
                  <a:tcPr marL="50800" marR="50800" marT="25400" marB="254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16284571"/>
                  </a:ext>
                </a:extLst>
              </a:tr>
              <a:tr h="467380">
                <a:tc>
                  <a:txBody>
                    <a:bodyPr/>
                    <a:lstStyle/>
                    <a:p>
                      <a:pPr algn="r" fontAlgn="ctr"/>
                      <a:r>
                        <a:rPr lang="en-GB" sz="2400" b="1" dirty="0">
                          <a:effectLst/>
                        </a:rPr>
                        <a:t>FFT 25</a:t>
                      </a:r>
                      <a:endParaRPr lang="en-GB" sz="2400" b="1" dirty="0">
                        <a:effectLst/>
                        <a:latin typeface="+mn-lt"/>
                      </a:endParaRPr>
                    </a:p>
                  </a:txBody>
                  <a:tcPr marL="50800" marR="50800" marT="25400" marB="25400" anchor="ctr">
                    <a:lnB w="12700" cap="flat" cmpd="sng" algn="ctr">
                      <a:solidFill>
                        <a:schemeClr val="tx1"/>
                      </a:solidFill>
                      <a:prstDash val="solid"/>
                      <a:round/>
                      <a:headEnd type="none" w="med" len="med"/>
                      <a:tailEnd type="none" w="med" len="med"/>
                    </a:lnB>
                  </a:tcPr>
                </a:tc>
                <a:tc>
                  <a:txBody>
                    <a:bodyPr/>
                    <a:lstStyle/>
                    <a:p>
                      <a:pPr algn="ctr"/>
                      <a:r>
                        <a:rPr lang="en-GB" sz="2400" dirty="0">
                          <a:effectLst/>
                        </a:rPr>
                        <a:t>0.713 ± 1.7e+00</a:t>
                      </a:r>
                      <a:endParaRPr lang="en-GB" sz="2400" dirty="0">
                        <a:effectLst/>
                        <a:latin typeface="+mn-lt"/>
                      </a:endParaRPr>
                    </a:p>
                  </a:txBody>
                  <a:tcPr marL="50800" marR="50800" marT="25400" marB="25400" anchor="ctr">
                    <a:lnB w="12700" cap="flat" cmpd="sng" algn="ctr">
                      <a:solidFill>
                        <a:schemeClr val="tx1"/>
                      </a:solidFill>
                      <a:prstDash val="solid"/>
                      <a:round/>
                      <a:headEnd type="none" w="med" len="med"/>
                      <a:tailEnd type="none" w="med" len="med"/>
                    </a:lnB>
                  </a:tcPr>
                </a:tc>
                <a:tc>
                  <a:txBody>
                    <a:bodyPr/>
                    <a:lstStyle/>
                    <a:p>
                      <a:pPr algn="ctr"/>
                      <a:r>
                        <a:rPr lang="en-GB" sz="2400" dirty="0">
                          <a:effectLst/>
                        </a:rPr>
                        <a:t>1.985 ± 4.3e+00</a:t>
                      </a:r>
                      <a:endParaRPr lang="en-GB" sz="2400" dirty="0">
                        <a:effectLst/>
                        <a:latin typeface="+mn-lt"/>
                      </a:endParaRPr>
                    </a:p>
                  </a:txBody>
                  <a:tcPr marL="50800" marR="50800" marT="25400" marB="25400" anchor="ctr">
                    <a:lnB w="12700" cap="flat" cmpd="sng" algn="ctr">
                      <a:solidFill>
                        <a:schemeClr val="tx1"/>
                      </a:solidFill>
                      <a:prstDash val="solid"/>
                      <a:round/>
                      <a:headEnd type="none" w="med" len="med"/>
                      <a:tailEnd type="none" w="med" len="med"/>
                    </a:lnB>
                  </a:tcPr>
                </a:tc>
                <a:tc>
                  <a:txBody>
                    <a:bodyPr/>
                    <a:lstStyle/>
                    <a:p>
                      <a:pPr algn="ctr"/>
                      <a:r>
                        <a:rPr lang="en-GB" sz="2400" dirty="0">
                          <a:effectLst/>
                        </a:rPr>
                        <a:t>3.681 ± 3.0e+00</a:t>
                      </a:r>
                      <a:endParaRPr lang="en-GB" sz="2400" dirty="0">
                        <a:effectLst/>
                        <a:latin typeface="+mn-lt"/>
                      </a:endParaRPr>
                    </a:p>
                  </a:txBody>
                  <a:tcPr marL="50800" marR="50800" marT="25400" marB="25400" anchor="ctr">
                    <a:lnB w="12700" cap="flat" cmpd="sng" algn="ctr">
                      <a:solidFill>
                        <a:schemeClr val="tx1"/>
                      </a:solidFill>
                      <a:prstDash val="solid"/>
                      <a:round/>
                      <a:headEnd type="none" w="med" len="med"/>
                      <a:tailEnd type="none" w="med" len="med"/>
                    </a:lnB>
                  </a:tcPr>
                </a:tc>
                <a:tc>
                  <a:txBody>
                    <a:bodyPr/>
                    <a:lstStyle/>
                    <a:p>
                      <a:pPr algn="ctr"/>
                      <a:r>
                        <a:rPr lang="en-GB" sz="2400" dirty="0">
                          <a:effectLst/>
                        </a:rPr>
                        <a:t>3.184 ± 2.5e+00</a:t>
                      </a:r>
                      <a:endParaRPr lang="en-GB" sz="2400" dirty="0">
                        <a:effectLst/>
                        <a:latin typeface="+mn-lt"/>
                      </a:endParaRPr>
                    </a:p>
                  </a:txBody>
                  <a:tcPr marL="50800" marR="50800" marT="25400" marB="254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535276"/>
                  </a:ext>
                </a:extLst>
              </a:tr>
            </a:tbl>
          </a:graphicData>
        </a:graphic>
      </p:graphicFrame>
      <p:sp>
        <p:nvSpPr>
          <p:cNvPr id="40" name="TextBox 39">
            <a:extLst>
              <a:ext uri="{FF2B5EF4-FFF2-40B4-BE49-F238E27FC236}">
                <a16:creationId xmlns:a16="http://schemas.microsoft.com/office/drawing/2014/main" id="{7AA7619E-C1E1-A9A1-CB9D-3165E410FC66}"/>
              </a:ext>
            </a:extLst>
          </p:cNvPr>
          <p:cNvSpPr txBox="1"/>
          <p:nvPr/>
        </p:nvSpPr>
        <p:spPr>
          <a:xfrm>
            <a:off x="15852946" y="21399926"/>
            <a:ext cx="13680000" cy="707886"/>
          </a:xfrm>
          <a:prstGeom prst="rect">
            <a:avLst/>
          </a:prstGeom>
          <a:noFill/>
        </p:spPr>
        <p:txBody>
          <a:bodyPr wrap="square" rtlCol="0">
            <a:spAutoFit/>
          </a:bodyPr>
          <a:lstStyle/>
          <a:p>
            <a:pPr algn="ctr"/>
            <a:r>
              <a:rPr lang="en-GB" sz="2000" b="1" dirty="0">
                <a:solidFill>
                  <a:schemeClr val="accent4"/>
                </a:solidFill>
              </a:rPr>
              <a:t>Table 1: </a:t>
            </a:r>
            <a:r>
              <a:rPr lang="en-GB" sz="2000" dirty="0">
                <a:solidFill>
                  <a:schemeClr val="accent4"/>
                </a:solidFill>
              </a:rPr>
              <a:t>Using Fourier Features improves performance of the peak prediction for the sparse outputs, reducing the magnitude of the error in the final cumulative loss as well as the error in the peak maximums</a:t>
            </a:r>
          </a:p>
        </p:txBody>
      </p:sp>
      <p:sp>
        <p:nvSpPr>
          <p:cNvPr id="35" name="TextBox 34">
            <a:extLst>
              <a:ext uri="{FF2B5EF4-FFF2-40B4-BE49-F238E27FC236}">
                <a16:creationId xmlns:a16="http://schemas.microsoft.com/office/drawing/2014/main" id="{9468FD75-E723-44DF-7B64-87E000B404C3}"/>
              </a:ext>
            </a:extLst>
          </p:cNvPr>
          <p:cNvSpPr txBox="1"/>
          <p:nvPr/>
        </p:nvSpPr>
        <p:spPr>
          <a:xfrm>
            <a:off x="15735528" y="16834682"/>
            <a:ext cx="13490910" cy="206210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Roboto"/>
                <a:ea typeface="+mn-ea"/>
                <a:cs typeface="+mn-cs"/>
              </a:rPr>
              <a:t>The ideal case for the loss patterns is where we are able to match the loss profile exactly</a:t>
            </a:r>
            <a:r>
              <a:rPr lang="en-GB" sz="3200" dirty="0">
                <a:solidFill>
                  <a:prstClr val="black"/>
                </a:solidFill>
                <a:latin typeface="Roboto"/>
              </a:rPr>
              <a:t>. </a:t>
            </a:r>
            <a:r>
              <a:rPr kumimoji="0" lang="en-GB" sz="3200" b="0" i="0" u="none" strike="noStrike" kern="1200" cap="none" spc="0" normalizeH="0" baseline="0" noProof="0" dirty="0">
                <a:ln>
                  <a:noFill/>
                </a:ln>
                <a:solidFill>
                  <a:prstClr val="black"/>
                </a:solidFill>
                <a:effectLst/>
                <a:uLnTx/>
                <a:uFillTx/>
                <a:latin typeface="Roboto"/>
                <a:ea typeface="+mn-ea"/>
                <a:cs typeface="+mn-cs"/>
              </a:rPr>
              <a:t>Using FF mappings reduced the cumulative error in the loss predictions, as well as the magnitude of the errors at each predicted peak</a:t>
            </a:r>
            <a:r>
              <a:rPr lang="en-GB" sz="3200" dirty="0">
                <a:solidFill>
                  <a:prstClr val="black"/>
                </a:solidFill>
                <a:latin typeface="Roboto"/>
              </a:rPr>
              <a:t>, as shown in figure 3 and table 1. </a:t>
            </a:r>
            <a:endParaRPr kumimoji="0" lang="en-GB" sz="3200" b="0" i="0" u="none" strike="noStrike" kern="1200" cap="none" spc="0" normalizeH="0" baseline="0" noProof="0" dirty="0">
              <a:ln>
                <a:noFill/>
              </a:ln>
              <a:solidFill>
                <a:prstClr val="black"/>
              </a:solidFill>
              <a:effectLst/>
              <a:uLnTx/>
              <a:uFillTx/>
              <a:latin typeface="Roboto"/>
              <a:ea typeface="+mn-ea"/>
              <a:cs typeface="+mn-cs"/>
            </a:endParaRPr>
          </a:p>
        </p:txBody>
      </p:sp>
      <p:sp>
        <p:nvSpPr>
          <p:cNvPr id="37" name="TextBox 36">
            <a:extLst>
              <a:ext uri="{FF2B5EF4-FFF2-40B4-BE49-F238E27FC236}">
                <a16:creationId xmlns:a16="http://schemas.microsoft.com/office/drawing/2014/main" id="{14D2AE46-3649-F966-D56C-4147A44688AF}"/>
              </a:ext>
            </a:extLst>
          </p:cNvPr>
          <p:cNvSpPr txBox="1"/>
          <p:nvPr/>
        </p:nvSpPr>
        <p:spPr>
          <a:xfrm>
            <a:off x="17934805" y="15820456"/>
            <a:ext cx="9371226" cy="707886"/>
          </a:xfrm>
          <a:prstGeom prst="rect">
            <a:avLst/>
          </a:prstGeom>
          <a:noFill/>
        </p:spPr>
        <p:txBody>
          <a:bodyPr wrap="square" rtlCol="0">
            <a:spAutoFit/>
          </a:bodyPr>
          <a:lstStyle/>
          <a:p>
            <a:pPr algn="ctr"/>
            <a:r>
              <a:rPr lang="en-GB" sz="2000" b="1" i="1" dirty="0">
                <a:solidFill>
                  <a:schemeClr val="accent4"/>
                </a:solidFill>
              </a:rPr>
              <a:t>Figure 3: </a:t>
            </a:r>
            <a:r>
              <a:rPr lang="en-GB" sz="2000" i="1" dirty="0">
                <a:solidFill>
                  <a:schemeClr val="accent4"/>
                </a:solidFill>
              </a:rPr>
              <a:t>Use of FF mappings with embedding dimension m=25 produces outputs that match the beam loss profile more closely.</a:t>
            </a:r>
          </a:p>
        </p:txBody>
      </p:sp>
      <p:pic>
        <p:nvPicPr>
          <p:cNvPr id="53" name="Picture 52">
            <a:extLst>
              <a:ext uri="{FF2B5EF4-FFF2-40B4-BE49-F238E27FC236}">
                <a16:creationId xmlns:a16="http://schemas.microsoft.com/office/drawing/2014/main" id="{8007F150-E5A2-1FB5-7DAF-80FC8EEC66DF}"/>
              </a:ext>
            </a:extLst>
          </p:cNvPr>
          <p:cNvPicPr>
            <a:picLocks noChangeAspect="1"/>
          </p:cNvPicPr>
          <p:nvPr/>
        </p:nvPicPr>
        <p:blipFill rotWithShape="1">
          <a:blip r:embed="rId2"/>
          <a:srcRect r="32451"/>
          <a:stretch/>
        </p:blipFill>
        <p:spPr>
          <a:xfrm>
            <a:off x="18060815" y="10949025"/>
            <a:ext cx="9119206" cy="4508591"/>
          </a:xfrm>
          <a:prstGeom prst="rect">
            <a:avLst/>
          </a:prstGeom>
        </p:spPr>
      </p:pic>
      <p:pic>
        <p:nvPicPr>
          <p:cNvPr id="57" name="Picture 56">
            <a:extLst>
              <a:ext uri="{FF2B5EF4-FFF2-40B4-BE49-F238E27FC236}">
                <a16:creationId xmlns:a16="http://schemas.microsoft.com/office/drawing/2014/main" id="{DF32C781-69BD-CC1D-80E3-A0600C27C1BA}"/>
              </a:ext>
            </a:extLst>
          </p:cNvPr>
          <p:cNvPicPr>
            <a:picLocks noChangeAspect="1"/>
          </p:cNvPicPr>
          <p:nvPr/>
        </p:nvPicPr>
        <p:blipFill>
          <a:blip r:embed="rId3"/>
          <a:stretch>
            <a:fillRect/>
          </a:stretch>
        </p:blipFill>
        <p:spPr>
          <a:xfrm>
            <a:off x="8533677" y="20224068"/>
            <a:ext cx="5794789" cy="2854091"/>
          </a:xfrm>
          <a:prstGeom prst="rect">
            <a:avLst/>
          </a:prstGeom>
        </p:spPr>
      </p:pic>
      <p:grpSp>
        <p:nvGrpSpPr>
          <p:cNvPr id="39" name="Group 38">
            <a:extLst>
              <a:ext uri="{FF2B5EF4-FFF2-40B4-BE49-F238E27FC236}">
                <a16:creationId xmlns:a16="http://schemas.microsoft.com/office/drawing/2014/main" id="{E1B960D9-5DB2-4F54-6514-69D6CAA000DB}"/>
              </a:ext>
            </a:extLst>
          </p:cNvPr>
          <p:cNvGrpSpPr/>
          <p:nvPr/>
        </p:nvGrpSpPr>
        <p:grpSpPr>
          <a:xfrm>
            <a:off x="919212" y="33592647"/>
            <a:ext cx="13761187" cy="5253279"/>
            <a:chOff x="863148" y="23060230"/>
            <a:chExt cx="13761187" cy="5253279"/>
          </a:xfrm>
        </p:grpSpPr>
        <p:sp>
          <p:nvSpPr>
            <p:cNvPr id="74" name="TextBox 73">
              <a:extLst>
                <a:ext uri="{FF2B5EF4-FFF2-40B4-BE49-F238E27FC236}">
                  <a16:creationId xmlns:a16="http://schemas.microsoft.com/office/drawing/2014/main" id="{B8B9C391-3D3A-7FD2-F0CB-B910EA4304EB}"/>
                </a:ext>
              </a:extLst>
            </p:cNvPr>
            <p:cNvSpPr txBox="1"/>
            <p:nvPr/>
          </p:nvSpPr>
          <p:spPr>
            <a:xfrm>
              <a:off x="944335" y="27605623"/>
              <a:ext cx="13680000" cy="707886"/>
            </a:xfrm>
            <a:prstGeom prst="rect">
              <a:avLst/>
            </a:prstGeom>
            <a:noFill/>
          </p:spPr>
          <p:txBody>
            <a:bodyPr wrap="square" rtlCol="0">
              <a:spAutoFit/>
            </a:bodyPr>
            <a:lstStyle/>
            <a:p>
              <a:pPr algn="ctr"/>
              <a:r>
                <a:rPr lang="en-GB" sz="2000" b="1" i="1" dirty="0">
                  <a:solidFill>
                    <a:schemeClr val="accent4"/>
                  </a:solidFill>
                </a:rPr>
                <a:t>Figure 2</a:t>
              </a:r>
              <a:r>
                <a:rPr lang="en-GB" sz="2000" i="1" dirty="0">
                  <a:solidFill>
                    <a:schemeClr val="accent4"/>
                  </a:solidFill>
                </a:rPr>
                <a:t>: Increasing the Embedding Dimension of the Fourier Features improves performance across both MSE and Peak Reconstruction. Dimension 0 represents a model where Fourier features are not added.</a:t>
              </a:r>
            </a:p>
          </p:txBody>
        </p:sp>
        <p:grpSp>
          <p:nvGrpSpPr>
            <p:cNvPr id="66" name="Group 65">
              <a:extLst>
                <a:ext uri="{FF2B5EF4-FFF2-40B4-BE49-F238E27FC236}">
                  <a16:creationId xmlns:a16="http://schemas.microsoft.com/office/drawing/2014/main" id="{DE235492-B656-0CEC-D6A0-A9E7E454567D}"/>
                </a:ext>
              </a:extLst>
            </p:cNvPr>
            <p:cNvGrpSpPr>
              <a:grpSpLocks noChangeAspect="1"/>
            </p:cNvGrpSpPr>
            <p:nvPr/>
          </p:nvGrpSpPr>
          <p:grpSpPr>
            <a:xfrm>
              <a:off x="863148" y="23060230"/>
              <a:ext cx="13497347" cy="4381658"/>
              <a:chOff x="940073" y="23972306"/>
              <a:chExt cx="13046167" cy="4283390"/>
            </a:xfrm>
          </p:grpSpPr>
          <p:pic>
            <p:nvPicPr>
              <p:cNvPr id="63" name="Picture 62">
                <a:extLst>
                  <a:ext uri="{FF2B5EF4-FFF2-40B4-BE49-F238E27FC236}">
                    <a16:creationId xmlns:a16="http://schemas.microsoft.com/office/drawing/2014/main" id="{04F0F98C-78CC-8026-37E7-B23BBE3D4654}"/>
                  </a:ext>
                </a:extLst>
              </p:cNvPr>
              <p:cNvPicPr>
                <a:picLocks noChangeAspect="1"/>
              </p:cNvPicPr>
              <p:nvPr/>
            </p:nvPicPr>
            <p:blipFill>
              <a:blip r:embed="rId4"/>
              <a:stretch>
                <a:fillRect/>
              </a:stretch>
            </p:blipFill>
            <p:spPr>
              <a:xfrm>
                <a:off x="940073" y="23972306"/>
                <a:ext cx="6480000" cy="4283390"/>
              </a:xfrm>
              <a:prstGeom prst="rect">
                <a:avLst/>
              </a:prstGeom>
            </p:spPr>
          </p:pic>
          <p:pic>
            <p:nvPicPr>
              <p:cNvPr id="65" name="Picture 64">
                <a:extLst>
                  <a:ext uri="{FF2B5EF4-FFF2-40B4-BE49-F238E27FC236}">
                    <a16:creationId xmlns:a16="http://schemas.microsoft.com/office/drawing/2014/main" id="{284A4696-40C7-2E21-5BDF-A6898C0AB691}"/>
                  </a:ext>
                </a:extLst>
              </p:cNvPr>
              <p:cNvPicPr>
                <a:picLocks noChangeAspect="1"/>
              </p:cNvPicPr>
              <p:nvPr/>
            </p:nvPicPr>
            <p:blipFill>
              <a:blip r:embed="rId5"/>
              <a:stretch>
                <a:fillRect/>
              </a:stretch>
            </p:blipFill>
            <p:spPr>
              <a:xfrm>
                <a:off x="7506240" y="23972306"/>
                <a:ext cx="6480000" cy="4283390"/>
              </a:xfrm>
              <a:prstGeom prst="rect">
                <a:avLst/>
              </a:prstGeom>
            </p:spPr>
          </p:pic>
        </p:grpSp>
      </p:grpSp>
      <p:sp>
        <p:nvSpPr>
          <p:cNvPr id="21" name="TextBox 20">
            <a:extLst>
              <a:ext uri="{FF2B5EF4-FFF2-40B4-BE49-F238E27FC236}">
                <a16:creationId xmlns:a16="http://schemas.microsoft.com/office/drawing/2014/main" id="{39855282-E94C-A061-531A-FE3ABC477715}"/>
              </a:ext>
            </a:extLst>
          </p:cNvPr>
          <p:cNvSpPr txBox="1"/>
          <p:nvPr/>
        </p:nvSpPr>
        <p:spPr>
          <a:xfrm>
            <a:off x="15735528" y="22587394"/>
            <a:ext cx="13680000" cy="2062103"/>
          </a:xfrm>
          <a:prstGeom prst="rect">
            <a:avLst/>
          </a:prstGeom>
          <a:noFill/>
        </p:spPr>
        <p:txBody>
          <a:bodyPr wrap="square">
            <a:spAutoFit/>
          </a:bodyPr>
          <a:lstStyle/>
          <a:p>
            <a:pPr lvl="0">
              <a:defRPr/>
            </a:pPr>
            <a:r>
              <a:rPr lang="en-GB" sz="3200" dirty="0">
                <a:solidFill>
                  <a:prstClr val="black"/>
                </a:solidFill>
              </a:rPr>
              <a:t>The mean error between the prediction in the cumulative loss and the difference in the loss at each peak is lower and also shows a smaller standard deviation when FFs are used (table 1). This suggests that they make the model’s prediction of the loss peaks </a:t>
            </a:r>
            <a:r>
              <a:rPr lang="en-GB" sz="3200" b="1" dirty="0">
                <a:solidFill>
                  <a:schemeClr val="accent3"/>
                </a:solidFill>
              </a:rPr>
              <a:t>more stable</a:t>
            </a:r>
            <a:r>
              <a:rPr lang="en-GB" sz="3200" dirty="0">
                <a:solidFill>
                  <a:prstClr val="black"/>
                </a:solidFill>
              </a:rPr>
              <a:t>. </a:t>
            </a:r>
          </a:p>
        </p:txBody>
      </p:sp>
      <p:sp>
        <p:nvSpPr>
          <p:cNvPr id="24" name="TextBox 23">
            <a:extLst>
              <a:ext uri="{FF2B5EF4-FFF2-40B4-BE49-F238E27FC236}">
                <a16:creationId xmlns:a16="http://schemas.microsoft.com/office/drawing/2014/main" id="{80783B6E-EFD8-AED8-8874-E2021B018E15}"/>
              </a:ext>
            </a:extLst>
          </p:cNvPr>
          <p:cNvSpPr txBox="1"/>
          <p:nvPr/>
        </p:nvSpPr>
        <p:spPr>
          <a:xfrm>
            <a:off x="859686" y="29168097"/>
            <a:ext cx="13468780" cy="2062103"/>
          </a:xfrm>
          <a:prstGeom prst="rect">
            <a:avLst/>
          </a:prstGeom>
          <a:noFill/>
        </p:spPr>
        <p:txBody>
          <a:bodyPr wrap="square">
            <a:spAutoFit/>
          </a:bodyPr>
          <a:lstStyle/>
          <a:p>
            <a:pPr lvl="0">
              <a:defRPr/>
            </a:pPr>
            <a:r>
              <a:rPr lang="en-GB" sz="3200" dirty="0"/>
              <a:t>Peak reconstruction error was used to evaluate the ability of the models to reconstruct the sparse functions.  It uses the difference between sequential values in the array and finds the mean squared error between that of the ground truth and the prediction. </a:t>
            </a:r>
          </a:p>
        </p:txBody>
      </p:sp>
      <p:grpSp>
        <p:nvGrpSpPr>
          <p:cNvPr id="48" name="Group 47">
            <a:extLst>
              <a:ext uri="{FF2B5EF4-FFF2-40B4-BE49-F238E27FC236}">
                <a16:creationId xmlns:a16="http://schemas.microsoft.com/office/drawing/2014/main" id="{89D37E3D-A76E-E7EF-BC5B-B81774CC5BAA}"/>
              </a:ext>
            </a:extLst>
          </p:cNvPr>
          <p:cNvGrpSpPr/>
          <p:nvPr/>
        </p:nvGrpSpPr>
        <p:grpSpPr>
          <a:xfrm>
            <a:off x="803545" y="20079492"/>
            <a:ext cx="6908913" cy="1306548"/>
            <a:chOff x="508433" y="20079501"/>
            <a:chExt cx="13848234" cy="89709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006EE27-30A7-E3CF-643C-DF02C17FAC0A}"/>
                    </a:ext>
                  </a:extLst>
                </p:cNvPr>
                <p:cNvSpPr txBox="1"/>
                <p:nvPr/>
              </p:nvSpPr>
              <p:spPr>
                <a:xfrm>
                  <a:off x="508433" y="20079501"/>
                  <a:ext cx="1384823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ea typeface="Cambria Math" panose="02040503050406030204" pitchFamily="18" charset="0"/>
                          </a:rPr>
                          <m:t>𝛾</m:t>
                        </m:r>
                        <m:d>
                          <m:dPr>
                            <m:ctrlPr>
                              <a:rPr lang="en-GB" sz="2800" i="1" smtClean="0">
                                <a:latin typeface="Cambria Math" panose="02040503050406030204" pitchFamily="18" charset="0"/>
                                <a:ea typeface="Cambria Math" panose="02040503050406030204" pitchFamily="18" charset="0"/>
                              </a:rPr>
                            </m:ctrlPr>
                          </m:dPr>
                          <m:e>
                            <m:r>
                              <a:rPr lang="en-GB" sz="2800" b="0" i="1" smtClean="0">
                                <a:latin typeface="Cambria Math" panose="02040503050406030204" pitchFamily="18" charset="0"/>
                                <a:ea typeface="Cambria Math" panose="02040503050406030204" pitchFamily="18" charset="0"/>
                              </a:rPr>
                              <m:t>𝑥</m:t>
                            </m:r>
                          </m:e>
                        </m:d>
                        <m:r>
                          <a:rPr lang="en-GB" sz="2800" b="0" i="1" smtClean="0">
                            <a:latin typeface="Cambria Math" panose="02040503050406030204" pitchFamily="18" charset="0"/>
                          </a:rPr>
                          <m:t>=</m:t>
                        </m:r>
                        <m:sSup>
                          <m:sSupPr>
                            <m:ctrlPr>
                              <a:rPr lang="en-GB" sz="2800" i="1" smtClean="0">
                                <a:latin typeface="Cambria Math" panose="02040503050406030204" pitchFamily="18" charset="0"/>
                              </a:rPr>
                            </m:ctrlPr>
                          </m:sSupPr>
                          <m:e>
                            <m:d>
                              <m:dPr>
                                <m:begChr m:val="["/>
                                <m:endChr m:val="]"/>
                                <m:ctrlPr>
                                  <a:rPr lang="en-GB" sz="2800" i="1">
                                    <a:latin typeface="Cambria Math" panose="02040503050406030204" pitchFamily="18" charset="0"/>
                                  </a:rPr>
                                </m:ctrlPr>
                              </m:dPr>
                              <m:e>
                                <m:func>
                                  <m:funcPr>
                                    <m:ctrlPr>
                                      <a:rPr lang="en-GB" sz="2800" i="1">
                                        <a:latin typeface="Cambria Math" panose="02040503050406030204" pitchFamily="18" charset="0"/>
                                      </a:rPr>
                                    </m:ctrlPr>
                                  </m:funcPr>
                                  <m:fName>
                                    <m:r>
                                      <a:rPr lang="en-GB" sz="2800" b="0" i="1">
                                        <a:latin typeface="Cambria Math" panose="02040503050406030204" pitchFamily="18" charset="0"/>
                                      </a:rPr>
                                      <m:t>𝑐𝑜𝑠</m:t>
                                    </m:r>
                                  </m:fName>
                                  <m:e>
                                    <m:d>
                                      <m:dPr>
                                        <m:ctrlPr>
                                          <a:rPr lang="en-GB" sz="2800" i="1">
                                            <a:latin typeface="Cambria Math" panose="02040503050406030204" pitchFamily="18" charset="0"/>
                                          </a:rPr>
                                        </m:ctrlPr>
                                      </m:dPr>
                                      <m:e>
                                        <m:r>
                                          <a:rPr lang="en-GB" sz="2800" b="0" i="1">
                                            <a:latin typeface="Cambria Math" panose="02040503050406030204" pitchFamily="18" charset="0"/>
                                          </a:rPr>
                                          <m:t>2</m:t>
                                        </m:r>
                                        <m:r>
                                          <a:rPr lang="en-GB" sz="2800" b="0" i="1">
                                            <a:latin typeface="Cambria Math" panose="02040503050406030204" pitchFamily="18" charset="0"/>
                                            <a:ea typeface="Cambria Math" panose="02040503050406030204" pitchFamily="18" charset="0"/>
                                          </a:rPr>
                                          <m:t>𝜋</m:t>
                                        </m:r>
                                        <m:r>
                                          <a:rPr lang="en-GB" sz="2800" b="0" i="1">
                                            <a:latin typeface="Cambria Math" panose="02040503050406030204" pitchFamily="18" charset="0"/>
                                            <a:ea typeface="Cambria Math" panose="02040503050406030204" pitchFamily="18" charset="0"/>
                                          </a:rPr>
                                          <m:t>𝐵𝑥</m:t>
                                        </m:r>
                                      </m:e>
                                    </m:d>
                                  </m:e>
                                </m:func>
                                <m:r>
                                  <a:rPr lang="en-GB" sz="2800" b="0" i="1">
                                    <a:latin typeface="Cambria Math" panose="02040503050406030204" pitchFamily="18" charset="0"/>
                                  </a:rPr>
                                  <m:t>,</m:t>
                                </m:r>
                                <m:func>
                                  <m:funcPr>
                                    <m:ctrlPr>
                                      <a:rPr lang="en-GB" sz="2800" i="1">
                                        <a:latin typeface="Cambria Math" panose="02040503050406030204" pitchFamily="18" charset="0"/>
                                      </a:rPr>
                                    </m:ctrlPr>
                                  </m:funcPr>
                                  <m:fName>
                                    <m:r>
                                      <a:rPr lang="en-GB" sz="2800" b="0" i="1">
                                        <a:latin typeface="Cambria Math" panose="02040503050406030204" pitchFamily="18" charset="0"/>
                                      </a:rPr>
                                      <m:t>𝑠𝑖𝑛</m:t>
                                    </m:r>
                                  </m:fName>
                                  <m:e>
                                    <m:d>
                                      <m:dPr>
                                        <m:ctrlPr>
                                          <a:rPr lang="en-GB" sz="2800" i="1">
                                            <a:latin typeface="Cambria Math" panose="02040503050406030204" pitchFamily="18" charset="0"/>
                                          </a:rPr>
                                        </m:ctrlPr>
                                      </m:dPr>
                                      <m:e>
                                        <m:r>
                                          <a:rPr lang="en-GB" sz="2800" b="0" i="1">
                                            <a:latin typeface="Cambria Math" panose="02040503050406030204" pitchFamily="18" charset="0"/>
                                          </a:rPr>
                                          <m:t>2</m:t>
                                        </m:r>
                                        <m:r>
                                          <a:rPr lang="en-GB" sz="2800" b="0" i="1">
                                            <a:latin typeface="Cambria Math" panose="02040503050406030204" pitchFamily="18" charset="0"/>
                                            <a:ea typeface="Cambria Math" panose="02040503050406030204" pitchFamily="18" charset="0"/>
                                          </a:rPr>
                                          <m:t>𝜋</m:t>
                                        </m:r>
                                        <m:r>
                                          <a:rPr lang="en-GB" sz="2800" b="0" i="1">
                                            <a:latin typeface="Cambria Math" panose="02040503050406030204" pitchFamily="18" charset="0"/>
                                            <a:ea typeface="Cambria Math" panose="02040503050406030204" pitchFamily="18" charset="0"/>
                                          </a:rPr>
                                          <m:t>𝐵𝑥</m:t>
                                        </m:r>
                                      </m:e>
                                    </m:d>
                                  </m:e>
                                </m:func>
                              </m:e>
                            </m:d>
                          </m:e>
                          <m:sup>
                            <m:r>
                              <a:rPr lang="en-GB" sz="2800" b="0" i="1" smtClean="0">
                                <a:latin typeface="Cambria Math" panose="02040503050406030204" pitchFamily="18" charset="0"/>
                              </a:rPr>
                              <m:t>𝑇</m:t>
                            </m:r>
                          </m:sup>
                        </m:sSup>
                      </m:oMath>
                    </m:oMathPara>
                  </a14:m>
                  <a:endParaRPr lang="en-GB" sz="2800" dirty="0"/>
                </a:p>
              </p:txBody>
            </p:sp>
          </mc:Choice>
          <mc:Fallback xmlns="">
            <p:sp>
              <p:nvSpPr>
                <p:cNvPr id="18" name="TextBox 17">
                  <a:extLst>
                    <a:ext uri="{FF2B5EF4-FFF2-40B4-BE49-F238E27FC236}">
                      <a16:creationId xmlns:a16="http://schemas.microsoft.com/office/drawing/2014/main" id="{9006EE27-30A7-E3CF-643C-DF02C17FAC0A}"/>
                    </a:ext>
                  </a:extLst>
                </p:cNvPr>
                <p:cNvSpPr txBox="1">
                  <a:spLocks noRot="1" noChangeAspect="1" noMove="1" noResize="1" noEditPoints="1" noAdjustHandles="1" noChangeArrowheads="1" noChangeShapeType="1" noTextEdit="1"/>
                </p:cNvSpPr>
                <p:nvPr/>
              </p:nvSpPr>
              <p:spPr>
                <a:xfrm>
                  <a:off x="508433" y="20079501"/>
                  <a:ext cx="13848234" cy="43088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90155D8-ED0E-3163-6366-11CDD792092A}"/>
                    </a:ext>
                  </a:extLst>
                </p:cNvPr>
                <p:cNvSpPr txBox="1"/>
                <p:nvPr/>
              </p:nvSpPr>
              <p:spPr>
                <a:xfrm>
                  <a:off x="892238" y="20570967"/>
                  <a:ext cx="13080622" cy="405624"/>
                </a:xfrm>
                <a:prstGeom prst="rect">
                  <a:avLst/>
                </a:prstGeom>
                <a:noFill/>
              </p:spPr>
              <p:txBody>
                <a:bodyPr wrap="square">
                  <a:spAutoFit/>
                </a:bodyPr>
                <a:lstStyle/>
                <a:p>
                  <a:pPr algn="ctr"/>
                  <a:r>
                    <a:rPr lang="en-GB" sz="2000" b="1" i="1" dirty="0">
                      <a:solidFill>
                        <a:schemeClr val="accent4"/>
                      </a:solidFill>
                      <a:effectLst/>
                    </a:rPr>
                    <a:t>Equation 1</a:t>
                  </a:r>
                  <a:r>
                    <a:rPr lang="en-GB" sz="2000" b="0" i="1" dirty="0">
                      <a:solidFill>
                        <a:schemeClr val="accent4"/>
                      </a:solidFill>
                      <a:effectLst/>
                    </a:rPr>
                    <a:t>: </a:t>
                  </a:r>
                  <a:r>
                    <a:rPr lang="en-GB" sz="2000" i="1" dirty="0">
                      <a:solidFill>
                        <a:schemeClr val="accent4"/>
                      </a:solidFill>
                    </a:rPr>
                    <a:t>Fourier Feature mapping, w</a:t>
                  </a:r>
                  <a:r>
                    <a:rPr lang="en-GB" sz="2000" b="0" i="1" dirty="0">
                      <a:solidFill>
                        <a:schemeClr val="accent4"/>
                      </a:solidFill>
                      <a:effectLst/>
                    </a:rPr>
                    <a:t>here </a:t>
                  </a:r>
                  <a14:m>
                    <m:oMath xmlns:m="http://schemas.openxmlformats.org/officeDocument/2006/math">
                      <m:r>
                        <a:rPr lang="en-GB" sz="2000" b="0" i="1" dirty="0" smtClean="0">
                          <a:solidFill>
                            <a:schemeClr val="accent4"/>
                          </a:solidFill>
                          <a:effectLst/>
                          <a:latin typeface="Cambria Math" panose="02040503050406030204" pitchFamily="18" charset="0"/>
                        </a:rPr>
                        <m:t>𝐵</m:t>
                      </m:r>
                      <m:r>
                        <a:rPr lang="en-GB" sz="2000" b="0" i="1" dirty="0" smtClean="0">
                          <a:solidFill>
                            <a:schemeClr val="accent4"/>
                          </a:solidFill>
                          <a:effectLst/>
                          <a:latin typeface="Cambria Math" panose="02040503050406030204" pitchFamily="18" charset="0"/>
                        </a:rPr>
                        <m:t> ∈ </m:t>
                      </m:r>
                      <m:sSup>
                        <m:sSupPr>
                          <m:ctrlPr>
                            <a:rPr lang="en-GB" sz="2000" b="0" i="1" dirty="0" smtClean="0">
                              <a:solidFill>
                                <a:schemeClr val="accent4"/>
                              </a:solidFill>
                              <a:effectLst/>
                              <a:latin typeface="Cambria Math" panose="02040503050406030204" pitchFamily="18" charset="0"/>
                            </a:rPr>
                          </m:ctrlPr>
                        </m:sSupPr>
                        <m:e>
                          <m:r>
                            <a:rPr lang="en-GB" sz="2000" b="0" i="1" dirty="0" smtClean="0">
                              <a:solidFill>
                                <a:schemeClr val="accent4"/>
                              </a:solidFill>
                              <a:effectLst/>
                              <a:latin typeface="Cambria Math" panose="02040503050406030204" pitchFamily="18" charset="0"/>
                            </a:rPr>
                            <m:t>𝑅</m:t>
                          </m:r>
                        </m:e>
                        <m:sup>
                          <m:r>
                            <a:rPr lang="en-GB" sz="2000" i="1" dirty="0">
                              <a:solidFill>
                                <a:schemeClr val="accent4"/>
                              </a:solidFill>
                              <a:latin typeface="Cambria Math" panose="02040503050406030204" pitchFamily="18" charset="0"/>
                            </a:rPr>
                            <m:t>𝑚</m:t>
                          </m:r>
                          <m:r>
                            <a:rPr lang="en-GB" sz="2000" i="1" dirty="0">
                              <a:solidFill>
                                <a:schemeClr val="accent4"/>
                              </a:solidFill>
                              <a:latin typeface="Cambria Math" panose="02040503050406030204" pitchFamily="18" charset="0"/>
                            </a:rPr>
                            <m:t>×</m:t>
                          </m:r>
                          <m:r>
                            <a:rPr lang="en-GB" sz="2000" i="1" dirty="0">
                              <a:solidFill>
                                <a:schemeClr val="accent4"/>
                              </a:solidFill>
                              <a:latin typeface="Cambria Math" panose="02040503050406030204" pitchFamily="18" charset="0"/>
                            </a:rPr>
                            <m:t>𝑑</m:t>
                          </m:r>
                        </m:sup>
                      </m:sSup>
                    </m:oMath>
                  </a14:m>
                  <a:r>
                    <a:rPr lang="en-GB" sz="2000" b="0" i="1" dirty="0">
                      <a:solidFill>
                        <a:schemeClr val="accent4"/>
                      </a:solidFill>
                      <a:effectLst/>
                    </a:rPr>
                    <a:t>, with </a:t>
                  </a:r>
                  <a14:m>
                    <m:oMath xmlns:m="http://schemas.openxmlformats.org/officeDocument/2006/math">
                      <m:r>
                        <a:rPr lang="en-GB" sz="2000" b="0" i="1" dirty="0" smtClean="0">
                          <a:solidFill>
                            <a:schemeClr val="accent4"/>
                          </a:solidFill>
                          <a:effectLst/>
                          <a:latin typeface="Cambria Math" panose="02040503050406030204" pitchFamily="18" charset="0"/>
                        </a:rPr>
                        <m:t>𝑚</m:t>
                      </m:r>
                    </m:oMath>
                  </a14:m>
                  <a:r>
                    <a:rPr lang="en-GB" sz="2000" b="0" i="1" dirty="0">
                      <a:solidFill>
                        <a:schemeClr val="accent4"/>
                      </a:solidFill>
                      <a:effectLst/>
                    </a:rPr>
                    <a:t> being the embedding dimension</a:t>
                  </a:r>
                  <a:endParaRPr lang="en-GB" sz="2000" i="1" dirty="0">
                    <a:solidFill>
                      <a:schemeClr val="accent4"/>
                    </a:solidFill>
                  </a:endParaRPr>
                </a:p>
              </p:txBody>
            </p:sp>
          </mc:Choice>
          <mc:Fallback xmlns="">
            <p:sp>
              <p:nvSpPr>
                <p:cNvPr id="20" name="TextBox 19">
                  <a:extLst>
                    <a:ext uri="{FF2B5EF4-FFF2-40B4-BE49-F238E27FC236}">
                      <a16:creationId xmlns:a16="http://schemas.microsoft.com/office/drawing/2014/main" id="{C90155D8-ED0E-3163-6366-11CDD792092A}"/>
                    </a:ext>
                  </a:extLst>
                </p:cNvPr>
                <p:cNvSpPr txBox="1">
                  <a:spLocks noRot="1" noChangeAspect="1" noMove="1" noResize="1" noEditPoints="1" noAdjustHandles="1" noChangeArrowheads="1" noChangeShapeType="1" noTextEdit="1"/>
                </p:cNvSpPr>
                <p:nvPr/>
              </p:nvSpPr>
              <p:spPr>
                <a:xfrm>
                  <a:off x="892238" y="20570967"/>
                  <a:ext cx="13080622" cy="405624"/>
                </a:xfrm>
                <a:prstGeom prst="rect">
                  <a:avLst/>
                </a:prstGeom>
                <a:blipFill>
                  <a:blip r:embed="rId7"/>
                  <a:stretch>
                    <a:fillRect t="-3093" b="-38144"/>
                  </a:stretch>
                </a:blipFill>
              </p:spPr>
              <p:txBody>
                <a:bodyPr/>
                <a:lstStyle/>
                <a:p>
                  <a:r>
                    <a:rPr lang="en-GB">
                      <a:noFill/>
                    </a:rPr>
                    <a:t> </a:t>
                  </a:r>
                </a:p>
              </p:txBody>
            </p:sp>
          </mc:Fallback>
        </mc:AlternateContent>
      </p:grpSp>
      <p:sp>
        <p:nvSpPr>
          <p:cNvPr id="42" name="TextBox 41">
            <a:extLst>
              <a:ext uri="{FF2B5EF4-FFF2-40B4-BE49-F238E27FC236}">
                <a16:creationId xmlns:a16="http://schemas.microsoft.com/office/drawing/2014/main" id="{C7E41C6A-51C7-F0D3-1C17-AAB406AC33CB}"/>
              </a:ext>
            </a:extLst>
          </p:cNvPr>
          <p:cNvSpPr txBox="1"/>
          <p:nvPr/>
        </p:nvSpPr>
        <p:spPr>
          <a:xfrm>
            <a:off x="859686" y="31607118"/>
            <a:ext cx="13468780" cy="1569660"/>
          </a:xfrm>
          <a:prstGeom prst="rect">
            <a:avLst/>
          </a:prstGeom>
          <a:noFill/>
        </p:spPr>
        <p:txBody>
          <a:bodyPr wrap="square">
            <a:spAutoFit/>
          </a:bodyPr>
          <a:lstStyle/>
          <a:p>
            <a:pPr lvl="0">
              <a:defRPr/>
            </a:pPr>
            <a:r>
              <a:rPr kumimoji="0" lang="en-GB" sz="3200" b="0" i="0" u="none" strike="noStrike" kern="1200" cap="none" spc="0" normalizeH="0" baseline="0" noProof="0" dirty="0">
                <a:ln>
                  <a:noFill/>
                </a:ln>
                <a:solidFill>
                  <a:prstClr val="black"/>
                </a:solidFill>
                <a:effectLst/>
                <a:uLnTx/>
                <a:uFillTx/>
                <a:ea typeface="+mn-ea"/>
                <a:cs typeface="+mn-cs"/>
              </a:rPr>
              <a:t>Results in </a:t>
            </a:r>
            <a:r>
              <a:rPr lang="en-GB" sz="3200" dirty="0">
                <a:solidFill>
                  <a:prstClr val="black"/>
                </a:solidFill>
              </a:rPr>
              <a:t>figure 2 </a:t>
            </a:r>
            <a:r>
              <a:rPr kumimoji="0" lang="en-GB" sz="3200" b="0" i="0" u="none" strike="noStrike" kern="1200" cap="none" spc="0" normalizeH="0" baseline="0" noProof="0" dirty="0">
                <a:ln>
                  <a:noFill/>
                </a:ln>
                <a:solidFill>
                  <a:prstClr val="black"/>
                </a:solidFill>
                <a:effectLst/>
                <a:uLnTx/>
                <a:uFillTx/>
                <a:ea typeface="+mn-ea"/>
                <a:cs typeface="+mn-cs"/>
              </a:rPr>
              <a:t>show that increasing the dimensionality of the FF embedding </a:t>
            </a:r>
            <a:r>
              <a:rPr kumimoji="0" lang="en-GB" sz="3200" b="1" i="0" u="none" strike="noStrike" kern="1200" cap="none" spc="0" normalizeH="0" baseline="0" noProof="0" dirty="0">
                <a:ln>
                  <a:noFill/>
                </a:ln>
                <a:solidFill>
                  <a:schemeClr val="accent3"/>
                </a:solidFill>
                <a:effectLst/>
                <a:uLnTx/>
                <a:uFillTx/>
                <a:ea typeface="+mn-ea"/>
                <a:cs typeface="+mn-cs"/>
              </a:rPr>
              <a:t>improves the overall performance </a:t>
            </a:r>
            <a:r>
              <a:rPr kumimoji="0" lang="en-GB" sz="3200" b="0" i="0" u="none" strike="noStrike" kern="1200" cap="none" spc="0" normalizeH="0" baseline="0" noProof="0" dirty="0">
                <a:ln>
                  <a:noFill/>
                </a:ln>
                <a:solidFill>
                  <a:prstClr val="black"/>
                </a:solidFill>
                <a:effectLst/>
                <a:uLnTx/>
                <a:uFillTx/>
                <a:ea typeface="+mn-ea"/>
                <a:cs typeface="+mn-cs"/>
              </a:rPr>
              <a:t>of the models for both </a:t>
            </a:r>
            <a:r>
              <a:rPr kumimoji="0" lang="en-GB" sz="3200" i="0" u="none" strike="noStrike" kern="1200" cap="none" spc="0" normalizeH="0" baseline="0" noProof="0" dirty="0">
                <a:ln>
                  <a:noFill/>
                </a:ln>
                <a:solidFill>
                  <a:prstClr val="black"/>
                </a:solidFill>
                <a:effectLst/>
                <a:uLnTx/>
                <a:uFillTx/>
                <a:ea typeface="+mn-ea"/>
                <a:cs typeface="+mn-cs"/>
              </a:rPr>
              <a:t>MSE</a:t>
            </a:r>
            <a:r>
              <a:rPr kumimoji="0" lang="en-GB" sz="3200" b="0" i="0" u="none" strike="noStrike" kern="1200" cap="none" spc="0" normalizeH="0" baseline="0" noProof="0" dirty="0">
                <a:ln>
                  <a:noFill/>
                </a:ln>
                <a:solidFill>
                  <a:prstClr val="black"/>
                </a:solidFill>
                <a:effectLst/>
                <a:uLnTx/>
                <a:uFillTx/>
                <a:ea typeface="+mn-ea"/>
                <a:cs typeface="+mn-cs"/>
              </a:rPr>
              <a:t> and the peak reconstruction error. </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4833242-6825-2388-0AF2-4C81008EC442}"/>
                  </a:ext>
                </a:extLst>
              </p:cNvPr>
              <p:cNvSpPr txBox="1"/>
              <p:nvPr/>
            </p:nvSpPr>
            <p:spPr>
              <a:xfrm>
                <a:off x="8533677" y="23198090"/>
                <a:ext cx="5794789" cy="707886"/>
              </a:xfrm>
              <a:prstGeom prst="rect">
                <a:avLst/>
              </a:prstGeom>
              <a:noFill/>
            </p:spPr>
            <p:txBody>
              <a:bodyPr wrap="square" rtlCol="0">
                <a:spAutoFit/>
              </a:bodyPr>
              <a:lstStyle/>
              <a:p>
                <a:pPr algn="ctr"/>
                <a:r>
                  <a:rPr lang="en-GB" sz="2000" b="1" i="1" dirty="0">
                    <a:solidFill>
                      <a:schemeClr val="accent4"/>
                    </a:solidFill>
                  </a:rPr>
                  <a:t>Figure 1: </a:t>
                </a:r>
                <a:r>
                  <a:rPr lang="en-GB" sz="2000" i="1" dirty="0">
                    <a:solidFill>
                      <a:schemeClr val="accent4"/>
                    </a:solidFill>
                  </a:rPr>
                  <a:t>Visual representation of Fourier Feature mappings with </a:t>
                </a:r>
                <a14:m>
                  <m:oMath xmlns:m="http://schemas.openxmlformats.org/officeDocument/2006/math">
                    <m:r>
                      <a:rPr lang="en-GB" sz="2000" b="0" i="1" smtClean="0">
                        <a:solidFill>
                          <a:schemeClr val="accent4"/>
                        </a:solidFill>
                        <a:latin typeface="Cambria Math" panose="02040503050406030204" pitchFamily="18" charset="0"/>
                      </a:rPr>
                      <m:t>𝑚</m:t>
                    </m:r>
                    <m:r>
                      <a:rPr lang="en-GB" sz="2000" b="0" i="1" smtClean="0">
                        <a:solidFill>
                          <a:schemeClr val="accent4"/>
                        </a:solidFill>
                        <a:latin typeface="Cambria Math" panose="02040503050406030204" pitchFamily="18" charset="0"/>
                      </a:rPr>
                      <m:t>=</m:t>
                    </m:r>
                  </m:oMath>
                </a14:m>
                <a:r>
                  <a:rPr lang="en-GB" sz="2000" i="1" dirty="0">
                    <a:solidFill>
                      <a:schemeClr val="accent4"/>
                    </a:solidFill>
                  </a:rPr>
                  <a:t>1 and </a:t>
                </a:r>
                <a14:m>
                  <m:oMath xmlns:m="http://schemas.openxmlformats.org/officeDocument/2006/math">
                    <m:r>
                      <a:rPr lang="en-GB" sz="2000" i="1">
                        <a:solidFill>
                          <a:schemeClr val="accent4"/>
                        </a:solidFill>
                        <a:latin typeface="Cambria Math" panose="02040503050406030204" pitchFamily="18" charset="0"/>
                      </a:rPr>
                      <m:t>𝑚</m:t>
                    </m:r>
                    <m:r>
                      <a:rPr lang="en-GB" sz="2000" i="1">
                        <a:solidFill>
                          <a:schemeClr val="accent4"/>
                        </a:solidFill>
                        <a:latin typeface="Cambria Math" panose="02040503050406030204" pitchFamily="18" charset="0"/>
                      </a:rPr>
                      <m:t>=25</m:t>
                    </m:r>
                  </m:oMath>
                </a14:m>
                <a:r>
                  <a:rPr lang="en-GB" sz="2000" i="1" dirty="0">
                    <a:solidFill>
                      <a:schemeClr val="accent4"/>
                    </a:solidFill>
                  </a:rPr>
                  <a:t> </a:t>
                </a:r>
              </a:p>
            </p:txBody>
          </p:sp>
        </mc:Choice>
        <mc:Fallback xmlns="">
          <p:sp>
            <p:nvSpPr>
              <p:cNvPr id="52" name="TextBox 51">
                <a:extLst>
                  <a:ext uri="{FF2B5EF4-FFF2-40B4-BE49-F238E27FC236}">
                    <a16:creationId xmlns:a16="http://schemas.microsoft.com/office/drawing/2014/main" id="{24833242-6825-2388-0AF2-4C81008EC442}"/>
                  </a:ext>
                </a:extLst>
              </p:cNvPr>
              <p:cNvSpPr txBox="1">
                <a:spLocks noRot="1" noChangeAspect="1" noMove="1" noResize="1" noEditPoints="1" noAdjustHandles="1" noChangeArrowheads="1" noChangeShapeType="1" noTextEdit="1"/>
              </p:cNvSpPr>
              <p:nvPr/>
            </p:nvSpPr>
            <p:spPr>
              <a:xfrm>
                <a:off x="8533677" y="23198090"/>
                <a:ext cx="5794789" cy="707886"/>
              </a:xfrm>
              <a:prstGeom prst="rect">
                <a:avLst/>
              </a:prstGeom>
              <a:blipFill>
                <a:blip r:embed="rId9"/>
                <a:stretch>
                  <a:fillRect t="-3419" r="-211" b="-14530"/>
                </a:stretch>
              </a:blipFill>
            </p:spPr>
            <p:txBody>
              <a:bodyPr/>
              <a:lstStyle/>
              <a:p>
                <a:r>
                  <a:rPr lang="en-GB">
                    <a:noFill/>
                  </a:rPr>
                  <a:t> </a:t>
                </a:r>
              </a:p>
            </p:txBody>
          </p:sp>
        </mc:Fallback>
      </mc:AlternateContent>
      <p:grpSp>
        <p:nvGrpSpPr>
          <p:cNvPr id="29" name="Group 28">
            <a:extLst>
              <a:ext uri="{FF2B5EF4-FFF2-40B4-BE49-F238E27FC236}">
                <a16:creationId xmlns:a16="http://schemas.microsoft.com/office/drawing/2014/main" id="{ED25A9EE-5868-1E7F-7FBC-800B308CD0EF}"/>
              </a:ext>
            </a:extLst>
          </p:cNvPr>
          <p:cNvGrpSpPr/>
          <p:nvPr/>
        </p:nvGrpSpPr>
        <p:grpSpPr>
          <a:xfrm>
            <a:off x="15930857" y="27498639"/>
            <a:ext cx="13484670" cy="2895980"/>
            <a:chOff x="15930857" y="27498639"/>
            <a:chExt cx="13484670" cy="2895980"/>
          </a:xfrm>
        </p:grpSpPr>
        <p:sp>
          <p:nvSpPr>
            <p:cNvPr id="45" name="TextBox 44">
              <a:extLst>
                <a:ext uri="{FF2B5EF4-FFF2-40B4-BE49-F238E27FC236}">
                  <a16:creationId xmlns:a16="http://schemas.microsoft.com/office/drawing/2014/main" id="{0F571325-0111-092E-2713-00346872D9C8}"/>
                </a:ext>
              </a:extLst>
            </p:cNvPr>
            <p:cNvSpPr txBox="1"/>
            <p:nvPr/>
          </p:nvSpPr>
          <p:spPr>
            <a:xfrm>
              <a:off x="15930857" y="29994509"/>
              <a:ext cx="13484670" cy="400110"/>
            </a:xfrm>
            <a:prstGeom prst="rect">
              <a:avLst/>
            </a:prstGeom>
            <a:noFill/>
          </p:spPr>
          <p:txBody>
            <a:bodyPr wrap="square" rtlCol="0">
              <a:spAutoFit/>
            </a:bodyPr>
            <a:lstStyle/>
            <a:p>
              <a:pPr algn="ctr"/>
              <a:r>
                <a:rPr lang="en-GB" sz="2000" b="1" dirty="0">
                  <a:solidFill>
                    <a:schemeClr val="accent4"/>
                  </a:solidFill>
                </a:rPr>
                <a:t>Figure 4</a:t>
              </a:r>
              <a:r>
                <a:rPr lang="en-GB" sz="2000" dirty="0">
                  <a:solidFill>
                    <a:schemeClr val="accent4"/>
                  </a:solidFill>
                </a:rPr>
                <a:t>: Visual representation of high frequency component added to outputs by high dimensional FF mappings. </a:t>
              </a:r>
            </a:p>
          </p:txBody>
        </p:sp>
        <p:pic>
          <p:nvPicPr>
            <p:cNvPr id="28" name="Picture 27">
              <a:extLst>
                <a:ext uri="{FF2B5EF4-FFF2-40B4-BE49-F238E27FC236}">
                  <a16:creationId xmlns:a16="http://schemas.microsoft.com/office/drawing/2014/main" id="{4FEA5EB0-46E7-3AB4-6B4D-514C0B57333C}"/>
                </a:ext>
              </a:extLst>
            </p:cNvPr>
            <p:cNvPicPr>
              <a:picLocks noChangeAspect="1"/>
            </p:cNvPicPr>
            <p:nvPr/>
          </p:nvPicPr>
          <p:blipFill rotWithShape="1">
            <a:blip r:embed="rId10"/>
            <a:srcRect b="45573"/>
            <a:stretch/>
          </p:blipFill>
          <p:spPr>
            <a:xfrm>
              <a:off x="18120418" y="27498639"/>
              <a:ext cx="9000000" cy="2418230"/>
            </a:xfrm>
            <a:prstGeom prst="rect">
              <a:avLst/>
            </a:prstGeom>
          </p:spPr>
        </p:pic>
      </p:grpSp>
    </p:spTree>
    <p:extLst>
      <p:ext uri="{BB962C8B-B14F-4D97-AF65-F5344CB8AC3E}">
        <p14:creationId xmlns:p14="http://schemas.microsoft.com/office/powerpoint/2010/main" val="4025128032"/>
      </p:ext>
    </p:extLst>
  </p:cSld>
  <p:clrMapOvr>
    <a:masterClrMapping/>
  </p:clrMapOvr>
</p:sld>
</file>

<file path=ppt/theme/theme1.xml><?xml version="1.0" encoding="utf-8"?>
<a:theme xmlns:a="http://schemas.openxmlformats.org/drawingml/2006/main" name="Office Theme">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67b676-3231-4229-b246-27e36f6a6ea0" xsi:nil="true"/>
    <lcf76f155ced4ddcb4097134ff3c332f xmlns="7a6c5452-7205-4e2c-a322-0d36e47a409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2453390EE4BA43A5D6133E94472E90" ma:contentTypeVersion="16" ma:contentTypeDescription="Create a new document." ma:contentTypeScope="" ma:versionID="3f32205e828f7673b0b9b0d9eebf48ef">
  <xsd:schema xmlns:xsd="http://www.w3.org/2001/XMLSchema" xmlns:xs="http://www.w3.org/2001/XMLSchema" xmlns:p="http://schemas.microsoft.com/office/2006/metadata/properties" xmlns:ns2="7a6c5452-7205-4e2c-a322-0d36e47a4095" xmlns:ns3="4367b676-3231-4229-b246-27e36f6a6ea0" targetNamespace="http://schemas.microsoft.com/office/2006/metadata/properties" ma:root="true" ma:fieldsID="eb6983e8a2aa9e49efed4522fdaf97eb" ns2:_="" ns3:_="">
    <xsd:import namespace="7a6c5452-7205-4e2c-a322-0d36e47a4095"/>
    <xsd:import namespace="4367b676-3231-4229-b246-27e36f6a6e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c5452-7205-4e2c-a322-0d36e47a40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67b676-3231-4229-b246-27e36f6a6e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bb8876-a7eb-42f8-850b-785a27f532ba}" ma:internalName="TaxCatchAll" ma:showField="CatchAllData" ma:web="4367b676-3231-4229-b246-27e36f6a6e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AB6259-C08B-4752-BB0F-1C4645A52C81}">
  <ds:schemaRefs>
    <ds:schemaRef ds:uri="4367b676-3231-4229-b246-27e36f6a6ea0"/>
    <ds:schemaRef ds:uri="7a6c5452-7205-4e2c-a322-0d36e47a409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C66D04-C9FD-408B-90F0-10E19EBF3B77}">
  <ds:schemaRefs>
    <ds:schemaRef ds:uri="4367b676-3231-4229-b246-27e36f6a6ea0"/>
    <ds:schemaRef ds:uri="7a6c5452-7205-4e2c-a322-0d36e47a40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1C02E2-8479-41D1-93BE-4B40527148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865</TotalTime>
  <Words>866</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Roboto</vt:lpstr>
      <vt:lpstr>Calibri</vt:lpstr>
      <vt:lpstr>Moderat Extended</vt:lpstr>
      <vt:lpstr>Moderat</vt:lpstr>
      <vt:lpstr>Cambria Math</vt:lpstr>
      <vt:lpstr>Moderat Medium</vt:lpstr>
      <vt:lpstr>Arial</vt:lpstr>
      <vt:lpstr>Office Theme</vt:lpstr>
      <vt:lpstr>PowerPoint Presentation</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Chapman, Stephanie (STFC,RAL,ISIS)</dc:creator>
  <cp:lastModifiedBy>Baker, KRL, Kathryn (STFC,RAL,ISIS)</cp:lastModifiedBy>
  <cp:revision>1</cp:revision>
  <dcterms:created xsi:type="dcterms:W3CDTF">2023-01-05T16:21:18Z</dcterms:created>
  <dcterms:modified xsi:type="dcterms:W3CDTF">2024-02-20T15:08:49Z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0x010100FC2453390EE4BA43A5D6133E94472E90</vt:lpwstr>
  </property>
</Properties>
</file>