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40.xml" ContentType="application/vnd.openxmlformats-officedocument.presentationml.slide+xml"/>
  <Override PartName="/ppt/slides/slide150.xml" ContentType="application/vnd.openxmlformats-officedocument.presentationml.slide+xml"/>
  <Override PartName="/ppt/slides/slide160.xml" ContentType="application/vnd.openxmlformats-officedocument.presentationml.slide+xml"/>
  <Override PartName="/ppt/diagrams/layout10.xml" ContentType="application/vnd.openxmlformats-officedocument.drawingml.diagramLayout+xml"/>
  <Override PartName="/ppt/diagrams/data10.xml" ContentType="application/vnd.openxmlformats-officedocument.drawingml.diagramData+xml"/>
  <Override PartName="/ppt/slideLayouts/slideLayout20.xml" ContentType="application/vnd.openxmlformats-officedocument.presentationml.slideLayout+xml"/>
  <Override PartName="/ppt/diagrams/drawing10.xml" ContentType="application/vnd.ms-office.drawingml.diagramDrawing+xml"/>
  <Override PartName="/ppt/diagrams/colors10.xml" ContentType="application/vnd.openxmlformats-officedocument.drawingml.diagramColors+xml"/>
  <Override PartName="/ppt/diagrams/quickStyle10.xml" ContentType="application/vnd.openxmlformats-officedocument.drawingml.diagramStyle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8"/>
  </p:notesMasterIdLst>
  <p:handoutMasterIdLst>
    <p:handoutMasterId r:id="rId39"/>
  </p:handoutMasterIdLst>
  <p:sldIdLst>
    <p:sldId id="256" r:id="rId5"/>
    <p:sldId id="1478" r:id="rId6"/>
    <p:sldId id="1480" r:id="rId7"/>
    <p:sldId id="1482" r:id="rId8"/>
    <p:sldId id="1497" r:id="rId9"/>
    <p:sldId id="1493" r:id="rId10"/>
    <p:sldId id="1483" r:id="rId11"/>
    <p:sldId id="1494" r:id="rId12"/>
    <p:sldId id="1484" r:id="rId13"/>
    <p:sldId id="1490" r:id="rId14"/>
    <p:sldId id="1491" r:id="rId15"/>
    <p:sldId id="1485" r:id="rId16"/>
    <p:sldId id="1475" r:id="rId17"/>
    <p:sldId id="1474" r:id="rId18"/>
    <p:sldId id="1504" r:id="rId19"/>
    <p:sldId id="1503" r:id="rId20"/>
    <p:sldId id="1479" r:id="rId21"/>
    <p:sldId id="1502" r:id="rId22"/>
    <p:sldId id="1477" r:id="rId23"/>
    <p:sldId id="274" r:id="rId24"/>
    <p:sldId id="1481" r:id="rId25"/>
    <p:sldId id="1499" r:id="rId26"/>
    <p:sldId id="267" r:id="rId27"/>
    <p:sldId id="1498" r:id="rId28"/>
    <p:sldId id="1489" r:id="rId29"/>
    <p:sldId id="286" r:id="rId30"/>
    <p:sldId id="1476" r:id="rId31"/>
    <p:sldId id="261" r:id="rId32"/>
    <p:sldId id="280" r:id="rId33"/>
    <p:sldId id="265" r:id="rId34"/>
    <p:sldId id="264" r:id="rId35"/>
    <p:sldId id="268" r:id="rId36"/>
    <p:sldId id="257" r:id="rId3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2D1969-B790-FD25-DCD9-B92AA320B3DA}" name="Malachi Schram" initials="MS" userId="JIII8rYdXyjXKfsz44eIJSpvpDD6tUFb9p1qHB1GyLA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1D4"/>
    <a:srgbClr val="0056FF"/>
    <a:srgbClr val="A04408"/>
    <a:srgbClr val="945200"/>
    <a:srgbClr val="D883FF"/>
    <a:srgbClr val="FF9300"/>
    <a:srgbClr val="9A9B9D"/>
    <a:srgbClr val="AEB0AF"/>
    <a:srgbClr val="CEC7C1"/>
    <a:srgbClr val="8C8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90" autoAdjust="0"/>
    <p:restoredTop sz="96249" autoAdjust="0"/>
  </p:normalViewPr>
  <p:slideViewPr>
    <p:cSldViewPr snapToGrid="0" showGuides="1">
      <p:cViewPr varScale="1">
        <p:scale>
          <a:sx n="130" d="100"/>
          <a:sy n="130" d="100"/>
        </p:scale>
        <p:origin x="208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909C4-E4BB-654A-BC3C-443F0CB0424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FF4DE-3F44-4743-ABAC-5B1091F47F62}">
      <dgm:prSet phldrT="[Text]"/>
      <dgm:spPr/>
      <dgm:t>
        <a:bodyPr/>
        <a:lstStyle/>
        <a:p>
          <a:r>
            <a:rPr lang="en-US" dirty="0" err="1"/>
            <a:t>ScanEngine</a:t>
          </a:r>
          <a:endParaRPr lang="en-US" dirty="0"/>
        </a:p>
      </dgm:t>
    </dgm:pt>
    <dgm:pt modelId="{C580522F-E93B-EC4A-86ED-EC7F6B3AB8A4}" type="parTrans" cxnId="{A1935325-1857-564D-B499-91E4DA1A698D}">
      <dgm:prSet/>
      <dgm:spPr/>
      <dgm:t>
        <a:bodyPr/>
        <a:lstStyle/>
        <a:p>
          <a:endParaRPr lang="en-US"/>
        </a:p>
      </dgm:t>
    </dgm:pt>
    <dgm:pt modelId="{6CA898D4-E63F-7448-8D86-280181B91B8F}" type="sibTrans" cxnId="{A1935325-1857-564D-B499-91E4DA1A698D}">
      <dgm:prSet/>
      <dgm:spPr/>
      <dgm:t>
        <a:bodyPr/>
        <a:lstStyle/>
        <a:p>
          <a:endParaRPr lang="en-US"/>
        </a:p>
      </dgm:t>
    </dgm:pt>
    <dgm:pt modelId="{3C0E5CAA-B6BF-7C47-885C-B2C452C67A23}">
      <dgm:prSet phldrT="[Text]"/>
      <dgm:spPr/>
      <dgm:t>
        <a:bodyPr/>
        <a:lstStyle/>
        <a:p>
          <a:r>
            <a:rPr lang="en-US" dirty="0" err="1"/>
            <a:t>SciOptControl</a:t>
          </a:r>
          <a:r>
            <a:rPr lang="en-US" dirty="0"/>
            <a:t> Toolkit</a:t>
          </a:r>
        </a:p>
      </dgm:t>
    </dgm:pt>
    <dgm:pt modelId="{E2E22396-1A97-4645-8847-48226BE1A764}" type="parTrans" cxnId="{08021A1D-5ACC-4B46-BF6D-988804DF7474}">
      <dgm:prSet/>
      <dgm:spPr/>
      <dgm:t>
        <a:bodyPr/>
        <a:lstStyle/>
        <a:p>
          <a:endParaRPr lang="en-US"/>
        </a:p>
      </dgm:t>
    </dgm:pt>
    <dgm:pt modelId="{3E06D20C-18E4-E941-9A76-62B8061B6F56}" type="sibTrans" cxnId="{08021A1D-5ACC-4B46-BF6D-988804DF7474}">
      <dgm:prSet/>
      <dgm:spPr/>
      <dgm:t>
        <a:bodyPr/>
        <a:lstStyle/>
        <a:p>
          <a:endParaRPr lang="en-US"/>
        </a:p>
      </dgm:t>
    </dgm:pt>
    <dgm:pt modelId="{0E01F158-E1FF-BD4F-B8B8-896EEF28E621}">
      <dgm:prSet phldrT="[Text]"/>
      <dgm:spPr/>
      <dgm:t>
        <a:bodyPr/>
        <a:lstStyle/>
        <a:p>
          <a:r>
            <a:rPr lang="en-US" dirty="0"/>
            <a:t>Proxy Server with safe limits</a:t>
          </a:r>
        </a:p>
      </dgm:t>
    </dgm:pt>
    <dgm:pt modelId="{0D43929F-86DD-434E-B9E5-A24C24C6BF68}" type="parTrans" cxnId="{C06E3931-EB33-C644-8B39-462D729EAAE1}">
      <dgm:prSet/>
      <dgm:spPr/>
      <dgm:t>
        <a:bodyPr/>
        <a:lstStyle/>
        <a:p>
          <a:endParaRPr lang="en-US"/>
        </a:p>
      </dgm:t>
    </dgm:pt>
    <dgm:pt modelId="{F36B5480-6921-D94C-9B5C-7320BC124660}" type="sibTrans" cxnId="{C06E3931-EB33-C644-8B39-462D729EAAE1}">
      <dgm:prSet/>
      <dgm:spPr/>
      <dgm:t>
        <a:bodyPr/>
        <a:lstStyle/>
        <a:p>
          <a:endParaRPr lang="en-US"/>
        </a:p>
      </dgm:t>
    </dgm:pt>
    <dgm:pt modelId="{D2D5F181-B814-5A48-9EBE-945038032A9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100"/>
            </a:spcAft>
          </a:pPr>
          <a:r>
            <a:rPr lang="en-US" dirty="0"/>
            <a:t>Virtual</a:t>
          </a:r>
        </a:p>
        <a:p>
          <a:pPr>
            <a:lnSpc>
              <a:spcPct val="100000"/>
            </a:lnSpc>
            <a:spcAft>
              <a:spcPts val="100"/>
            </a:spcAft>
          </a:pPr>
          <a:r>
            <a:rPr lang="en-US" dirty="0"/>
            <a:t>Accelerator </a:t>
          </a:r>
        </a:p>
      </dgm:t>
    </dgm:pt>
    <dgm:pt modelId="{45FBB052-E7C3-FF4A-9245-84AE2ED9F89A}" type="parTrans" cxnId="{7EE7B64C-D243-AA45-A6FB-833CFD444442}">
      <dgm:prSet/>
      <dgm:spPr/>
      <dgm:t>
        <a:bodyPr/>
        <a:lstStyle/>
        <a:p>
          <a:endParaRPr lang="en-US"/>
        </a:p>
      </dgm:t>
    </dgm:pt>
    <dgm:pt modelId="{A97AFF9E-14F6-764D-A1B8-4635D11F428B}" type="sibTrans" cxnId="{7EE7B64C-D243-AA45-A6FB-833CFD444442}">
      <dgm:prSet/>
      <dgm:spPr/>
      <dgm:t>
        <a:bodyPr/>
        <a:lstStyle/>
        <a:p>
          <a:endParaRPr lang="en-US"/>
        </a:p>
      </dgm:t>
    </dgm:pt>
    <dgm:pt modelId="{C8DA5E4C-2786-D645-A1F1-18F354CDED39}" type="pres">
      <dgm:prSet presAssocID="{DFF909C4-E4BB-654A-BC3C-443F0CB04240}" presName="cycle" presStyleCnt="0">
        <dgm:presLayoutVars>
          <dgm:dir/>
          <dgm:resizeHandles val="exact"/>
        </dgm:presLayoutVars>
      </dgm:prSet>
      <dgm:spPr/>
    </dgm:pt>
    <dgm:pt modelId="{5E2885F8-E26E-1A44-B30B-7F4D61A7C62E}" type="pres">
      <dgm:prSet presAssocID="{C1FFF4DE-3F44-4743-ABAC-5B1091F47F62}" presName="node" presStyleLbl="node1" presStyleIdx="0" presStyleCnt="4">
        <dgm:presLayoutVars>
          <dgm:bulletEnabled val="1"/>
        </dgm:presLayoutVars>
      </dgm:prSet>
      <dgm:spPr/>
    </dgm:pt>
    <dgm:pt modelId="{6021D2DF-4483-014E-9C07-CF30C8B2B77F}" type="pres">
      <dgm:prSet presAssocID="{6CA898D4-E63F-7448-8D86-280181B91B8F}" presName="sibTrans" presStyleLbl="sibTrans2D1" presStyleIdx="0" presStyleCnt="4"/>
      <dgm:spPr/>
    </dgm:pt>
    <dgm:pt modelId="{FD6D758C-2192-214B-9FC9-8812D9441B83}" type="pres">
      <dgm:prSet presAssocID="{6CA898D4-E63F-7448-8D86-280181B91B8F}" presName="connectorText" presStyleLbl="sibTrans2D1" presStyleIdx="0" presStyleCnt="4"/>
      <dgm:spPr/>
    </dgm:pt>
    <dgm:pt modelId="{22C2E647-91D5-674E-9554-D7AD3EFB8522}" type="pres">
      <dgm:prSet presAssocID="{3C0E5CAA-B6BF-7C47-885C-B2C452C67A23}" presName="node" presStyleLbl="node1" presStyleIdx="1" presStyleCnt="4">
        <dgm:presLayoutVars>
          <dgm:bulletEnabled val="1"/>
        </dgm:presLayoutVars>
      </dgm:prSet>
      <dgm:spPr/>
    </dgm:pt>
    <dgm:pt modelId="{BDDCCBFE-B88B-4D40-8DAE-2CE76D5D3D76}" type="pres">
      <dgm:prSet presAssocID="{3E06D20C-18E4-E941-9A76-62B8061B6F56}" presName="sibTrans" presStyleLbl="sibTrans2D1" presStyleIdx="1" presStyleCnt="4"/>
      <dgm:spPr/>
    </dgm:pt>
    <dgm:pt modelId="{24F90994-3547-F048-8B8A-6C325B72FCC2}" type="pres">
      <dgm:prSet presAssocID="{3E06D20C-18E4-E941-9A76-62B8061B6F56}" presName="connectorText" presStyleLbl="sibTrans2D1" presStyleIdx="1" presStyleCnt="4"/>
      <dgm:spPr/>
    </dgm:pt>
    <dgm:pt modelId="{4C8A503A-2C76-AB4B-B73B-903BD0617157}" type="pres">
      <dgm:prSet presAssocID="{0E01F158-E1FF-BD4F-B8B8-896EEF28E621}" presName="node" presStyleLbl="node1" presStyleIdx="2" presStyleCnt="4">
        <dgm:presLayoutVars>
          <dgm:bulletEnabled val="1"/>
        </dgm:presLayoutVars>
      </dgm:prSet>
      <dgm:spPr/>
    </dgm:pt>
    <dgm:pt modelId="{C955B406-F33B-3B46-8958-50E4F3C8619B}" type="pres">
      <dgm:prSet presAssocID="{F36B5480-6921-D94C-9B5C-7320BC124660}" presName="sibTrans" presStyleLbl="sibTrans2D1" presStyleIdx="2" presStyleCnt="4"/>
      <dgm:spPr/>
    </dgm:pt>
    <dgm:pt modelId="{D989E327-CC9B-354D-9EF5-3E335BA53A66}" type="pres">
      <dgm:prSet presAssocID="{F36B5480-6921-D94C-9B5C-7320BC124660}" presName="connectorText" presStyleLbl="sibTrans2D1" presStyleIdx="2" presStyleCnt="4"/>
      <dgm:spPr/>
    </dgm:pt>
    <dgm:pt modelId="{4A7CBDF3-E1C2-0A41-B13D-44C1F2C4520C}" type="pres">
      <dgm:prSet presAssocID="{D2D5F181-B814-5A48-9EBE-945038032A92}" presName="node" presStyleLbl="node1" presStyleIdx="3" presStyleCnt="4">
        <dgm:presLayoutVars>
          <dgm:bulletEnabled val="1"/>
        </dgm:presLayoutVars>
      </dgm:prSet>
      <dgm:spPr/>
    </dgm:pt>
    <dgm:pt modelId="{352ED1D3-316E-7F47-AD55-6BFBE188CA62}" type="pres">
      <dgm:prSet presAssocID="{A97AFF9E-14F6-764D-A1B8-4635D11F428B}" presName="sibTrans" presStyleLbl="sibTrans2D1" presStyleIdx="3" presStyleCnt="4"/>
      <dgm:spPr/>
    </dgm:pt>
    <dgm:pt modelId="{79D39109-36A4-4244-9A81-53224E364BC5}" type="pres">
      <dgm:prSet presAssocID="{A97AFF9E-14F6-764D-A1B8-4635D11F428B}" presName="connectorText" presStyleLbl="sibTrans2D1" presStyleIdx="3" presStyleCnt="4"/>
      <dgm:spPr/>
    </dgm:pt>
  </dgm:ptLst>
  <dgm:cxnLst>
    <dgm:cxn modelId="{08021A1D-5ACC-4B46-BF6D-988804DF7474}" srcId="{DFF909C4-E4BB-654A-BC3C-443F0CB04240}" destId="{3C0E5CAA-B6BF-7C47-885C-B2C452C67A23}" srcOrd="1" destOrd="0" parTransId="{E2E22396-1A97-4645-8847-48226BE1A764}" sibTransId="{3E06D20C-18E4-E941-9A76-62B8061B6F56}"/>
    <dgm:cxn modelId="{A1935325-1857-564D-B499-91E4DA1A698D}" srcId="{DFF909C4-E4BB-654A-BC3C-443F0CB04240}" destId="{C1FFF4DE-3F44-4743-ABAC-5B1091F47F62}" srcOrd="0" destOrd="0" parTransId="{C580522F-E93B-EC4A-86ED-EC7F6B3AB8A4}" sibTransId="{6CA898D4-E63F-7448-8D86-280181B91B8F}"/>
    <dgm:cxn modelId="{C06E3931-EB33-C644-8B39-462D729EAAE1}" srcId="{DFF909C4-E4BB-654A-BC3C-443F0CB04240}" destId="{0E01F158-E1FF-BD4F-B8B8-896EEF28E621}" srcOrd="2" destOrd="0" parTransId="{0D43929F-86DD-434E-B9E5-A24C24C6BF68}" sibTransId="{F36B5480-6921-D94C-9B5C-7320BC124660}"/>
    <dgm:cxn modelId="{7EE7B64C-D243-AA45-A6FB-833CFD444442}" srcId="{DFF909C4-E4BB-654A-BC3C-443F0CB04240}" destId="{D2D5F181-B814-5A48-9EBE-945038032A92}" srcOrd="3" destOrd="0" parTransId="{45FBB052-E7C3-FF4A-9245-84AE2ED9F89A}" sibTransId="{A97AFF9E-14F6-764D-A1B8-4635D11F428B}"/>
    <dgm:cxn modelId="{EEB0D65A-FF5A-2A4B-9A69-3BE3F723EB45}" type="presOf" srcId="{C1FFF4DE-3F44-4743-ABAC-5B1091F47F62}" destId="{5E2885F8-E26E-1A44-B30B-7F4D61A7C62E}" srcOrd="0" destOrd="0" presId="urn:microsoft.com/office/officeart/2005/8/layout/cycle2"/>
    <dgm:cxn modelId="{C104C176-DE4B-824F-ADAE-54DC212BDB65}" type="presOf" srcId="{3C0E5CAA-B6BF-7C47-885C-B2C452C67A23}" destId="{22C2E647-91D5-674E-9554-D7AD3EFB8522}" srcOrd="0" destOrd="0" presId="urn:microsoft.com/office/officeart/2005/8/layout/cycle2"/>
    <dgm:cxn modelId="{71EEA495-1E7C-D849-99D7-327ECC74DF3E}" type="presOf" srcId="{DFF909C4-E4BB-654A-BC3C-443F0CB04240}" destId="{C8DA5E4C-2786-D645-A1F1-18F354CDED39}" srcOrd="0" destOrd="0" presId="urn:microsoft.com/office/officeart/2005/8/layout/cycle2"/>
    <dgm:cxn modelId="{DED7B099-F922-574A-B6F5-FF4F82CAB769}" type="presOf" srcId="{F36B5480-6921-D94C-9B5C-7320BC124660}" destId="{D989E327-CC9B-354D-9EF5-3E335BA53A66}" srcOrd="1" destOrd="0" presId="urn:microsoft.com/office/officeart/2005/8/layout/cycle2"/>
    <dgm:cxn modelId="{3A372CA1-9008-DA41-B30A-7E8F18F528C8}" type="presOf" srcId="{A97AFF9E-14F6-764D-A1B8-4635D11F428B}" destId="{79D39109-36A4-4244-9A81-53224E364BC5}" srcOrd="1" destOrd="0" presId="urn:microsoft.com/office/officeart/2005/8/layout/cycle2"/>
    <dgm:cxn modelId="{A5BDFDAF-0A99-9C4D-A2B9-9C65B7825947}" type="presOf" srcId="{0E01F158-E1FF-BD4F-B8B8-896EEF28E621}" destId="{4C8A503A-2C76-AB4B-B73B-903BD0617157}" srcOrd="0" destOrd="0" presId="urn:microsoft.com/office/officeart/2005/8/layout/cycle2"/>
    <dgm:cxn modelId="{04E5D1BF-049F-0745-A9DB-445208B8F05A}" type="presOf" srcId="{6CA898D4-E63F-7448-8D86-280181B91B8F}" destId="{6021D2DF-4483-014E-9C07-CF30C8B2B77F}" srcOrd="0" destOrd="0" presId="urn:microsoft.com/office/officeart/2005/8/layout/cycle2"/>
    <dgm:cxn modelId="{157D2FC4-187E-ED44-9BCC-EFCA0E52D312}" type="presOf" srcId="{D2D5F181-B814-5A48-9EBE-945038032A92}" destId="{4A7CBDF3-E1C2-0A41-B13D-44C1F2C4520C}" srcOrd="0" destOrd="0" presId="urn:microsoft.com/office/officeart/2005/8/layout/cycle2"/>
    <dgm:cxn modelId="{6A7F82C6-F7D4-E442-B73A-4C09BA9A1148}" type="presOf" srcId="{3E06D20C-18E4-E941-9A76-62B8061B6F56}" destId="{24F90994-3547-F048-8B8A-6C325B72FCC2}" srcOrd="1" destOrd="0" presId="urn:microsoft.com/office/officeart/2005/8/layout/cycle2"/>
    <dgm:cxn modelId="{79854DD3-7D36-A64F-B3B9-127A4DEB06A5}" type="presOf" srcId="{A97AFF9E-14F6-764D-A1B8-4635D11F428B}" destId="{352ED1D3-316E-7F47-AD55-6BFBE188CA62}" srcOrd="0" destOrd="0" presId="urn:microsoft.com/office/officeart/2005/8/layout/cycle2"/>
    <dgm:cxn modelId="{3A74B3E9-5756-5F4C-83C1-2C0FEF6B2B21}" type="presOf" srcId="{3E06D20C-18E4-E941-9A76-62B8061B6F56}" destId="{BDDCCBFE-B88B-4D40-8DAE-2CE76D5D3D76}" srcOrd="0" destOrd="0" presId="urn:microsoft.com/office/officeart/2005/8/layout/cycle2"/>
    <dgm:cxn modelId="{4501AAED-4E16-9C49-96A9-85C8EFA14DD4}" type="presOf" srcId="{F36B5480-6921-D94C-9B5C-7320BC124660}" destId="{C955B406-F33B-3B46-8958-50E4F3C8619B}" srcOrd="0" destOrd="0" presId="urn:microsoft.com/office/officeart/2005/8/layout/cycle2"/>
    <dgm:cxn modelId="{5DDEEEEF-8F9A-AE45-99CC-1A01DB9411A6}" type="presOf" srcId="{6CA898D4-E63F-7448-8D86-280181B91B8F}" destId="{FD6D758C-2192-214B-9FC9-8812D9441B83}" srcOrd="1" destOrd="0" presId="urn:microsoft.com/office/officeart/2005/8/layout/cycle2"/>
    <dgm:cxn modelId="{67CC11C2-CFEF-1249-9A1C-C3F56FFF5206}" type="presParOf" srcId="{C8DA5E4C-2786-D645-A1F1-18F354CDED39}" destId="{5E2885F8-E26E-1A44-B30B-7F4D61A7C62E}" srcOrd="0" destOrd="0" presId="urn:microsoft.com/office/officeart/2005/8/layout/cycle2"/>
    <dgm:cxn modelId="{913FDB7F-B1A9-8148-9CF8-415C0C51DA7E}" type="presParOf" srcId="{C8DA5E4C-2786-D645-A1F1-18F354CDED39}" destId="{6021D2DF-4483-014E-9C07-CF30C8B2B77F}" srcOrd="1" destOrd="0" presId="urn:microsoft.com/office/officeart/2005/8/layout/cycle2"/>
    <dgm:cxn modelId="{4FDC14E7-9A0D-B84F-BD6D-B30EA0072B7D}" type="presParOf" srcId="{6021D2DF-4483-014E-9C07-CF30C8B2B77F}" destId="{FD6D758C-2192-214B-9FC9-8812D9441B83}" srcOrd="0" destOrd="0" presId="urn:microsoft.com/office/officeart/2005/8/layout/cycle2"/>
    <dgm:cxn modelId="{3EAC6500-BE6D-804B-8359-F796F999843A}" type="presParOf" srcId="{C8DA5E4C-2786-D645-A1F1-18F354CDED39}" destId="{22C2E647-91D5-674E-9554-D7AD3EFB8522}" srcOrd="2" destOrd="0" presId="urn:microsoft.com/office/officeart/2005/8/layout/cycle2"/>
    <dgm:cxn modelId="{0C9CD65C-263B-214F-8EE1-BCC83078A92C}" type="presParOf" srcId="{C8DA5E4C-2786-D645-A1F1-18F354CDED39}" destId="{BDDCCBFE-B88B-4D40-8DAE-2CE76D5D3D76}" srcOrd="3" destOrd="0" presId="urn:microsoft.com/office/officeart/2005/8/layout/cycle2"/>
    <dgm:cxn modelId="{11C9607F-EA54-A649-BCBA-B8E7628EB78D}" type="presParOf" srcId="{BDDCCBFE-B88B-4D40-8DAE-2CE76D5D3D76}" destId="{24F90994-3547-F048-8B8A-6C325B72FCC2}" srcOrd="0" destOrd="0" presId="urn:microsoft.com/office/officeart/2005/8/layout/cycle2"/>
    <dgm:cxn modelId="{1AEBC4C8-540B-9741-9C03-941D60B19446}" type="presParOf" srcId="{C8DA5E4C-2786-D645-A1F1-18F354CDED39}" destId="{4C8A503A-2C76-AB4B-B73B-903BD0617157}" srcOrd="4" destOrd="0" presId="urn:microsoft.com/office/officeart/2005/8/layout/cycle2"/>
    <dgm:cxn modelId="{BD5F82D2-C255-E946-AB06-E73930DCE77C}" type="presParOf" srcId="{C8DA5E4C-2786-D645-A1F1-18F354CDED39}" destId="{C955B406-F33B-3B46-8958-50E4F3C8619B}" srcOrd="5" destOrd="0" presId="urn:microsoft.com/office/officeart/2005/8/layout/cycle2"/>
    <dgm:cxn modelId="{5D0BEA1F-ECEB-D846-8229-646CE500A82B}" type="presParOf" srcId="{C955B406-F33B-3B46-8958-50E4F3C8619B}" destId="{D989E327-CC9B-354D-9EF5-3E335BA53A66}" srcOrd="0" destOrd="0" presId="urn:microsoft.com/office/officeart/2005/8/layout/cycle2"/>
    <dgm:cxn modelId="{53447D2E-486E-E24A-BA4D-223FE4AC75C5}" type="presParOf" srcId="{C8DA5E4C-2786-D645-A1F1-18F354CDED39}" destId="{4A7CBDF3-E1C2-0A41-B13D-44C1F2C4520C}" srcOrd="6" destOrd="0" presId="urn:microsoft.com/office/officeart/2005/8/layout/cycle2"/>
    <dgm:cxn modelId="{F424700E-7326-2846-982E-58C5146380B8}" type="presParOf" srcId="{C8DA5E4C-2786-D645-A1F1-18F354CDED39}" destId="{352ED1D3-316E-7F47-AD55-6BFBE188CA62}" srcOrd="7" destOrd="0" presId="urn:microsoft.com/office/officeart/2005/8/layout/cycle2"/>
    <dgm:cxn modelId="{85E6AE26-E446-AA45-8444-FDCAC07824D9}" type="presParOf" srcId="{352ED1D3-316E-7F47-AD55-6BFBE188CA62}" destId="{79D39109-36A4-4244-9A81-53224E364B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D408373-BD18-B649-A791-453C1777FD6A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939359F4-496E-F548-BC23-8B87105463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Kick-off</a:t>
          </a:r>
        </a:p>
      </dgm:t>
    </dgm:pt>
    <dgm:pt modelId="{C3242A93-AF52-FA4A-90BA-D2F1FB3B10C5}" type="parTrans" cxnId="{293A1F96-816E-9642-83B3-BD5D172B851C}">
      <dgm:prSet/>
      <dgm:spPr/>
      <dgm:t>
        <a:bodyPr/>
        <a:lstStyle/>
        <a:p>
          <a:endParaRPr lang="en-US"/>
        </a:p>
      </dgm:t>
    </dgm:pt>
    <dgm:pt modelId="{2136079C-05E5-704E-9B1E-540F5523C7C3}" type="sibTrans" cxnId="{293A1F96-816E-9642-83B3-BD5D172B851C}">
      <dgm:prSet/>
      <dgm:spPr/>
      <dgm:t>
        <a:bodyPr/>
        <a:lstStyle/>
        <a:p>
          <a:endParaRPr lang="en-US"/>
        </a:p>
      </dgm:t>
    </dgm:pt>
    <dgm:pt modelId="{F6C94A14-1725-0247-AE7E-2C1534311FF5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Framework development</a:t>
          </a:r>
        </a:p>
      </dgm:t>
    </dgm:pt>
    <dgm:pt modelId="{B87F267F-D74D-9B4A-B3CC-D997520AB34C}" type="parTrans" cxnId="{EE00040B-9E77-E343-B80C-98072C0E31A3}">
      <dgm:prSet/>
      <dgm:spPr/>
      <dgm:t>
        <a:bodyPr/>
        <a:lstStyle/>
        <a:p>
          <a:endParaRPr lang="en-US"/>
        </a:p>
      </dgm:t>
    </dgm:pt>
    <dgm:pt modelId="{EC571BAA-C214-6949-B593-530B0ECC4586}" type="sibTrans" cxnId="{EE00040B-9E77-E343-B80C-98072C0E31A3}">
      <dgm:prSet/>
      <dgm:spPr/>
      <dgm:t>
        <a:bodyPr/>
        <a:lstStyle/>
        <a:p>
          <a:endParaRPr lang="en-US"/>
        </a:p>
      </dgm:t>
    </dgm:pt>
    <dgm:pt modelId="{379C6B10-C7B1-B64C-96FF-BD7D283137B1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Virtual accelerator</a:t>
          </a:r>
        </a:p>
      </dgm:t>
    </dgm:pt>
    <dgm:pt modelId="{D2A95CB9-ACC4-1243-A9C7-CF722F2569F2}" type="parTrans" cxnId="{94172A06-80CC-1347-8196-222CF363CA4B}">
      <dgm:prSet/>
      <dgm:spPr/>
      <dgm:t>
        <a:bodyPr/>
        <a:lstStyle/>
        <a:p>
          <a:endParaRPr lang="en-US"/>
        </a:p>
      </dgm:t>
    </dgm:pt>
    <dgm:pt modelId="{B8861149-CEB2-9648-9EA7-3A8E52409D86}" type="sibTrans" cxnId="{94172A06-80CC-1347-8196-222CF363CA4B}">
      <dgm:prSet/>
      <dgm:spPr/>
      <dgm:t>
        <a:bodyPr/>
        <a:lstStyle/>
        <a:p>
          <a:endParaRPr lang="en-US"/>
        </a:p>
      </dgm:t>
    </dgm:pt>
    <dgm:pt modelId="{53FB532D-B55E-4547-A772-EEDE916F3A43}">
      <dgm:prSet custT="1"/>
      <dgm:spPr/>
      <dgm:t>
        <a:bodyPr/>
        <a:lstStyle/>
        <a:p>
          <a:r>
            <a:rPr lang="en-US" sz="900" dirty="0"/>
            <a:t>Objectives</a:t>
          </a:r>
        </a:p>
      </dgm:t>
    </dgm:pt>
    <dgm:pt modelId="{48AEB501-858B-4040-B1A5-787A4B1DC402}" type="parTrans" cxnId="{5604B943-4ADE-C046-BAB9-5401BF3BB83F}">
      <dgm:prSet/>
      <dgm:spPr/>
      <dgm:t>
        <a:bodyPr/>
        <a:lstStyle/>
        <a:p>
          <a:endParaRPr lang="en-US"/>
        </a:p>
      </dgm:t>
    </dgm:pt>
    <dgm:pt modelId="{82ABC979-3727-F64D-B588-53F4E2308ECC}" type="sibTrans" cxnId="{5604B943-4ADE-C046-BAB9-5401BF3BB83F}">
      <dgm:prSet/>
      <dgm:spPr/>
      <dgm:t>
        <a:bodyPr/>
        <a:lstStyle/>
        <a:p>
          <a:endParaRPr lang="en-US"/>
        </a:p>
      </dgm:t>
    </dgm:pt>
    <dgm:pt modelId="{5C5B1FEE-BB79-D244-8260-DCAF96C72440}">
      <dgm:prSet custT="1"/>
      <dgm:spPr/>
      <dgm:t>
        <a:bodyPr/>
        <a:lstStyle/>
        <a:p>
          <a:r>
            <a:rPr lang="en-US" sz="900" dirty="0"/>
            <a:t>Approaches</a:t>
          </a:r>
        </a:p>
      </dgm:t>
    </dgm:pt>
    <dgm:pt modelId="{54B565F2-6CF4-AA4E-9EFB-7D15152D0CA2}" type="parTrans" cxnId="{30539144-4685-9745-806A-1FCD0D419936}">
      <dgm:prSet/>
      <dgm:spPr/>
      <dgm:t>
        <a:bodyPr/>
        <a:lstStyle/>
        <a:p>
          <a:endParaRPr lang="en-US"/>
        </a:p>
      </dgm:t>
    </dgm:pt>
    <dgm:pt modelId="{BA8CAE17-67A4-B44D-9383-1363BCEB6AAC}" type="sibTrans" cxnId="{30539144-4685-9745-806A-1FCD0D419936}">
      <dgm:prSet/>
      <dgm:spPr/>
      <dgm:t>
        <a:bodyPr/>
        <a:lstStyle/>
        <a:p>
          <a:endParaRPr lang="en-US"/>
        </a:p>
      </dgm:t>
    </dgm:pt>
    <dgm:pt modelId="{5995888C-5231-494E-A5D9-4E08BA4124DB}">
      <dgm:prSet custT="1"/>
      <dgm:spPr/>
      <dgm:t>
        <a:bodyPr/>
        <a:lstStyle/>
        <a:p>
          <a:r>
            <a:rPr lang="en-US" sz="900" dirty="0"/>
            <a:t>Plan</a:t>
          </a:r>
          <a:endParaRPr lang="en-US" sz="700" dirty="0"/>
        </a:p>
      </dgm:t>
    </dgm:pt>
    <dgm:pt modelId="{5409E370-18D9-3046-B7FA-C394145D0527}" type="parTrans" cxnId="{C91D42F1-85F3-1B44-A937-C3BBF4632989}">
      <dgm:prSet/>
      <dgm:spPr/>
      <dgm:t>
        <a:bodyPr/>
        <a:lstStyle/>
        <a:p>
          <a:endParaRPr lang="en-US"/>
        </a:p>
      </dgm:t>
    </dgm:pt>
    <dgm:pt modelId="{0739BD0F-8A86-624C-BCEA-CA62083391C7}" type="sibTrans" cxnId="{C91D42F1-85F3-1B44-A937-C3BBF4632989}">
      <dgm:prSet/>
      <dgm:spPr/>
      <dgm:t>
        <a:bodyPr/>
        <a:lstStyle/>
        <a:p>
          <a:endParaRPr lang="en-US"/>
        </a:p>
      </dgm:t>
    </dgm:pt>
    <dgm:pt modelId="{F4BD8062-2551-BD49-993A-EA9926DE48EB}">
      <dgm:prSet custT="1"/>
      <dgm:spPr/>
      <dgm:t>
        <a:bodyPr/>
        <a:lstStyle/>
        <a:p>
          <a:pPr algn="l"/>
          <a:r>
            <a:rPr lang="en-US" sz="1100" dirty="0">
              <a:solidFill>
                <a:schemeClr val="tx1"/>
              </a:solidFill>
            </a:rPr>
            <a:t>Final</a:t>
          </a:r>
        </a:p>
      </dgm:t>
    </dgm:pt>
    <dgm:pt modelId="{4F3B89D1-E7F3-2A47-B3A0-CE2E118962B0}" type="parTrans" cxnId="{F2F9978C-72B7-194E-9844-1AF9D1085E3C}">
      <dgm:prSet/>
      <dgm:spPr/>
      <dgm:t>
        <a:bodyPr/>
        <a:lstStyle/>
        <a:p>
          <a:endParaRPr lang="en-US"/>
        </a:p>
      </dgm:t>
    </dgm:pt>
    <dgm:pt modelId="{D9BBEAC8-92D0-AD4D-9405-2AA4D7048A5E}" type="sibTrans" cxnId="{F2F9978C-72B7-194E-9844-1AF9D1085E3C}">
      <dgm:prSet/>
      <dgm:spPr/>
      <dgm:t>
        <a:bodyPr/>
        <a:lstStyle/>
        <a:p>
          <a:endParaRPr lang="en-US"/>
        </a:p>
      </dgm:t>
    </dgm:pt>
    <dgm:pt modelId="{E4F8C606-9B06-AF43-A9CD-F01F02E75E07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ML methods comparison</a:t>
          </a:r>
        </a:p>
      </dgm:t>
    </dgm:pt>
    <dgm:pt modelId="{4BE3A77F-7B0D-9E45-9A0E-66548ABF62B7}" type="parTrans" cxnId="{559010E5-98DE-4F4C-81FC-FF7C7ADAFBC5}">
      <dgm:prSet/>
      <dgm:spPr/>
      <dgm:t>
        <a:bodyPr/>
        <a:lstStyle/>
        <a:p>
          <a:endParaRPr lang="en-US"/>
        </a:p>
      </dgm:t>
    </dgm:pt>
    <dgm:pt modelId="{AE4C3EFC-7930-6647-BD78-24DC92770E9A}" type="sibTrans" cxnId="{559010E5-98DE-4F4C-81FC-FF7C7ADAFBC5}">
      <dgm:prSet/>
      <dgm:spPr/>
      <dgm:t>
        <a:bodyPr/>
        <a:lstStyle/>
        <a:p>
          <a:endParaRPr lang="en-US"/>
        </a:p>
      </dgm:t>
    </dgm:pt>
    <dgm:pt modelId="{D7744B9C-A6DC-144B-9BB7-46EAD551EA94}">
      <dgm:prSet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Control Room Integration</a:t>
          </a:r>
        </a:p>
      </dgm:t>
    </dgm:pt>
    <dgm:pt modelId="{051DC3BF-82B4-3746-8DAF-74FF43D0E8A0}" type="parTrans" cxnId="{2D7A088F-BF1D-7F42-A9C6-F301F3329FE7}">
      <dgm:prSet/>
      <dgm:spPr/>
      <dgm:t>
        <a:bodyPr/>
        <a:lstStyle/>
        <a:p>
          <a:endParaRPr lang="en-US"/>
        </a:p>
      </dgm:t>
    </dgm:pt>
    <dgm:pt modelId="{5B770D5B-265E-A14D-BD62-2A1C8389E751}" type="sibTrans" cxnId="{2D7A088F-BF1D-7F42-A9C6-F301F3329FE7}">
      <dgm:prSet/>
      <dgm:spPr/>
      <dgm:t>
        <a:bodyPr/>
        <a:lstStyle/>
        <a:p>
          <a:endParaRPr lang="en-US"/>
        </a:p>
      </dgm:t>
    </dgm:pt>
    <dgm:pt modelId="{CF147A4C-6D12-2B43-8337-97F7378739CF}">
      <dgm:prSet custT="1"/>
      <dgm:spPr/>
      <dgm:t>
        <a:bodyPr/>
        <a:lstStyle/>
        <a:p>
          <a:r>
            <a:rPr lang="en-US" sz="900" dirty="0"/>
            <a:t>Develop VA</a:t>
          </a:r>
        </a:p>
      </dgm:t>
    </dgm:pt>
    <dgm:pt modelId="{3B5F1232-FD6A-A14E-9A07-3AA1970B5918}" type="parTrans" cxnId="{556E8D6C-5211-8748-85B2-1FDB3A85497C}">
      <dgm:prSet/>
      <dgm:spPr/>
      <dgm:t>
        <a:bodyPr/>
        <a:lstStyle/>
        <a:p>
          <a:endParaRPr lang="en-US"/>
        </a:p>
      </dgm:t>
    </dgm:pt>
    <dgm:pt modelId="{01C8C8F4-1A86-8847-9E24-83E2B746FD8F}" type="sibTrans" cxnId="{556E8D6C-5211-8748-85B2-1FDB3A85497C}">
      <dgm:prSet/>
      <dgm:spPr/>
      <dgm:t>
        <a:bodyPr/>
        <a:lstStyle/>
        <a:p>
          <a:endParaRPr lang="en-US"/>
        </a:p>
      </dgm:t>
    </dgm:pt>
    <dgm:pt modelId="{4828CC3B-B567-B243-AD4E-C65748256C20}">
      <dgm:prSet custScaleY="65789" custT="1" custLinFactNeighborX="-243" custLinFactNeighborY="-1119"/>
      <dgm:spPr/>
      <dgm:t>
        <a:bodyPr/>
        <a:lstStyle/>
        <a:p>
          <a:r>
            <a:rPr lang="en-US" sz="900" dirty="0"/>
            <a:t>Test with VA</a:t>
          </a:r>
        </a:p>
      </dgm:t>
    </dgm:pt>
    <dgm:pt modelId="{A08F0D46-FED8-4842-A5AB-CEF552FB094B}" type="parTrans" cxnId="{8EF11CB5-449D-AF40-B0BC-6B6A99489627}">
      <dgm:prSet/>
      <dgm:spPr/>
      <dgm:t>
        <a:bodyPr/>
        <a:lstStyle/>
        <a:p>
          <a:endParaRPr lang="en-US"/>
        </a:p>
      </dgm:t>
    </dgm:pt>
    <dgm:pt modelId="{0BA53C6C-5F7B-4D44-84C3-ED227776CCE9}" type="sibTrans" cxnId="{8EF11CB5-449D-AF40-B0BC-6B6A99489627}">
      <dgm:prSet/>
      <dgm:spPr/>
      <dgm:t>
        <a:bodyPr/>
        <a:lstStyle/>
        <a:p>
          <a:endParaRPr lang="en-US"/>
        </a:p>
      </dgm:t>
    </dgm:pt>
    <dgm:pt modelId="{533C7C05-D568-914E-A5AD-5FB7E245862E}">
      <dgm:prSet custT="1"/>
      <dgm:spPr/>
      <dgm:t>
        <a:bodyPr/>
        <a:lstStyle/>
        <a:p>
          <a:r>
            <a:rPr lang="en-US" sz="900" dirty="0"/>
            <a:t>??</a:t>
          </a:r>
        </a:p>
      </dgm:t>
    </dgm:pt>
    <dgm:pt modelId="{BB8D6ACA-3F53-7449-8B74-A153B428FF14}" type="parTrans" cxnId="{4861219C-5889-D64B-BF97-40120116BC07}">
      <dgm:prSet/>
      <dgm:spPr/>
      <dgm:t>
        <a:bodyPr/>
        <a:lstStyle/>
        <a:p>
          <a:endParaRPr lang="en-US"/>
        </a:p>
      </dgm:t>
    </dgm:pt>
    <dgm:pt modelId="{73EA7866-CBBC-B042-8C2D-0ECD56F243BB}" type="sibTrans" cxnId="{4861219C-5889-D64B-BF97-40120116BC07}">
      <dgm:prSet/>
      <dgm:spPr/>
      <dgm:t>
        <a:bodyPr/>
        <a:lstStyle/>
        <a:p>
          <a:endParaRPr lang="en-US"/>
        </a:p>
      </dgm:t>
    </dgm:pt>
    <dgm:pt modelId="{CEBC137D-04E3-0F45-91C6-AE6ECCDD5CE5}">
      <dgm:prSet custT="1"/>
      <dgm:spPr/>
      <dgm:t>
        <a:bodyPr/>
        <a:lstStyle/>
        <a:p>
          <a:r>
            <a:rPr lang="en-US" sz="900" dirty="0"/>
            <a:t>Full scale tool running in CCR</a:t>
          </a:r>
        </a:p>
      </dgm:t>
    </dgm:pt>
    <dgm:pt modelId="{95C9C5CB-5CC7-A44A-8AC9-527080071464}" type="parTrans" cxnId="{CF50B52D-3675-9742-B306-BD01FDBC4711}">
      <dgm:prSet/>
      <dgm:spPr/>
      <dgm:t>
        <a:bodyPr/>
        <a:lstStyle/>
        <a:p>
          <a:endParaRPr lang="en-US"/>
        </a:p>
      </dgm:t>
    </dgm:pt>
    <dgm:pt modelId="{A603B3CE-B9D1-0D42-BEA7-0D01CA7F7EEF}" type="sibTrans" cxnId="{CF50B52D-3675-9742-B306-BD01FDBC4711}">
      <dgm:prSet/>
      <dgm:spPr/>
      <dgm:t>
        <a:bodyPr/>
        <a:lstStyle/>
        <a:p>
          <a:endParaRPr lang="en-US"/>
        </a:p>
      </dgm:t>
    </dgm:pt>
    <dgm:pt modelId="{393F7CB5-E709-D64D-909F-6A66506B5A70}">
      <dgm:prSet custT="1"/>
      <dgm:spPr/>
      <dgm:t>
        <a:bodyPr/>
        <a:lstStyle/>
        <a:p>
          <a:pPr algn="l"/>
          <a:r>
            <a:rPr lang="en-US" sz="1050" dirty="0"/>
            <a:t>Report</a:t>
          </a:r>
          <a:endParaRPr lang="en-US" sz="1100" dirty="0"/>
        </a:p>
      </dgm:t>
    </dgm:pt>
    <dgm:pt modelId="{411A4221-35DB-9D46-8005-51277E9BAD27}" type="parTrans" cxnId="{1F560248-1361-D24D-8013-A8F0DFE8D7D8}">
      <dgm:prSet/>
      <dgm:spPr/>
      <dgm:t>
        <a:bodyPr/>
        <a:lstStyle/>
        <a:p>
          <a:endParaRPr lang="en-US"/>
        </a:p>
      </dgm:t>
    </dgm:pt>
    <dgm:pt modelId="{ADAA4AA6-CBEE-C84B-8D30-78D3091248D4}" type="sibTrans" cxnId="{1F560248-1361-D24D-8013-A8F0DFE8D7D8}">
      <dgm:prSet/>
      <dgm:spPr/>
      <dgm:t>
        <a:bodyPr/>
        <a:lstStyle/>
        <a:p>
          <a:endParaRPr lang="en-US"/>
        </a:p>
      </dgm:t>
    </dgm:pt>
    <dgm:pt modelId="{DCEC6BEA-7D3D-3146-B5D7-26E51271447F}">
      <dgm:prSet custT="1"/>
      <dgm:spPr/>
      <dgm:t>
        <a:bodyPr/>
        <a:lstStyle/>
        <a:p>
          <a:r>
            <a:rPr lang="en-US" sz="900" dirty="0"/>
            <a:t>Test with AP beam</a:t>
          </a:r>
        </a:p>
      </dgm:t>
    </dgm:pt>
    <dgm:pt modelId="{3E790115-6B64-4D45-BA66-6FEFC9C70F1F}" type="parTrans" cxnId="{1B7DC412-5410-8240-8CA9-057249B63306}">
      <dgm:prSet/>
      <dgm:spPr/>
      <dgm:t>
        <a:bodyPr/>
        <a:lstStyle/>
        <a:p>
          <a:endParaRPr lang="en-US"/>
        </a:p>
      </dgm:t>
    </dgm:pt>
    <dgm:pt modelId="{6B7A5498-1B2C-7A4A-A117-2FB8B54E187D}" type="sibTrans" cxnId="{1B7DC412-5410-8240-8CA9-057249B63306}">
      <dgm:prSet/>
      <dgm:spPr/>
      <dgm:t>
        <a:bodyPr/>
        <a:lstStyle/>
        <a:p>
          <a:endParaRPr lang="en-US"/>
        </a:p>
      </dgm:t>
    </dgm:pt>
    <dgm:pt modelId="{DBC36442-3118-AC40-A0D0-A2ABC2DBF184}">
      <dgm:prSet custT="1"/>
      <dgm:spPr/>
      <dgm:t>
        <a:bodyPr/>
        <a:lstStyle/>
        <a:p>
          <a:r>
            <a:rPr lang="en-US" sz="900" dirty="0"/>
            <a:t>Test with production beam</a:t>
          </a:r>
        </a:p>
      </dgm:t>
    </dgm:pt>
    <dgm:pt modelId="{678E1126-4DE2-774B-A087-C25083F04388}" type="parTrans" cxnId="{054E8375-9E2D-2445-9D38-C3F434DCF121}">
      <dgm:prSet/>
      <dgm:spPr/>
      <dgm:t>
        <a:bodyPr/>
        <a:lstStyle/>
        <a:p>
          <a:endParaRPr lang="en-US"/>
        </a:p>
      </dgm:t>
    </dgm:pt>
    <dgm:pt modelId="{417C4EB0-D482-AF4C-B392-B476C3763AB1}" type="sibTrans" cxnId="{054E8375-9E2D-2445-9D38-C3F434DCF121}">
      <dgm:prSet/>
      <dgm:spPr/>
      <dgm:t>
        <a:bodyPr/>
        <a:lstStyle/>
        <a:p>
          <a:endParaRPr lang="en-US"/>
        </a:p>
      </dgm:t>
    </dgm:pt>
    <dgm:pt modelId="{8441647D-C43E-604E-A06F-F53D838A4841}">
      <dgm:prSet custT="1"/>
      <dgm:spPr/>
      <dgm:t>
        <a:bodyPr/>
        <a:lstStyle/>
        <a:p>
          <a:endParaRPr lang="en-US" sz="900" dirty="0"/>
        </a:p>
      </dgm:t>
    </dgm:pt>
    <dgm:pt modelId="{7062C155-7B5C-F149-9DB6-70B574404689}" type="parTrans" cxnId="{0C7C70EF-FF2A-CF4C-B69C-B44CA75983DC}">
      <dgm:prSet/>
      <dgm:spPr/>
      <dgm:t>
        <a:bodyPr/>
        <a:lstStyle/>
        <a:p>
          <a:endParaRPr lang="en-US"/>
        </a:p>
      </dgm:t>
    </dgm:pt>
    <dgm:pt modelId="{DA80B92D-CC09-E940-8971-10018CB836D5}" type="sibTrans" cxnId="{0C7C70EF-FF2A-CF4C-B69C-B44CA75983DC}">
      <dgm:prSet/>
      <dgm:spPr/>
      <dgm:t>
        <a:bodyPr/>
        <a:lstStyle/>
        <a:p>
          <a:endParaRPr lang="en-US"/>
        </a:p>
      </dgm:t>
    </dgm:pt>
    <dgm:pt modelId="{64FEF47C-198C-D74E-8F1C-D4D833211EEC}">
      <dgm:prSet custT="1"/>
      <dgm:spPr/>
      <dgm:t>
        <a:bodyPr/>
        <a:lstStyle/>
        <a:p>
          <a:r>
            <a:rPr lang="en-US" sz="900" dirty="0"/>
            <a:t>??</a:t>
          </a:r>
        </a:p>
      </dgm:t>
    </dgm:pt>
    <dgm:pt modelId="{7FFB29DE-4D38-B140-8F25-15445807C262}" type="parTrans" cxnId="{77456961-EB6A-B342-B8B1-CDAD0A83EE8A}">
      <dgm:prSet/>
      <dgm:spPr/>
      <dgm:t>
        <a:bodyPr/>
        <a:lstStyle/>
        <a:p>
          <a:endParaRPr lang="en-US"/>
        </a:p>
      </dgm:t>
    </dgm:pt>
    <dgm:pt modelId="{3C22BC7A-A560-7D48-BFE6-2C600725BF4B}" type="sibTrans" cxnId="{77456961-EB6A-B342-B8B1-CDAD0A83EE8A}">
      <dgm:prSet/>
      <dgm:spPr/>
      <dgm:t>
        <a:bodyPr/>
        <a:lstStyle/>
        <a:p>
          <a:endParaRPr lang="en-US"/>
        </a:p>
      </dgm:t>
    </dgm:pt>
    <dgm:pt modelId="{9BAD1ED5-55EB-6949-922B-839A6541605C}">
      <dgm:prSet custT="1"/>
      <dgm:spPr/>
      <dgm:t>
        <a:bodyPr/>
        <a:lstStyle/>
        <a:p>
          <a:pPr algn="l"/>
          <a:r>
            <a:rPr lang="en-US" sz="1100" dirty="0"/>
            <a:t>NIM publication</a:t>
          </a:r>
        </a:p>
      </dgm:t>
    </dgm:pt>
    <dgm:pt modelId="{00838C0F-7B24-5E43-90B7-8CF33CBB62DE}" type="parTrans" cxnId="{BAB94871-AF03-2743-BB7F-00FA2DD59D87}">
      <dgm:prSet/>
      <dgm:spPr/>
      <dgm:t>
        <a:bodyPr/>
        <a:lstStyle/>
        <a:p>
          <a:endParaRPr lang="en-US"/>
        </a:p>
      </dgm:t>
    </dgm:pt>
    <dgm:pt modelId="{6A0F00A4-EB30-7C44-BA84-18D73ADC3AD2}" type="sibTrans" cxnId="{BAB94871-AF03-2743-BB7F-00FA2DD59D87}">
      <dgm:prSet/>
      <dgm:spPr/>
      <dgm:t>
        <a:bodyPr/>
        <a:lstStyle/>
        <a:p>
          <a:endParaRPr lang="en-US"/>
        </a:p>
      </dgm:t>
    </dgm:pt>
    <dgm:pt modelId="{C0E430EC-A4D8-0648-B10A-8D5EB869C5F3}" type="pres">
      <dgm:prSet presAssocID="{8D408373-BD18-B649-A791-453C1777FD6A}" presName="linearFlow" presStyleCnt="0">
        <dgm:presLayoutVars>
          <dgm:resizeHandles val="exact"/>
        </dgm:presLayoutVars>
      </dgm:prSet>
      <dgm:spPr/>
    </dgm:pt>
    <dgm:pt modelId="{4B3E1088-6668-7843-ACA4-398AE7420686}" type="pres">
      <dgm:prSet presAssocID="{939359F4-496E-F548-BC23-8B87105463BA}" presName="node" presStyleLbl="node1" presStyleIdx="0" presStyleCnt="6" custScaleX="125927" custScaleY="105942" custLinFactNeighborX="0" custLinFactNeighborY="-515">
        <dgm:presLayoutVars>
          <dgm:bulletEnabled val="1"/>
        </dgm:presLayoutVars>
      </dgm:prSet>
      <dgm:spPr/>
    </dgm:pt>
    <dgm:pt modelId="{7D4238E9-447D-0745-8141-9099444C9DB2}" type="pres">
      <dgm:prSet presAssocID="{2136079C-05E5-704E-9B1E-540F5523C7C3}" presName="sibTrans" presStyleLbl="sibTrans2D1" presStyleIdx="0" presStyleCnt="5" custScaleX="139631" custScaleY="93225" custLinFactNeighborY="3528"/>
      <dgm:spPr/>
    </dgm:pt>
    <dgm:pt modelId="{D44F30F5-B187-4D41-AE06-7CE8F07B992C}" type="pres">
      <dgm:prSet presAssocID="{2136079C-05E5-704E-9B1E-540F5523C7C3}" presName="connectorText" presStyleLbl="sibTrans2D1" presStyleIdx="0" presStyleCnt="5"/>
      <dgm:spPr/>
    </dgm:pt>
    <dgm:pt modelId="{E906ADBD-B794-E94C-852A-F61CB0C7E8ED}" type="pres">
      <dgm:prSet presAssocID="{379C6B10-C7B1-B64C-96FF-BD7D283137B1}" presName="node" presStyleLbl="node1" presStyleIdx="1" presStyleCnt="6" custScaleX="124432" custScaleY="115252" custLinFactNeighborX="-33" custLinFactNeighborY="-35760">
        <dgm:presLayoutVars>
          <dgm:bulletEnabled val="1"/>
        </dgm:presLayoutVars>
      </dgm:prSet>
      <dgm:spPr/>
    </dgm:pt>
    <dgm:pt modelId="{BC261759-6565-C046-9F22-C19F0913D7FC}" type="pres">
      <dgm:prSet presAssocID="{B8861149-CEB2-9648-9EA7-3A8E52409D86}" presName="sibTrans" presStyleLbl="sibTrans2D1" presStyleIdx="1" presStyleCnt="5"/>
      <dgm:spPr/>
    </dgm:pt>
    <dgm:pt modelId="{1B1AC9E4-F162-5640-B86D-09CD38C9E262}" type="pres">
      <dgm:prSet presAssocID="{B8861149-CEB2-9648-9EA7-3A8E52409D86}" presName="connectorText" presStyleLbl="sibTrans2D1" presStyleIdx="1" presStyleCnt="5"/>
      <dgm:spPr/>
    </dgm:pt>
    <dgm:pt modelId="{0B5191A9-90F5-5041-A57D-FF9F27F4D1EC}" type="pres">
      <dgm:prSet presAssocID="{F6C94A14-1725-0247-AE7E-2C1534311FF5}" presName="node" presStyleLbl="node1" presStyleIdx="2" presStyleCnt="6" custScaleX="120217" custScaleY="130075" custLinFactNeighborX="-243" custLinFactNeighborY="-67772">
        <dgm:presLayoutVars>
          <dgm:bulletEnabled val="1"/>
        </dgm:presLayoutVars>
      </dgm:prSet>
      <dgm:spPr/>
    </dgm:pt>
    <dgm:pt modelId="{7A799E6F-AA5A-DF4E-A9E8-0D34A232C971}" type="pres">
      <dgm:prSet presAssocID="{EC571BAA-C214-6949-B593-530B0ECC4586}" presName="sibTrans" presStyleLbl="sibTrans2D1" presStyleIdx="2" presStyleCnt="5"/>
      <dgm:spPr/>
    </dgm:pt>
    <dgm:pt modelId="{95CA987D-2FB7-C141-82C1-D313A6A9D511}" type="pres">
      <dgm:prSet presAssocID="{EC571BAA-C214-6949-B593-530B0ECC4586}" presName="connectorText" presStyleLbl="sibTrans2D1" presStyleIdx="2" presStyleCnt="5"/>
      <dgm:spPr/>
    </dgm:pt>
    <dgm:pt modelId="{D66081CC-894D-8C4E-840C-52B127BE0912}" type="pres">
      <dgm:prSet presAssocID="{E4F8C606-9B06-AF43-A9CD-F01F02E75E07}" presName="node" presStyleLbl="node1" presStyleIdx="3" presStyleCnt="6" custScaleX="123285" custScaleY="117701" custLinFactNeighborX="-392" custLinFactNeighborY="-88902">
        <dgm:presLayoutVars>
          <dgm:bulletEnabled val="1"/>
        </dgm:presLayoutVars>
      </dgm:prSet>
      <dgm:spPr/>
    </dgm:pt>
    <dgm:pt modelId="{896FDF36-D2FD-6B43-ABC8-26C20C3E80E6}" type="pres">
      <dgm:prSet presAssocID="{AE4C3EFC-7930-6647-BD78-24DC92770E9A}" presName="sibTrans" presStyleLbl="sibTrans2D1" presStyleIdx="3" presStyleCnt="5"/>
      <dgm:spPr/>
    </dgm:pt>
    <dgm:pt modelId="{71263E95-7BAA-7F4F-B4BC-087D225DE7BD}" type="pres">
      <dgm:prSet presAssocID="{AE4C3EFC-7930-6647-BD78-24DC92770E9A}" presName="connectorText" presStyleLbl="sibTrans2D1" presStyleIdx="3" presStyleCnt="5"/>
      <dgm:spPr/>
    </dgm:pt>
    <dgm:pt modelId="{CEF199C2-3D91-D141-937E-06B600F843E1}" type="pres">
      <dgm:prSet presAssocID="{D7744B9C-A6DC-144B-9BB7-46EAD551EA94}" presName="node" presStyleLbl="node1" presStyleIdx="4" presStyleCnt="6" custScaleX="121153" custLinFactNeighborX="-1116" custLinFactNeighborY="-98206">
        <dgm:presLayoutVars>
          <dgm:bulletEnabled val="1"/>
        </dgm:presLayoutVars>
      </dgm:prSet>
      <dgm:spPr/>
    </dgm:pt>
    <dgm:pt modelId="{F812FE96-3AEB-D14D-89BF-BF5F4ACB43AA}" type="pres">
      <dgm:prSet presAssocID="{5B770D5B-265E-A14D-BD62-2A1C8389E751}" presName="sibTrans" presStyleLbl="sibTrans2D1" presStyleIdx="4" presStyleCnt="5"/>
      <dgm:spPr/>
    </dgm:pt>
    <dgm:pt modelId="{A309CA70-986E-5446-A5B0-45B1F3F48005}" type="pres">
      <dgm:prSet presAssocID="{5B770D5B-265E-A14D-BD62-2A1C8389E751}" presName="connectorText" presStyleLbl="sibTrans2D1" presStyleIdx="4" presStyleCnt="5"/>
      <dgm:spPr/>
    </dgm:pt>
    <dgm:pt modelId="{8B0F24F0-2972-A342-995F-A444EDAB6BC9}" type="pres">
      <dgm:prSet presAssocID="{F4BD8062-2551-BD49-993A-EA9926DE48EB}" presName="node" presStyleLbl="node1" presStyleIdx="5" presStyleCnt="6" custScaleX="119453" custScaleY="120593" custLinFactNeighborX="-1049" custLinFactNeighborY="-79364">
        <dgm:presLayoutVars>
          <dgm:bulletEnabled val="1"/>
        </dgm:presLayoutVars>
      </dgm:prSet>
      <dgm:spPr/>
    </dgm:pt>
  </dgm:ptLst>
  <dgm:cxnLst>
    <dgm:cxn modelId="{35A19003-6F6F-CB40-ABE9-67BF65F37323}" type="presOf" srcId="{4828CC3B-B567-B243-AD4E-C65748256C20}" destId="{0B5191A9-90F5-5041-A57D-FF9F27F4D1EC}" srcOrd="0" destOrd="1" presId="urn:microsoft.com/office/officeart/2005/8/layout/process2"/>
    <dgm:cxn modelId="{62CB0406-71F5-F042-8DD4-ED8CD61E001A}" type="presOf" srcId="{5C5B1FEE-BB79-D244-8260-DCAF96C72440}" destId="{4B3E1088-6668-7843-ACA4-398AE7420686}" srcOrd="0" destOrd="2" presId="urn:microsoft.com/office/officeart/2005/8/layout/process2"/>
    <dgm:cxn modelId="{94172A06-80CC-1347-8196-222CF363CA4B}" srcId="{8D408373-BD18-B649-A791-453C1777FD6A}" destId="{379C6B10-C7B1-B64C-96FF-BD7D283137B1}" srcOrd="1" destOrd="0" parTransId="{D2A95CB9-ACC4-1243-A9C7-CF722F2569F2}" sibTransId="{B8861149-CEB2-9648-9EA7-3A8E52409D86}"/>
    <dgm:cxn modelId="{EE00040B-9E77-E343-B80C-98072C0E31A3}" srcId="{8D408373-BD18-B649-A791-453C1777FD6A}" destId="{F6C94A14-1725-0247-AE7E-2C1534311FF5}" srcOrd="2" destOrd="0" parTransId="{B87F267F-D74D-9B4A-B3CC-D997520AB34C}" sibTransId="{EC571BAA-C214-6949-B593-530B0ECC4586}"/>
    <dgm:cxn modelId="{17FBD50C-BC02-6443-9DF1-C42DEEB763B0}" type="presOf" srcId="{AE4C3EFC-7930-6647-BD78-24DC92770E9A}" destId="{896FDF36-D2FD-6B43-ABC8-26C20C3E80E6}" srcOrd="0" destOrd="0" presId="urn:microsoft.com/office/officeart/2005/8/layout/process2"/>
    <dgm:cxn modelId="{14248E12-E678-9E49-8038-31C1D277AAC5}" type="presOf" srcId="{939359F4-496E-F548-BC23-8B87105463BA}" destId="{4B3E1088-6668-7843-ACA4-398AE7420686}" srcOrd="0" destOrd="0" presId="urn:microsoft.com/office/officeart/2005/8/layout/process2"/>
    <dgm:cxn modelId="{1B7DC412-5410-8240-8CA9-057249B63306}" srcId="{F6C94A14-1725-0247-AE7E-2C1534311FF5}" destId="{DCEC6BEA-7D3D-3146-B5D7-26E51271447F}" srcOrd="1" destOrd="0" parTransId="{3E790115-6B64-4D45-BA66-6FEFC9C70F1F}" sibTransId="{6B7A5498-1B2C-7A4A-A117-2FB8B54E187D}"/>
    <dgm:cxn modelId="{82563C29-0697-6540-8D2D-FAD2EBA9E0AF}" type="presOf" srcId="{379C6B10-C7B1-B64C-96FF-BD7D283137B1}" destId="{E906ADBD-B794-E94C-852A-F61CB0C7E8ED}" srcOrd="0" destOrd="0" presId="urn:microsoft.com/office/officeart/2005/8/layout/process2"/>
    <dgm:cxn modelId="{7D35342C-C316-5F44-9E81-E7A0951C4C60}" type="presOf" srcId="{2136079C-05E5-704E-9B1E-540F5523C7C3}" destId="{D44F30F5-B187-4D41-AE06-7CE8F07B992C}" srcOrd="1" destOrd="0" presId="urn:microsoft.com/office/officeart/2005/8/layout/process2"/>
    <dgm:cxn modelId="{CF50B52D-3675-9742-B306-BD01FDBC4711}" srcId="{D7744B9C-A6DC-144B-9BB7-46EAD551EA94}" destId="{CEBC137D-04E3-0F45-91C6-AE6ECCDD5CE5}" srcOrd="0" destOrd="0" parTransId="{95C9C5CB-5CC7-A44A-8AC9-527080071464}" sibTransId="{A603B3CE-B9D1-0D42-BEA7-0D01CA7F7EEF}"/>
    <dgm:cxn modelId="{2A71AE3D-FDA1-3443-919F-8D09FD566A01}" type="presOf" srcId="{CEBC137D-04E3-0F45-91C6-AE6ECCDD5CE5}" destId="{CEF199C2-3D91-D141-937E-06B600F843E1}" srcOrd="0" destOrd="1" presId="urn:microsoft.com/office/officeart/2005/8/layout/process2"/>
    <dgm:cxn modelId="{0DE60740-535A-9C4D-B969-88FF4A5F9B96}" type="presOf" srcId="{B8861149-CEB2-9648-9EA7-3A8E52409D86}" destId="{BC261759-6565-C046-9F22-C19F0913D7FC}" srcOrd="0" destOrd="0" presId="urn:microsoft.com/office/officeart/2005/8/layout/process2"/>
    <dgm:cxn modelId="{5604B943-4ADE-C046-BAB9-5401BF3BB83F}" srcId="{939359F4-496E-F548-BC23-8B87105463BA}" destId="{53FB532D-B55E-4547-A772-EEDE916F3A43}" srcOrd="0" destOrd="0" parTransId="{48AEB501-858B-4040-B1A5-787A4B1DC402}" sibTransId="{82ABC979-3727-F64D-B588-53F4E2308ECC}"/>
    <dgm:cxn modelId="{30539144-4685-9745-806A-1FCD0D419936}" srcId="{939359F4-496E-F548-BC23-8B87105463BA}" destId="{5C5B1FEE-BB79-D244-8260-DCAF96C72440}" srcOrd="1" destOrd="0" parTransId="{54B565F2-6CF4-AA4E-9EFB-7D15152D0CA2}" sibTransId="{BA8CAE17-67A4-B44D-9383-1363BCEB6AAC}"/>
    <dgm:cxn modelId="{1F560248-1361-D24D-8013-A8F0DFE8D7D8}" srcId="{F4BD8062-2551-BD49-993A-EA9926DE48EB}" destId="{393F7CB5-E709-D64D-909F-6A66506B5A70}" srcOrd="0" destOrd="0" parTransId="{411A4221-35DB-9D46-8005-51277E9BAD27}" sibTransId="{ADAA4AA6-CBEE-C84B-8D30-78D3091248D4}"/>
    <dgm:cxn modelId="{FF917A56-98B5-B749-9770-ADD186EA5D12}" type="presOf" srcId="{AE4C3EFC-7930-6647-BD78-24DC92770E9A}" destId="{71263E95-7BAA-7F4F-B4BC-087D225DE7BD}" srcOrd="1" destOrd="0" presId="urn:microsoft.com/office/officeart/2005/8/layout/process2"/>
    <dgm:cxn modelId="{77456961-EB6A-B342-B8B1-CDAD0A83EE8A}" srcId="{E4F8C606-9B06-AF43-A9CD-F01F02E75E07}" destId="{64FEF47C-198C-D74E-8F1C-D4D833211EEC}" srcOrd="1" destOrd="0" parTransId="{7FFB29DE-4D38-B140-8F25-15445807C262}" sibTransId="{3C22BC7A-A560-7D48-BFE6-2C600725BF4B}"/>
    <dgm:cxn modelId="{FC88A46B-DC6F-6249-A5E6-C1529A251DB5}" type="presOf" srcId="{393F7CB5-E709-D64D-909F-6A66506B5A70}" destId="{8B0F24F0-2972-A342-995F-A444EDAB6BC9}" srcOrd="0" destOrd="1" presId="urn:microsoft.com/office/officeart/2005/8/layout/process2"/>
    <dgm:cxn modelId="{556E8D6C-5211-8748-85B2-1FDB3A85497C}" srcId="{379C6B10-C7B1-B64C-96FF-BD7D283137B1}" destId="{CF147A4C-6D12-2B43-8337-97F7378739CF}" srcOrd="0" destOrd="0" parTransId="{3B5F1232-FD6A-A14E-9A07-3AA1970B5918}" sibTransId="{01C8C8F4-1A86-8847-9E24-83E2B746FD8F}"/>
    <dgm:cxn modelId="{BAB94871-AF03-2743-BB7F-00FA2DD59D87}" srcId="{F4BD8062-2551-BD49-993A-EA9926DE48EB}" destId="{9BAD1ED5-55EB-6949-922B-839A6541605C}" srcOrd="1" destOrd="0" parTransId="{00838C0F-7B24-5E43-90B7-8CF33CBB62DE}" sibTransId="{6A0F00A4-EB30-7C44-BA84-18D73ADC3AD2}"/>
    <dgm:cxn modelId="{61B59671-8C45-4341-B2E1-0750681CEADD}" type="presOf" srcId="{5B770D5B-265E-A14D-BD62-2A1C8389E751}" destId="{A309CA70-986E-5446-A5B0-45B1F3F48005}" srcOrd="1" destOrd="0" presId="urn:microsoft.com/office/officeart/2005/8/layout/process2"/>
    <dgm:cxn modelId="{054E8375-9E2D-2445-9D38-C3F434DCF121}" srcId="{F6C94A14-1725-0247-AE7E-2C1534311FF5}" destId="{DBC36442-3118-AC40-A0D0-A2ABC2DBF184}" srcOrd="2" destOrd="0" parTransId="{678E1126-4DE2-774B-A087-C25083F04388}" sibTransId="{417C4EB0-D482-AF4C-B392-B476C3763AB1}"/>
    <dgm:cxn modelId="{2AEE1178-36C8-3F44-9B6C-D86CE88D4989}" type="presOf" srcId="{5995888C-5231-494E-A5D9-4E08BA4124DB}" destId="{4B3E1088-6668-7843-ACA4-398AE7420686}" srcOrd="0" destOrd="3" presId="urn:microsoft.com/office/officeart/2005/8/layout/process2"/>
    <dgm:cxn modelId="{C3102788-41CE-A34A-A671-B734CDE17690}" type="presOf" srcId="{B8861149-CEB2-9648-9EA7-3A8E52409D86}" destId="{1B1AC9E4-F162-5640-B86D-09CD38C9E262}" srcOrd="1" destOrd="0" presId="urn:microsoft.com/office/officeart/2005/8/layout/process2"/>
    <dgm:cxn modelId="{0D791E89-FFB8-7142-9A82-90E7AB6291DB}" type="presOf" srcId="{5B770D5B-265E-A14D-BD62-2A1C8389E751}" destId="{F812FE96-3AEB-D14D-89BF-BF5F4ACB43AA}" srcOrd="0" destOrd="0" presId="urn:microsoft.com/office/officeart/2005/8/layout/process2"/>
    <dgm:cxn modelId="{F2F9978C-72B7-194E-9844-1AF9D1085E3C}" srcId="{8D408373-BD18-B649-A791-453C1777FD6A}" destId="{F4BD8062-2551-BD49-993A-EA9926DE48EB}" srcOrd="5" destOrd="0" parTransId="{4F3B89D1-E7F3-2A47-B3A0-CE2E118962B0}" sibTransId="{D9BBEAC8-92D0-AD4D-9405-2AA4D7048A5E}"/>
    <dgm:cxn modelId="{2D7A088F-BF1D-7F42-A9C6-F301F3329FE7}" srcId="{8D408373-BD18-B649-A791-453C1777FD6A}" destId="{D7744B9C-A6DC-144B-9BB7-46EAD551EA94}" srcOrd="4" destOrd="0" parTransId="{051DC3BF-82B4-3746-8DAF-74FF43D0E8A0}" sibTransId="{5B770D5B-265E-A14D-BD62-2A1C8389E751}"/>
    <dgm:cxn modelId="{3AE2F290-3608-F040-A817-F49E111C65E3}" type="presOf" srcId="{CF147A4C-6D12-2B43-8337-97F7378739CF}" destId="{E906ADBD-B794-E94C-852A-F61CB0C7E8ED}" srcOrd="0" destOrd="1" presId="urn:microsoft.com/office/officeart/2005/8/layout/process2"/>
    <dgm:cxn modelId="{12DF3695-DD81-5943-9D30-2AAA1B1DA019}" type="presOf" srcId="{EC571BAA-C214-6949-B593-530B0ECC4586}" destId="{95CA987D-2FB7-C141-82C1-D313A6A9D511}" srcOrd="1" destOrd="0" presId="urn:microsoft.com/office/officeart/2005/8/layout/process2"/>
    <dgm:cxn modelId="{293A1F96-816E-9642-83B3-BD5D172B851C}" srcId="{8D408373-BD18-B649-A791-453C1777FD6A}" destId="{939359F4-496E-F548-BC23-8B87105463BA}" srcOrd="0" destOrd="0" parTransId="{C3242A93-AF52-FA4A-90BA-D2F1FB3B10C5}" sibTransId="{2136079C-05E5-704E-9B1E-540F5523C7C3}"/>
    <dgm:cxn modelId="{4861219C-5889-D64B-BF97-40120116BC07}" srcId="{E4F8C606-9B06-AF43-A9CD-F01F02E75E07}" destId="{533C7C05-D568-914E-A5AD-5FB7E245862E}" srcOrd="0" destOrd="0" parTransId="{BB8D6ACA-3F53-7449-8B74-A153B428FF14}" sibTransId="{73EA7866-CBBC-B042-8C2D-0ECD56F243BB}"/>
    <dgm:cxn modelId="{EBDC31AA-8676-C046-BBAB-C22BF1DD32E3}" type="presOf" srcId="{EC571BAA-C214-6949-B593-530B0ECC4586}" destId="{7A799E6F-AA5A-DF4E-A9E8-0D34A232C971}" srcOrd="0" destOrd="0" presId="urn:microsoft.com/office/officeart/2005/8/layout/process2"/>
    <dgm:cxn modelId="{C87B0AAD-F779-DA4D-B055-6FAA8E2F83DB}" type="presOf" srcId="{8441647D-C43E-604E-A06F-F53D838A4841}" destId="{0B5191A9-90F5-5041-A57D-FF9F27F4D1EC}" srcOrd="0" destOrd="4" presId="urn:microsoft.com/office/officeart/2005/8/layout/process2"/>
    <dgm:cxn modelId="{1F9B1DAE-0518-8346-B51F-4D7B4C5850FA}" type="presOf" srcId="{8D408373-BD18-B649-A791-453C1777FD6A}" destId="{C0E430EC-A4D8-0648-B10A-8D5EB869C5F3}" srcOrd="0" destOrd="0" presId="urn:microsoft.com/office/officeart/2005/8/layout/process2"/>
    <dgm:cxn modelId="{67AFFEB1-A479-E84D-80A2-1F258E2711FC}" type="presOf" srcId="{9BAD1ED5-55EB-6949-922B-839A6541605C}" destId="{8B0F24F0-2972-A342-995F-A444EDAB6BC9}" srcOrd="0" destOrd="2" presId="urn:microsoft.com/office/officeart/2005/8/layout/process2"/>
    <dgm:cxn modelId="{8EF11CB5-449D-AF40-B0BC-6B6A99489627}" srcId="{F6C94A14-1725-0247-AE7E-2C1534311FF5}" destId="{4828CC3B-B567-B243-AD4E-C65748256C20}" srcOrd="0" destOrd="0" parTransId="{A08F0D46-FED8-4842-A5AB-CEF552FB094B}" sibTransId="{0BA53C6C-5F7B-4D44-84C3-ED227776CCE9}"/>
    <dgm:cxn modelId="{ABD857BE-75F3-2948-BEBA-014E7286D0FA}" type="presOf" srcId="{53FB532D-B55E-4547-A772-EEDE916F3A43}" destId="{4B3E1088-6668-7843-ACA4-398AE7420686}" srcOrd="0" destOrd="1" presId="urn:microsoft.com/office/officeart/2005/8/layout/process2"/>
    <dgm:cxn modelId="{8FADD6C7-9F09-F14F-B232-5CA00D7D78D8}" type="presOf" srcId="{64FEF47C-198C-D74E-8F1C-D4D833211EEC}" destId="{D66081CC-894D-8C4E-840C-52B127BE0912}" srcOrd="0" destOrd="2" presId="urn:microsoft.com/office/officeart/2005/8/layout/process2"/>
    <dgm:cxn modelId="{64F3BFD0-0D02-8F4C-9364-48FEFC151FA5}" type="presOf" srcId="{F4BD8062-2551-BD49-993A-EA9926DE48EB}" destId="{8B0F24F0-2972-A342-995F-A444EDAB6BC9}" srcOrd="0" destOrd="0" presId="urn:microsoft.com/office/officeart/2005/8/layout/process2"/>
    <dgm:cxn modelId="{B852C8D0-93D3-6F4F-8D90-D761DA70CB3E}" type="presOf" srcId="{DBC36442-3118-AC40-A0D0-A2ABC2DBF184}" destId="{0B5191A9-90F5-5041-A57D-FF9F27F4D1EC}" srcOrd="0" destOrd="3" presId="urn:microsoft.com/office/officeart/2005/8/layout/process2"/>
    <dgm:cxn modelId="{1542E1D0-D6F5-D140-9B89-5897562C1453}" type="presOf" srcId="{D7744B9C-A6DC-144B-9BB7-46EAD551EA94}" destId="{CEF199C2-3D91-D141-937E-06B600F843E1}" srcOrd="0" destOrd="0" presId="urn:microsoft.com/office/officeart/2005/8/layout/process2"/>
    <dgm:cxn modelId="{A43793DB-9F6E-A148-B477-58BFFE8672BA}" type="presOf" srcId="{F6C94A14-1725-0247-AE7E-2C1534311FF5}" destId="{0B5191A9-90F5-5041-A57D-FF9F27F4D1EC}" srcOrd="0" destOrd="0" presId="urn:microsoft.com/office/officeart/2005/8/layout/process2"/>
    <dgm:cxn modelId="{81931FE3-B5EA-D946-A535-27626CEB53E9}" type="presOf" srcId="{2136079C-05E5-704E-9B1E-540F5523C7C3}" destId="{7D4238E9-447D-0745-8141-9099444C9DB2}" srcOrd="0" destOrd="0" presId="urn:microsoft.com/office/officeart/2005/8/layout/process2"/>
    <dgm:cxn modelId="{2D05F2E4-6042-A142-BD67-D6EC43E1242F}" type="presOf" srcId="{533C7C05-D568-914E-A5AD-5FB7E245862E}" destId="{D66081CC-894D-8C4E-840C-52B127BE0912}" srcOrd="0" destOrd="1" presId="urn:microsoft.com/office/officeart/2005/8/layout/process2"/>
    <dgm:cxn modelId="{559010E5-98DE-4F4C-81FC-FF7C7ADAFBC5}" srcId="{8D408373-BD18-B649-A791-453C1777FD6A}" destId="{E4F8C606-9B06-AF43-A9CD-F01F02E75E07}" srcOrd="3" destOrd="0" parTransId="{4BE3A77F-7B0D-9E45-9A0E-66548ABF62B7}" sibTransId="{AE4C3EFC-7930-6647-BD78-24DC92770E9A}"/>
    <dgm:cxn modelId="{0C7C70EF-FF2A-CF4C-B69C-B44CA75983DC}" srcId="{F6C94A14-1725-0247-AE7E-2C1534311FF5}" destId="{8441647D-C43E-604E-A06F-F53D838A4841}" srcOrd="3" destOrd="0" parTransId="{7062C155-7B5C-F149-9DB6-70B574404689}" sibTransId="{DA80B92D-CC09-E940-8971-10018CB836D5}"/>
    <dgm:cxn modelId="{C91D42F1-85F3-1B44-A937-C3BBF4632989}" srcId="{939359F4-496E-F548-BC23-8B87105463BA}" destId="{5995888C-5231-494E-A5D9-4E08BA4124DB}" srcOrd="2" destOrd="0" parTransId="{5409E370-18D9-3046-B7FA-C394145D0527}" sibTransId="{0739BD0F-8A86-624C-BCEA-CA62083391C7}"/>
    <dgm:cxn modelId="{130152F3-B3FA-844E-8E7B-5AB963B4522D}" type="presOf" srcId="{E4F8C606-9B06-AF43-A9CD-F01F02E75E07}" destId="{D66081CC-894D-8C4E-840C-52B127BE0912}" srcOrd="0" destOrd="0" presId="urn:microsoft.com/office/officeart/2005/8/layout/process2"/>
    <dgm:cxn modelId="{87638DFD-F26E-5940-B330-381A8300D590}" type="presOf" srcId="{DCEC6BEA-7D3D-3146-B5D7-26E51271447F}" destId="{0B5191A9-90F5-5041-A57D-FF9F27F4D1EC}" srcOrd="0" destOrd="2" presId="urn:microsoft.com/office/officeart/2005/8/layout/process2"/>
    <dgm:cxn modelId="{76211F37-DBC7-7940-845F-225904AE6DC4}" type="presParOf" srcId="{C0E430EC-A4D8-0648-B10A-8D5EB869C5F3}" destId="{4B3E1088-6668-7843-ACA4-398AE7420686}" srcOrd="0" destOrd="0" presId="urn:microsoft.com/office/officeart/2005/8/layout/process2"/>
    <dgm:cxn modelId="{0A773234-AD5E-D14D-B10C-1E289DA4EAEA}" type="presParOf" srcId="{C0E430EC-A4D8-0648-B10A-8D5EB869C5F3}" destId="{7D4238E9-447D-0745-8141-9099444C9DB2}" srcOrd="1" destOrd="0" presId="urn:microsoft.com/office/officeart/2005/8/layout/process2"/>
    <dgm:cxn modelId="{7289CDB7-D39F-E54D-B47D-F07A34ADA839}" type="presParOf" srcId="{7D4238E9-447D-0745-8141-9099444C9DB2}" destId="{D44F30F5-B187-4D41-AE06-7CE8F07B992C}" srcOrd="0" destOrd="0" presId="urn:microsoft.com/office/officeart/2005/8/layout/process2"/>
    <dgm:cxn modelId="{21051D33-C840-3743-8FC1-3BEE8895B960}" type="presParOf" srcId="{C0E430EC-A4D8-0648-B10A-8D5EB869C5F3}" destId="{E906ADBD-B794-E94C-852A-F61CB0C7E8ED}" srcOrd="2" destOrd="0" presId="urn:microsoft.com/office/officeart/2005/8/layout/process2"/>
    <dgm:cxn modelId="{82EBE3A3-E5BE-2244-8ECC-A9BDAEB1D78C}" type="presParOf" srcId="{C0E430EC-A4D8-0648-B10A-8D5EB869C5F3}" destId="{BC261759-6565-C046-9F22-C19F0913D7FC}" srcOrd="3" destOrd="0" presId="urn:microsoft.com/office/officeart/2005/8/layout/process2"/>
    <dgm:cxn modelId="{1CDCBD07-3DA4-2149-A4B9-9A5A265BC33B}" type="presParOf" srcId="{BC261759-6565-C046-9F22-C19F0913D7FC}" destId="{1B1AC9E4-F162-5640-B86D-09CD38C9E262}" srcOrd="0" destOrd="0" presId="urn:microsoft.com/office/officeart/2005/8/layout/process2"/>
    <dgm:cxn modelId="{01933566-C2FA-F544-A4FB-6E19BEE10258}" type="presParOf" srcId="{C0E430EC-A4D8-0648-B10A-8D5EB869C5F3}" destId="{0B5191A9-90F5-5041-A57D-FF9F27F4D1EC}" srcOrd="4" destOrd="0" presId="urn:microsoft.com/office/officeart/2005/8/layout/process2"/>
    <dgm:cxn modelId="{2D5F5F1F-E7E0-044E-9B4E-3B26CEF73310}" type="presParOf" srcId="{C0E430EC-A4D8-0648-B10A-8D5EB869C5F3}" destId="{7A799E6F-AA5A-DF4E-A9E8-0D34A232C971}" srcOrd="5" destOrd="0" presId="urn:microsoft.com/office/officeart/2005/8/layout/process2"/>
    <dgm:cxn modelId="{847BC6A6-5830-764A-A287-252C9D512BF1}" type="presParOf" srcId="{7A799E6F-AA5A-DF4E-A9E8-0D34A232C971}" destId="{95CA987D-2FB7-C141-82C1-D313A6A9D511}" srcOrd="0" destOrd="0" presId="urn:microsoft.com/office/officeart/2005/8/layout/process2"/>
    <dgm:cxn modelId="{DC144BC4-A375-D34C-BBBD-CB82CD4602BA}" type="presParOf" srcId="{C0E430EC-A4D8-0648-B10A-8D5EB869C5F3}" destId="{D66081CC-894D-8C4E-840C-52B127BE0912}" srcOrd="6" destOrd="0" presId="urn:microsoft.com/office/officeart/2005/8/layout/process2"/>
    <dgm:cxn modelId="{309AC2FE-06D6-0745-9184-DDBDAD88CD0D}" type="presParOf" srcId="{C0E430EC-A4D8-0648-B10A-8D5EB869C5F3}" destId="{896FDF36-D2FD-6B43-ABC8-26C20C3E80E6}" srcOrd="7" destOrd="0" presId="urn:microsoft.com/office/officeart/2005/8/layout/process2"/>
    <dgm:cxn modelId="{2A54BFCD-B5ED-1C43-8DEC-EDAFFD94A0BB}" type="presParOf" srcId="{896FDF36-D2FD-6B43-ABC8-26C20C3E80E6}" destId="{71263E95-7BAA-7F4F-B4BC-087D225DE7BD}" srcOrd="0" destOrd="0" presId="urn:microsoft.com/office/officeart/2005/8/layout/process2"/>
    <dgm:cxn modelId="{63087E62-D48C-0749-A578-0B6C9549C66B}" type="presParOf" srcId="{C0E430EC-A4D8-0648-B10A-8D5EB869C5F3}" destId="{CEF199C2-3D91-D141-937E-06B600F843E1}" srcOrd="8" destOrd="0" presId="urn:microsoft.com/office/officeart/2005/8/layout/process2"/>
    <dgm:cxn modelId="{9D907BB1-21E6-FE48-ABE3-F8B958D6AEAA}" type="presParOf" srcId="{C0E430EC-A4D8-0648-B10A-8D5EB869C5F3}" destId="{F812FE96-3AEB-D14D-89BF-BF5F4ACB43AA}" srcOrd="9" destOrd="0" presId="urn:microsoft.com/office/officeart/2005/8/layout/process2"/>
    <dgm:cxn modelId="{83E31118-1425-864C-879C-0A869859BA27}" type="presParOf" srcId="{F812FE96-3AEB-D14D-89BF-BF5F4ACB43AA}" destId="{A309CA70-986E-5446-A5B0-45B1F3F48005}" srcOrd="0" destOrd="0" presId="urn:microsoft.com/office/officeart/2005/8/layout/process2"/>
    <dgm:cxn modelId="{839E04DB-22F6-2047-BF0B-6BDD4A01AB29}" type="presParOf" srcId="{C0E430EC-A4D8-0648-B10A-8D5EB869C5F3}" destId="{8B0F24F0-2972-A342-995F-A444EDAB6BC9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F909C4-E4BB-654A-BC3C-443F0CB0424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FF4DE-3F44-4743-ABAC-5B1091F47F62}">
      <dgm:prSet phldrT="[Text]"/>
      <dgm:spPr/>
      <dgm:t>
        <a:bodyPr/>
        <a:lstStyle/>
        <a:p>
          <a:r>
            <a:rPr lang="en-US" dirty="0" err="1"/>
            <a:t>ScanEngine</a:t>
          </a:r>
          <a:endParaRPr lang="en-US" dirty="0"/>
        </a:p>
      </dgm:t>
    </dgm:pt>
    <dgm:pt modelId="{C580522F-E93B-EC4A-86ED-EC7F6B3AB8A4}" type="parTrans" cxnId="{A1935325-1857-564D-B499-91E4DA1A698D}">
      <dgm:prSet/>
      <dgm:spPr/>
      <dgm:t>
        <a:bodyPr/>
        <a:lstStyle/>
        <a:p>
          <a:endParaRPr lang="en-US"/>
        </a:p>
      </dgm:t>
    </dgm:pt>
    <dgm:pt modelId="{6CA898D4-E63F-7448-8D86-280181B91B8F}" type="sibTrans" cxnId="{A1935325-1857-564D-B499-91E4DA1A698D}">
      <dgm:prSet/>
      <dgm:spPr/>
      <dgm:t>
        <a:bodyPr/>
        <a:lstStyle/>
        <a:p>
          <a:endParaRPr lang="en-US"/>
        </a:p>
      </dgm:t>
    </dgm:pt>
    <dgm:pt modelId="{0E01F158-E1FF-BD4F-B8B8-896EEF28E621}">
      <dgm:prSet phldrT="[Text]"/>
      <dgm:spPr/>
      <dgm:t>
        <a:bodyPr/>
        <a:lstStyle/>
        <a:p>
          <a:r>
            <a:rPr lang="en-US" dirty="0" err="1"/>
            <a:t>SciOptControl</a:t>
          </a:r>
          <a:endParaRPr lang="en-US" dirty="0"/>
        </a:p>
        <a:p>
          <a:r>
            <a:rPr lang="en-US" dirty="0"/>
            <a:t>Toolkit</a:t>
          </a:r>
        </a:p>
      </dgm:t>
    </dgm:pt>
    <dgm:pt modelId="{0D43929F-86DD-434E-B9E5-A24C24C6BF68}" type="parTrans" cxnId="{C06E3931-EB33-C644-8B39-462D729EAAE1}">
      <dgm:prSet/>
      <dgm:spPr/>
      <dgm:t>
        <a:bodyPr/>
        <a:lstStyle/>
        <a:p>
          <a:endParaRPr lang="en-US"/>
        </a:p>
      </dgm:t>
    </dgm:pt>
    <dgm:pt modelId="{F36B5480-6921-D94C-9B5C-7320BC124660}" type="sibTrans" cxnId="{C06E3931-EB33-C644-8B39-462D729EAAE1}">
      <dgm:prSet/>
      <dgm:spPr/>
      <dgm:t>
        <a:bodyPr/>
        <a:lstStyle/>
        <a:p>
          <a:endParaRPr lang="en-US"/>
        </a:p>
      </dgm:t>
    </dgm:pt>
    <dgm:pt modelId="{D2D5F181-B814-5A48-9EBE-945038032A9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100"/>
            </a:spcAft>
          </a:pPr>
          <a:r>
            <a:rPr lang="en-US" dirty="0" err="1"/>
            <a:t>PyORBIT</a:t>
          </a:r>
          <a:r>
            <a:rPr lang="en-US" dirty="0"/>
            <a:t>/Virtual</a:t>
          </a:r>
        </a:p>
        <a:p>
          <a:pPr>
            <a:lnSpc>
              <a:spcPct val="100000"/>
            </a:lnSpc>
            <a:spcAft>
              <a:spcPts val="100"/>
            </a:spcAft>
          </a:pPr>
          <a:r>
            <a:rPr lang="en-US" dirty="0"/>
            <a:t>Accelerator </a:t>
          </a:r>
        </a:p>
      </dgm:t>
    </dgm:pt>
    <dgm:pt modelId="{45FBB052-E7C3-FF4A-9245-84AE2ED9F89A}" type="parTrans" cxnId="{7EE7B64C-D243-AA45-A6FB-833CFD444442}">
      <dgm:prSet/>
      <dgm:spPr/>
      <dgm:t>
        <a:bodyPr/>
        <a:lstStyle/>
        <a:p>
          <a:endParaRPr lang="en-US"/>
        </a:p>
      </dgm:t>
    </dgm:pt>
    <dgm:pt modelId="{A97AFF9E-14F6-764D-A1B8-4635D11F428B}" type="sibTrans" cxnId="{7EE7B64C-D243-AA45-A6FB-833CFD444442}">
      <dgm:prSet/>
      <dgm:spPr/>
      <dgm:t>
        <a:bodyPr/>
        <a:lstStyle/>
        <a:p>
          <a:endParaRPr lang="en-US"/>
        </a:p>
      </dgm:t>
    </dgm:pt>
    <dgm:pt modelId="{C8DA5E4C-2786-D645-A1F1-18F354CDED39}" type="pres">
      <dgm:prSet presAssocID="{DFF909C4-E4BB-654A-BC3C-443F0CB04240}" presName="cycle" presStyleCnt="0">
        <dgm:presLayoutVars>
          <dgm:dir/>
          <dgm:resizeHandles val="exact"/>
        </dgm:presLayoutVars>
      </dgm:prSet>
      <dgm:spPr/>
    </dgm:pt>
    <dgm:pt modelId="{5E2885F8-E26E-1A44-B30B-7F4D61A7C62E}" type="pres">
      <dgm:prSet presAssocID="{C1FFF4DE-3F44-4743-ABAC-5B1091F47F62}" presName="node" presStyleLbl="node1" presStyleIdx="0" presStyleCnt="3">
        <dgm:presLayoutVars>
          <dgm:bulletEnabled val="1"/>
        </dgm:presLayoutVars>
      </dgm:prSet>
      <dgm:spPr/>
    </dgm:pt>
    <dgm:pt modelId="{6021D2DF-4483-014E-9C07-CF30C8B2B77F}" type="pres">
      <dgm:prSet presAssocID="{6CA898D4-E63F-7448-8D86-280181B91B8F}" presName="sibTrans" presStyleLbl="sibTrans2D1" presStyleIdx="0" presStyleCnt="3"/>
      <dgm:spPr/>
    </dgm:pt>
    <dgm:pt modelId="{FD6D758C-2192-214B-9FC9-8812D9441B83}" type="pres">
      <dgm:prSet presAssocID="{6CA898D4-E63F-7448-8D86-280181B91B8F}" presName="connectorText" presStyleLbl="sibTrans2D1" presStyleIdx="0" presStyleCnt="3"/>
      <dgm:spPr/>
    </dgm:pt>
    <dgm:pt modelId="{4C8A503A-2C76-AB4B-B73B-903BD0617157}" type="pres">
      <dgm:prSet presAssocID="{0E01F158-E1FF-BD4F-B8B8-896EEF28E621}" presName="node" presStyleLbl="node1" presStyleIdx="1" presStyleCnt="3">
        <dgm:presLayoutVars>
          <dgm:bulletEnabled val="1"/>
        </dgm:presLayoutVars>
      </dgm:prSet>
      <dgm:spPr/>
    </dgm:pt>
    <dgm:pt modelId="{C955B406-F33B-3B46-8958-50E4F3C8619B}" type="pres">
      <dgm:prSet presAssocID="{F36B5480-6921-D94C-9B5C-7320BC124660}" presName="sibTrans" presStyleLbl="sibTrans2D1" presStyleIdx="1" presStyleCnt="3"/>
      <dgm:spPr/>
    </dgm:pt>
    <dgm:pt modelId="{D989E327-CC9B-354D-9EF5-3E335BA53A66}" type="pres">
      <dgm:prSet presAssocID="{F36B5480-6921-D94C-9B5C-7320BC124660}" presName="connectorText" presStyleLbl="sibTrans2D1" presStyleIdx="1" presStyleCnt="3"/>
      <dgm:spPr/>
    </dgm:pt>
    <dgm:pt modelId="{4A7CBDF3-E1C2-0A41-B13D-44C1F2C4520C}" type="pres">
      <dgm:prSet presAssocID="{D2D5F181-B814-5A48-9EBE-945038032A92}" presName="node" presStyleLbl="node1" presStyleIdx="2" presStyleCnt="3">
        <dgm:presLayoutVars>
          <dgm:bulletEnabled val="1"/>
        </dgm:presLayoutVars>
      </dgm:prSet>
      <dgm:spPr/>
    </dgm:pt>
    <dgm:pt modelId="{352ED1D3-316E-7F47-AD55-6BFBE188CA62}" type="pres">
      <dgm:prSet presAssocID="{A97AFF9E-14F6-764D-A1B8-4635D11F428B}" presName="sibTrans" presStyleLbl="sibTrans2D1" presStyleIdx="2" presStyleCnt="3"/>
      <dgm:spPr/>
    </dgm:pt>
    <dgm:pt modelId="{79D39109-36A4-4244-9A81-53224E364BC5}" type="pres">
      <dgm:prSet presAssocID="{A97AFF9E-14F6-764D-A1B8-4635D11F428B}" presName="connectorText" presStyleLbl="sibTrans2D1" presStyleIdx="2" presStyleCnt="3"/>
      <dgm:spPr/>
    </dgm:pt>
  </dgm:ptLst>
  <dgm:cxnLst>
    <dgm:cxn modelId="{A1935325-1857-564D-B499-91E4DA1A698D}" srcId="{DFF909C4-E4BB-654A-BC3C-443F0CB04240}" destId="{C1FFF4DE-3F44-4743-ABAC-5B1091F47F62}" srcOrd="0" destOrd="0" parTransId="{C580522F-E93B-EC4A-86ED-EC7F6B3AB8A4}" sibTransId="{6CA898D4-E63F-7448-8D86-280181B91B8F}"/>
    <dgm:cxn modelId="{C06E3931-EB33-C644-8B39-462D729EAAE1}" srcId="{DFF909C4-E4BB-654A-BC3C-443F0CB04240}" destId="{0E01F158-E1FF-BD4F-B8B8-896EEF28E621}" srcOrd="1" destOrd="0" parTransId="{0D43929F-86DD-434E-B9E5-A24C24C6BF68}" sibTransId="{F36B5480-6921-D94C-9B5C-7320BC124660}"/>
    <dgm:cxn modelId="{7EE7B64C-D243-AA45-A6FB-833CFD444442}" srcId="{DFF909C4-E4BB-654A-BC3C-443F0CB04240}" destId="{D2D5F181-B814-5A48-9EBE-945038032A92}" srcOrd="2" destOrd="0" parTransId="{45FBB052-E7C3-FF4A-9245-84AE2ED9F89A}" sibTransId="{A97AFF9E-14F6-764D-A1B8-4635D11F428B}"/>
    <dgm:cxn modelId="{EEB0D65A-FF5A-2A4B-9A69-3BE3F723EB45}" type="presOf" srcId="{C1FFF4DE-3F44-4743-ABAC-5B1091F47F62}" destId="{5E2885F8-E26E-1A44-B30B-7F4D61A7C62E}" srcOrd="0" destOrd="0" presId="urn:microsoft.com/office/officeart/2005/8/layout/cycle2"/>
    <dgm:cxn modelId="{71EEA495-1E7C-D849-99D7-327ECC74DF3E}" type="presOf" srcId="{DFF909C4-E4BB-654A-BC3C-443F0CB04240}" destId="{C8DA5E4C-2786-D645-A1F1-18F354CDED39}" srcOrd="0" destOrd="0" presId="urn:microsoft.com/office/officeart/2005/8/layout/cycle2"/>
    <dgm:cxn modelId="{DED7B099-F922-574A-B6F5-FF4F82CAB769}" type="presOf" srcId="{F36B5480-6921-D94C-9B5C-7320BC124660}" destId="{D989E327-CC9B-354D-9EF5-3E335BA53A66}" srcOrd="1" destOrd="0" presId="urn:microsoft.com/office/officeart/2005/8/layout/cycle2"/>
    <dgm:cxn modelId="{3A372CA1-9008-DA41-B30A-7E8F18F528C8}" type="presOf" srcId="{A97AFF9E-14F6-764D-A1B8-4635D11F428B}" destId="{79D39109-36A4-4244-9A81-53224E364BC5}" srcOrd="1" destOrd="0" presId="urn:microsoft.com/office/officeart/2005/8/layout/cycle2"/>
    <dgm:cxn modelId="{A5BDFDAF-0A99-9C4D-A2B9-9C65B7825947}" type="presOf" srcId="{0E01F158-E1FF-BD4F-B8B8-896EEF28E621}" destId="{4C8A503A-2C76-AB4B-B73B-903BD0617157}" srcOrd="0" destOrd="0" presId="urn:microsoft.com/office/officeart/2005/8/layout/cycle2"/>
    <dgm:cxn modelId="{04E5D1BF-049F-0745-A9DB-445208B8F05A}" type="presOf" srcId="{6CA898D4-E63F-7448-8D86-280181B91B8F}" destId="{6021D2DF-4483-014E-9C07-CF30C8B2B77F}" srcOrd="0" destOrd="0" presId="urn:microsoft.com/office/officeart/2005/8/layout/cycle2"/>
    <dgm:cxn modelId="{157D2FC4-187E-ED44-9BCC-EFCA0E52D312}" type="presOf" srcId="{D2D5F181-B814-5A48-9EBE-945038032A92}" destId="{4A7CBDF3-E1C2-0A41-B13D-44C1F2C4520C}" srcOrd="0" destOrd="0" presId="urn:microsoft.com/office/officeart/2005/8/layout/cycle2"/>
    <dgm:cxn modelId="{79854DD3-7D36-A64F-B3B9-127A4DEB06A5}" type="presOf" srcId="{A97AFF9E-14F6-764D-A1B8-4635D11F428B}" destId="{352ED1D3-316E-7F47-AD55-6BFBE188CA62}" srcOrd="0" destOrd="0" presId="urn:microsoft.com/office/officeart/2005/8/layout/cycle2"/>
    <dgm:cxn modelId="{4501AAED-4E16-9C49-96A9-85C8EFA14DD4}" type="presOf" srcId="{F36B5480-6921-D94C-9B5C-7320BC124660}" destId="{C955B406-F33B-3B46-8958-50E4F3C8619B}" srcOrd="0" destOrd="0" presId="urn:microsoft.com/office/officeart/2005/8/layout/cycle2"/>
    <dgm:cxn modelId="{5DDEEEEF-8F9A-AE45-99CC-1A01DB9411A6}" type="presOf" srcId="{6CA898D4-E63F-7448-8D86-280181B91B8F}" destId="{FD6D758C-2192-214B-9FC9-8812D9441B83}" srcOrd="1" destOrd="0" presId="urn:microsoft.com/office/officeart/2005/8/layout/cycle2"/>
    <dgm:cxn modelId="{67CC11C2-CFEF-1249-9A1C-C3F56FFF5206}" type="presParOf" srcId="{C8DA5E4C-2786-D645-A1F1-18F354CDED39}" destId="{5E2885F8-E26E-1A44-B30B-7F4D61A7C62E}" srcOrd="0" destOrd="0" presId="urn:microsoft.com/office/officeart/2005/8/layout/cycle2"/>
    <dgm:cxn modelId="{913FDB7F-B1A9-8148-9CF8-415C0C51DA7E}" type="presParOf" srcId="{C8DA5E4C-2786-D645-A1F1-18F354CDED39}" destId="{6021D2DF-4483-014E-9C07-CF30C8B2B77F}" srcOrd="1" destOrd="0" presId="urn:microsoft.com/office/officeart/2005/8/layout/cycle2"/>
    <dgm:cxn modelId="{4FDC14E7-9A0D-B84F-BD6D-B30EA0072B7D}" type="presParOf" srcId="{6021D2DF-4483-014E-9C07-CF30C8B2B77F}" destId="{FD6D758C-2192-214B-9FC9-8812D9441B83}" srcOrd="0" destOrd="0" presId="urn:microsoft.com/office/officeart/2005/8/layout/cycle2"/>
    <dgm:cxn modelId="{1AEBC4C8-540B-9741-9C03-941D60B19446}" type="presParOf" srcId="{C8DA5E4C-2786-D645-A1F1-18F354CDED39}" destId="{4C8A503A-2C76-AB4B-B73B-903BD0617157}" srcOrd="2" destOrd="0" presId="urn:microsoft.com/office/officeart/2005/8/layout/cycle2"/>
    <dgm:cxn modelId="{BD5F82D2-C255-E946-AB06-E73930DCE77C}" type="presParOf" srcId="{C8DA5E4C-2786-D645-A1F1-18F354CDED39}" destId="{C955B406-F33B-3B46-8958-50E4F3C8619B}" srcOrd="3" destOrd="0" presId="urn:microsoft.com/office/officeart/2005/8/layout/cycle2"/>
    <dgm:cxn modelId="{5D0BEA1F-ECEB-D846-8229-646CE500A82B}" type="presParOf" srcId="{C955B406-F33B-3B46-8958-50E4F3C8619B}" destId="{D989E327-CC9B-354D-9EF5-3E335BA53A66}" srcOrd="0" destOrd="0" presId="urn:microsoft.com/office/officeart/2005/8/layout/cycle2"/>
    <dgm:cxn modelId="{53447D2E-486E-E24A-BA4D-223FE4AC75C5}" type="presParOf" srcId="{C8DA5E4C-2786-D645-A1F1-18F354CDED39}" destId="{4A7CBDF3-E1C2-0A41-B13D-44C1F2C4520C}" srcOrd="4" destOrd="0" presId="urn:microsoft.com/office/officeart/2005/8/layout/cycle2"/>
    <dgm:cxn modelId="{F424700E-7326-2846-982E-58C5146380B8}" type="presParOf" srcId="{C8DA5E4C-2786-D645-A1F1-18F354CDED39}" destId="{352ED1D3-316E-7F47-AD55-6BFBE188CA62}" srcOrd="5" destOrd="0" presId="urn:microsoft.com/office/officeart/2005/8/layout/cycle2"/>
    <dgm:cxn modelId="{85E6AE26-E446-AA45-8444-FDCAC07824D9}" type="presParOf" srcId="{352ED1D3-316E-7F47-AD55-6BFBE188CA62}" destId="{79D39109-36A4-4244-9A81-53224E364B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F909C4-E4BB-654A-BC3C-443F0CB0424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FFF4DE-3F44-4743-ABAC-5B1091F47F62}">
      <dgm:prSet phldrT="[Text]"/>
      <dgm:spPr/>
      <dgm:t>
        <a:bodyPr/>
        <a:lstStyle/>
        <a:p>
          <a:r>
            <a:rPr lang="en-US" dirty="0" err="1"/>
            <a:t>ScanEngine</a:t>
          </a:r>
          <a:endParaRPr lang="en-US" dirty="0"/>
        </a:p>
      </dgm:t>
    </dgm:pt>
    <dgm:pt modelId="{C580522F-E93B-EC4A-86ED-EC7F6B3AB8A4}" type="parTrans" cxnId="{A1935325-1857-564D-B499-91E4DA1A698D}">
      <dgm:prSet/>
      <dgm:spPr/>
      <dgm:t>
        <a:bodyPr/>
        <a:lstStyle/>
        <a:p>
          <a:endParaRPr lang="en-US"/>
        </a:p>
      </dgm:t>
    </dgm:pt>
    <dgm:pt modelId="{6CA898D4-E63F-7448-8D86-280181B91B8F}" type="sibTrans" cxnId="{A1935325-1857-564D-B499-91E4DA1A698D}">
      <dgm:prSet/>
      <dgm:spPr/>
      <dgm:t>
        <a:bodyPr/>
        <a:lstStyle/>
        <a:p>
          <a:endParaRPr lang="en-US"/>
        </a:p>
      </dgm:t>
    </dgm:pt>
    <dgm:pt modelId="{3C0E5CAA-B6BF-7C47-885C-B2C452C67A23}">
      <dgm:prSet phldrT="[Text]"/>
      <dgm:spPr/>
      <dgm:t>
        <a:bodyPr/>
        <a:lstStyle/>
        <a:p>
          <a:r>
            <a:rPr lang="en-US" dirty="0" err="1"/>
            <a:t>SciOptControl</a:t>
          </a:r>
          <a:r>
            <a:rPr lang="en-US" dirty="0"/>
            <a:t> Toolkit</a:t>
          </a:r>
        </a:p>
      </dgm:t>
    </dgm:pt>
    <dgm:pt modelId="{E2E22396-1A97-4645-8847-48226BE1A764}" type="parTrans" cxnId="{08021A1D-5ACC-4B46-BF6D-988804DF7474}">
      <dgm:prSet/>
      <dgm:spPr/>
      <dgm:t>
        <a:bodyPr/>
        <a:lstStyle/>
        <a:p>
          <a:endParaRPr lang="en-US"/>
        </a:p>
      </dgm:t>
    </dgm:pt>
    <dgm:pt modelId="{3E06D20C-18E4-E941-9A76-62B8061B6F56}" type="sibTrans" cxnId="{08021A1D-5ACC-4B46-BF6D-988804DF7474}">
      <dgm:prSet/>
      <dgm:spPr/>
      <dgm:t>
        <a:bodyPr/>
        <a:lstStyle/>
        <a:p>
          <a:endParaRPr lang="en-US"/>
        </a:p>
      </dgm:t>
    </dgm:pt>
    <dgm:pt modelId="{0E01F158-E1FF-BD4F-B8B8-896EEF28E621}">
      <dgm:prSet phldrT="[Text]"/>
      <dgm:spPr/>
      <dgm:t>
        <a:bodyPr/>
        <a:lstStyle/>
        <a:p>
          <a:r>
            <a:rPr lang="en-US" dirty="0"/>
            <a:t>Proxy Server with safe limits</a:t>
          </a:r>
        </a:p>
      </dgm:t>
    </dgm:pt>
    <dgm:pt modelId="{0D43929F-86DD-434E-B9E5-A24C24C6BF68}" type="parTrans" cxnId="{C06E3931-EB33-C644-8B39-462D729EAAE1}">
      <dgm:prSet/>
      <dgm:spPr/>
      <dgm:t>
        <a:bodyPr/>
        <a:lstStyle/>
        <a:p>
          <a:endParaRPr lang="en-US"/>
        </a:p>
      </dgm:t>
    </dgm:pt>
    <dgm:pt modelId="{F36B5480-6921-D94C-9B5C-7320BC124660}" type="sibTrans" cxnId="{C06E3931-EB33-C644-8B39-462D729EAAE1}">
      <dgm:prSet/>
      <dgm:spPr/>
      <dgm:t>
        <a:bodyPr/>
        <a:lstStyle/>
        <a:p>
          <a:endParaRPr lang="en-US"/>
        </a:p>
      </dgm:t>
    </dgm:pt>
    <dgm:pt modelId="{D2D5F181-B814-5A48-9EBE-945038032A9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100"/>
            </a:spcAft>
          </a:pPr>
          <a:r>
            <a:rPr lang="en-US" dirty="0"/>
            <a:t>SNS</a:t>
          </a:r>
        </a:p>
      </dgm:t>
    </dgm:pt>
    <dgm:pt modelId="{45FBB052-E7C3-FF4A-9245-84AE2ED9F89A}" type="parTrans" cxnId="{7EE7B64C-D243-AA45-A6FB-833CFD444442}">
      <dgm:prSet/>
      <dgm:spPr/>
      <dgm:t>
        <a:bodyPr/>
        <a:lstStyle/>
        <a:p>
          <a:endParaRPr lang="en-US"/>
        </a:p>
      </dgm:t>
    </dgm:pt>
    <dgm:pt modelId="{A97AFF9E-14F6-764D-A1B8-4635D11F428B}" type="sibTrans" cxnId="{7EE7B64C-D243-AA45-A6FB-833CFD444442}">
      <dgm:prSet/>
      <dgm:spPr/>
      <dgm:t>
        <a:bodyPr/>
        <a:lstStyle/>
        <a:p>
          <a:endParaRPr lang="en-US"/>
        </a:p>
      </dgm:t>
    </dgm:pt>
    <dgm:pt modelId="{C8DA5E4C-2786-D645-A1F1-18F354CDED39}" type="pres">
      <dgm:prSet presAssocID="{DFF909C4-E4BB-654A-BC3C-443F0CB04240}" presName="cycle" presStyleCnt="0">
        <dgm:presLayoutVars>
          <dgm:dir/>
          <dgm:resizeHandles val="exact"/>
        </dgm:presLayoutVars>
      </dgm:prSet>
      <dgm:spPr/>
    </dgm:pt>
    <dgm:pt modelId="{5E2885F8-E26E-1A44-B30B-7F4D61A7C62E}" type="pres">
      <dgm:prSet presAssocID="{C1FFF4DE-3F44-4743-ABAC-5B1091F47F62}" presName="node" presStyleLbl="node1" presStyleIdx="0" presStyleCnt="4">
        <dgm:presLayoutVars>
          <dgm:bulletEnabled val="1"/>
        </dgm:presLayoutVars>
      </dgm:prSet>
      <dgm:spPr/>
    </dgm:pt>
    <dgm:pt modelId="{6021D2DF-4483-014E-9C07-CF30C8B2B77F}" type="pres">
      <dgm:prSet presAssocID="{6CA898D4-E63F-7448-8D86-280181B91B8F}" presName="sibTrans" presStyleLbl="sibTrans2D1" presStyleIdx="0" presStyleCnt="4"/>
      <dgm:spPr/>
    </dgm:pt>
    <dgm:pt modelId="{FD6D758C-2192-214B-9FC9-8812D9441B83}" type="pres">
      <dgm:prSet presAssocID="{6CA898D4-E63F-7448-8D86-280181B91B8F}" presName="connectorText" presStyleLbl="sibTrans2D1" presStyleIdx="0" presStyleCnt="4"/>
      <dgm:spPr/>
    </dgm:pt>
    <dgm:pt modelId="{22C2E647-91D5-674E-9554-D7AD3EFB8522}" type="pres">
      <dgm:prSet presAssocID="{3C0E5CAA-B6BF-7C47-885C-B2C452C67A23}" presName="node" presStyleLbl="node1" presStyleIdx="1" presStyleCnt="4">
        <dgm:presLayoutVars>
          <dgm:bulletEnabled val="1"/>
        </dgm:presLayoutVars>
      </dgm:prSet>
      <dgm:spPr/>
    </dgm:pt>
    <dgm:pt modelId="{BDDCCBFE-B88B-4D40-8DAE-2CE76D5D3D76}" type="pres">
      <dgm:prSet presAssocID="{3E06D20C-18E4-E941-9A76-62B8061B6F56}" presName="sibTrans" presStyleLbl="sibTrans2D1" presStyleIdx="1" presStyleCnt="4"/>
      <dgm:spPr/>
    </dgm:pt>
    <dgm:pt modelId="{24F90994-3547-F048-8B8A-6C325B72FCC2}" type="pres">
      <dgm:prSet presAssocID="{3E06D20C-18E4-E941-9A76-62B8061B6F56}" presName="connectorText" presStyleLbl="sibTrans2D1" presStyleIdx="1" presStyleCnt="4"/>
      <dgm:spPr/>
    </dgm:pt>
    <dgm:pt modelId="{4C8A503A-2C76-AB4B-B73B-903BD0617157}" type="pres">
      <dgm:prSet presAssocID="{0E01F158-E1FF-BD4F-B8B8-896EEF28E621}" presName="node" presStyleLbl="node1" presStyleIdx="2" presStyleCnt="4">
        <dgm:presLayoutVars>
          <dgm:bulletEnabled val="1"/>
        </dgm:presLayoutVars>
      </dgm:prSet>
      <dgm:spPr/>
    </dgm:pt>
    <dgm:pt modelId="{C955B406-F33B-3B46-8958-50E4F3C8619B}" type="pres">
      <dgm:prSet presAssocID="{F36B5480-6921-D94C-9B5C-7320BC124660}" presName="sibTrans" presStyleLbl="sibTrans2D1" presStyleIdx="2" presStyleCnt="4"/>
      <dgm:spPr/>
    </dgm:pt>
    <dgm:pt modelId="{D989E327-CC9B-354D-9EF5-3E335BA53A66}" type="pres">
      <dgm:prSet presAssocID="{F36B5480-6921-D94C-9B5C-7320BC124660}" presName="connectorText" presStyleLbl="sibTrans2D1" presStyleIdx="2" presStyleCnt="4"/>
      <dgm:spPr/>
    </dgm:pt>
    <dgm:pt modelId="{4A7CBDF3-E1C2-0A41-B13D-44C1F2C4520C}" type="pres">
      <dgm:prSet presAssocID="{D2D5F181-B814-5A48-9EBE-945038032A92}" presName="node" presStyleLbl="node1" presStyleIdx="3" presStyleCnt="4">
        <dgm:presLayoutVars>
          <dgm:bulletEnabled val="1"/>
        </dgm:presLayoutVars>
      </dgm:prSet>
      <dgm:spPr/>
    </dgm:pt>
    <dgm:pt modelId="{352ED1D3-316E-7F47-AD55-6BFBE188CA62}" type="pres">
      <dgm:prSet presAssocID="{A97AFF9E-14F6-764D-A1B8-4635D11F428B}" presName="sibTrans" presStyleLbl="sibTrans2D1" presStyleIdx="3" presStyleCnt="4"/>
      <dgm:spPr/>
    </dgm:pt>
    <dgm:pt modelId="{79D39109-36A4-4244-9A81-53224E364BC5}" type="pres">
      <dgm:prSet presAssocID="{A97AFF9E-14F6-764D-A1B8-4635D11F428B}" presName="connectorText" presStyleLbl="sibTrans2D1" presStyleIdx="3" presStyleCnt="4"/>
      <dgm:spPr/>
    </dgm:pt>
  </dgm:ptLst>
  <dgm:cxnLst>
    <dgm:cxn modelId="{08021A1D-5ACC-4B46-BF6D-988804DF7474}" srcId="{DFF909C4-E4BB-654A-BC3C-443F0CB04240}" destId="{3C0E5CAA-B6BF-7C47-885C-B2C452C67A23}" srcOrd="1" destOrd="0" parTransId="{E2E22396-1A97-4645-8847-48226BE1A764}" sibTransId="{3E06D20C-18E4-E941-9A76-62B8061B6F56}"/>
    <dgm:cxn modelId="{A1935325-1857-564D-B499-91E4DA1A698D}" srcId="{DFF909C4-E4BB-654A-BC3C-443F0CB04240}" destId="{C1FFF4DE-3F44-4743-ABAC-5B1091F47F62}" srcOrd="0" destOrd="0" parTransId="{C580522F-E93B-EC4A-86ED-EC7F6B3AB8A4}" sibTransId="{6CA898D4-E63F-7448-8D86-280181B91B8F}"/>
    <dgm:cxn modelId="{C06E3931-EB33-C644-8B39-462D729EAAE1}" srcId="{DFF909C4-E4BB-654A-BC3C-443F0CB04240}" destId="{0E01F158-E1FF-BD4F-B8B8-896EEF28E621}" srcOrd="2" destOrd="0" parTransId="{0D43929F-86DD-434E-B9E5-A24C24C6BF68}" sibTransId="{F36B5480-6921-D94C-9B5C-7320BC124660}"/>
    <dgm:cxn modelId="{7EE7B64C-D243-AA45-A6FB-833CFD444442}" srcId="{DFF909C4-E4BB-654A-BC3C-443F0CB04240}" destId="{D2D5F181-B814-5A48-9EBE-945038032A92}" srcOrd="3" destOrd="0" parTransId="{45FBB052-E7C3-FF4A-9245-84AE2ED9F89A}" sibTransId="{A97AFF9E-14F6-764D-A1B8-4635D11F428B}"/>
    <dgm:cxn modelId="{EEB0D65A-FF5A-2A4B-9A69-3BE3F723EB45}" type="presOf" srcId="{C1FFF4DE-3F44-4743-ABAC-5B1091F47F62}" destId="{5E2885F8-E26E-1A44-B30B-7F4D61A7C62E}" srcOrd="0" destOrd="0" presId="urn:microsoft.com/office/officeart/2005/8/layout/cycle2"/>
    <dgm:cxn modelId="{C104C176-DE4B-824F-ADAE-54DC212BDB65}" type="presOf" srcId="{3C0E5CAA-B6BF-7C47-885C-B2C452C67A23}" destId="{22C2E647-91D5-674E-9554-D7AD3EFB8522}" srcOrd="0" destOrd="0" presId="urn:microsoft.com/office/officeart/2005/8/layout/cycle2"/>
    <dgm:cxn modelId="{71EEA495-1E7C-D849-99D7-327ECC74DF3E}" type="presOf" srcId="{DFF909C4-E4BB-654A-BC3C-443F0CB04240}" destId="{C8DA5E4C-2786-D645-A1F1-18F354CDED39}" srcOrd="0" destOrd="0" presId="urn:microsoft.com/office/officeart/2005/8/layout/cycle2"/>
    <dgm:cxn modelId="{DED7B099-F922-574A-B6F5-FF4F82CAB769}" type="presOf" srcId="{F36B5480-6921-D94C-9B5C-7320BC124660}" destId="{D989E327-CC9B-354D-9EF5-3E335BA53A66}" srcOrd="1" destOrd="0" presId="urn:microsoft.com/office/officeart/2005/8/layout/cycle2"/>
    <dgm:cxn modelId="{3A372CA1-9008-DA41-B30A-7E8F18F528C8}" type="presOf" srcId="{A97AFF9E-14F6-764D-A1B8-4635D11F428B}" destId="{79D39109-36A4-4244-9A81-53224E364BC5}" srcOrd="1" destOrd="0" presId="urn:microsoft.com/office/officeart/2005/8/layout/cycle2"/>
    <dgm:cxn modelId="{A5BDFDAF-0A99-9C4D-A2B9-9C65B7825947}" type="presOf" srcId="{0E01F158-E1FF-BD4F-B8B8-896EEF28E621}" destId="{4C8A503A-2C76-AB4B-B73B-903BD0617157}" srcOrd="0" destOrd="0" presId="urn:microsoft.com/office/officeart/2005/8/layout/cycle2"/>
    <dgm:cxn modelId="{04E5D1BF-049F-0745-A9DB-445208B8F05A}" type="presOf" srcId="{6CA898D4-E63F-7448-8D86-280181B91B8F}" destId="{6021D2DF-4483-014E-9C07-CF30C8B2B77F}" srcOrd="0" destOrd="0" presId="urn:microsoft.com/office/officeart/2005/8/layout/cycle2"/>
    <dgm:cxn modelId="{157D2FC4-187E-ED44-9BCC-EFCA0E52D312}" type="presOf" srcId="{D2D5F181-B814-5A48-9EBE-945038032A92}" destId="{4A7CBDF3-E1C2-0A41-B13D-44C1F2C4520C}" srcOrd="0" destOrd="0" presId="urn:microsoft.com/office/officeart/2005/8/layout/cycle2"/>
    <dgm:cxn modelId="{6A7F82C6-F7D4-E442-B73A-4C09BA9A1148}" type="presOf" srcId="{3E06D20C-18E4-E941-9A76-62B8061B6F56}" destId="{24F90994-3547-F048-8B8A-6C325B72FCC2}" srcOrd="1" destOrd="0" presId="urn:microsoft.com/office/officeart/2005/8/layout/cycle2"/>
    <dgm:cxn modelId="{79854DD3-7D36-A64F-B3B9-127A4DEB06A5}" type="presOf" srcId="{A97AFF9E-14F6-764D-A1B8-4635D11F428B}" destId="{352ED1D3-316E-7F47-AD55-6BFBE188CA62}" srcOrd="0" destOrd="0" presId="urn:microsoft.com/office/officeart/2005/8/layout/cycle2"/>
    <dgm:cxn modelId="{3A74B3E9-5756-5F4C-83C1-2C0FEF6B2B21}" type="presOf" srcId="{3E06D20C-18E4-E941-9A76-62B8061B6F56}" destId="{BDDCCBFE-B88B-4D40-8DAE-2CE76D5D3D76}" srcOrd="0" destOrd="0" presId="urn:microsoft.com/office/officeart/2005/8/layout/cycle2"/>
    <dgm:cxn modelId="{4501AAED-4E16-9C49-96A9-85C8EFA14DD4}" type="presOf" srcId="{F36B5480-6921-D94C-9B5C-7320BC124660}" destId="{C955B406-F33B-3B46-8958-50E4F3C8619B}" srcOrd="0" destOrd="0" presId="urn:microsoft.com/office/officeart/2005/8/layout/cycle2"/>
    <dgm:cxn modelId="{5DDEEEEF-8F9A-AE45-99CC-1A01DB9411A6}" type="presOf" srcId="{6CA898D4-E63F-7448-8D86-280181B91B8F}" destId="{FD6D758C-2192-214B-9FC9-8812D9441B83}" srcOrd="1" destOrd="0" presId="urn:microsoft.com/office/officeart/2005/8/layout/cycle2"/>
    <dgm:cxn modelId="{67CC11C2-CFEF-1249-9A1C-C3F56FFF5206}" type="presParOf" srcId="{C8DA5E4C-2786-D645-A1F1-18F354CDED39}" destId="{5E2885F8-E26E-1A44-B30B-7F4D61A7C62E}" srcOrd="0" destOrd="0" presId="urn:microsoft.com/office/officeart/2005/8/layout/cycle2"/>
    <dgm:cxn modelId="{913FDB7F-B1A9-8148-9CF8-415C0C51DA7E}" type="presParOf" srcId="{C8DA5E4C-2786-D645-A1F1-18F354CDED39}" destId="{6021D2DF-4483-014E-9C07-CF30C8B2B77F}" srcOrd="1" destOrd="0" presId="urn:microsoft.com/office/officeart/2005/8/layout/cycle2"/>
    <dgm:cxn modelId="{4FDC14E7-9A0D-B84F-BD6D-B30EA0072B7D}" type="presParOf" srcId="{6021D2DF-4483-014E-9C07-CF30C8B2B77F}" destId="{FD6D758C-2192-214B-9FC9-8812D9441B83}" srcOrd="0" destOrd="0" presId="urn:microsoft.com/office/officeart/2005/8/layout/cycle2"/>
    <dgm:cxn modelId="{3EAC6500-BE6D-804B-8359-F796F999843A}" type="presParOf" srcId="{C8DA5E4C-2786-D645-A1F1-18F354CDED39}" destId="{22C2E647-91D5-674E-9554-D7AD3EFB8522}" srcOrd="2" destOrd="0" presId="urn:microsoft.com/office/officeart/2005/8/layout/cycle2"/>
    <dgm:cxn modelId="{0C9CD65C-263B-214F-8EE1-BCC83078A92C}" type="presParOf" srcId="{C8DA5E4C-2786-D645-A1F1-18F354CDED39}" destId="{BDDCCBFE-B88B-4D40-8DAE-2CE76D5D3D76}" srcOrd="3" destOrd="0" presId="urn:microsoft.com/office/officeart/2005/8/layout/cycle2"/>
    <dgm:cxn modelId="{11C9607F-EA54-A649-BCBA-B8E7628EB78D}" type="presParOf" srcId="{BDDCCBFE-B88B-4D40-8DAE-2CE76D5D3D76}" destId="{24F90994-3547-F048-8B8A-6C325B72FCC2}" srcOrd="0" destOrd="0" presId="urn:microsoft.com/office/officeart/2005/8/layout/cycle2"/>
    <dgm:cxn modelId="{1AEBC4C8-540B-9741-9C03-941D60B19446}" type="presParOf" srcId="{C8DA5E4C-2786-D645-A1F1-18F354CDED39}" destId="{4C8A503A-2C76-AB4B-B73B-903BD0617157}" srcOrd="4" destOrd="0" presId="urn:microsoft.com/office/officeart/2005/8/layout/cycle2"/>
    <dgm:cxn modelId="{BD5F82D2-C255-E946-AB06-E73930DCE77C}" type="presParOf" srcId="{C8DA5E4C-2786-D645-A1F1-18F354CDED39}" destId="{C955B406-F33B-3B46-8958-50E4F3C8619B}" srcOrd="5" destOrd="0" presId="urn:microsoft.com/office/officeart/2005/8/layout/cycle2"/>
    <dgm:cxn modelId="{5D0BEA1F-ECEB-D846-8229-646CE500A82B}" type="presParOf" srcId="{C955B406-F33B-3B46-8958-50E4F3C8619B}" destId="{D989E327-CC9B-354D-9EF5-3E335BA53A66}" srcOrd="0" destOrd="0" presId="urn:microsoft.com/office/officeart/2005/8/layout/cycle2"/>
    <dgm:cxn modelId="{53447D2E-486E-E24A-BA4D-223FE4AC75C5}" type="presParOf" srcId="{C8DA5E4C-2786-D645-A1F1-18F354CDED39}" destId="{4A7CBDF3-E1C2-0A41-B13D-44C1F2C4520C}" srcOrd="6" destOrd="0" presId="urn:microsoft.com/office/officeart/2005/8/layout/cycle2"/>
    <dgm:cxn modelId="{F424700E-7326-2846-982E-58C5146380B8}" type="presParOf" srcId="{C8DA5E4C-2786-D645-A1F1-18F354CDED39}" destId="{352ED1D3-316E-7F47-AD55-6BFBE188CA62}" srcOrd="7" destOrd="0" presId="urn:microsoft.com/office/officeart/2005/8/layout/cycle2"/>
    <dgm:cxn modelId="{85E6AE26-E446-AA45-8444-FDCAC07824D9}" type="presParOf" srcId="{352ED1D3-316E-7F47-AD55-6BFBE188CA62}" destId="{79D39109-36A4-4244-9A81-53224E364BC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408373-BD18-B649-A791-453C1777FD6A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939359F4-496E-F548-BC23-8B87105463BA}">
      <dgm:prSet phldrT="[Text]"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Kick-off</a:t>
          </a:r>
        </a:p>
      </dgm:t>
    </dgm:pt>
    <dgm:pt modelId="{C3242A93-AF52-FA4A-90BA-D2F1FB3B10C5}" type="parTrans" cxnId="{293A1F96-816E-9642-83B3-BD5D172B851C}">
      <dgm:prSet/>
      <dgm:spPr/>
      <dgm:t>
        <a:bodyPr/>
        <a:lstStyle/>
        <a:p>
          <a:endParaRPr lang="en-US"/>
        </a:p>
      </dgm:t>
    </dgm:pt>
    <dgm:pt modelId="{2136079C-05E5-704E-9B1E-540F5523C7C3}" type="sibTrans" cxnId="{293A1F96-816E-9642-83B3-BD5D172B851C}">
      <dgm:prSet/>
      <dgm:spPr/>
      <dgm:t>
        <a:bodyPr/>
        <a:lstStyle/>
        <a:p>
          <a:endParaRPr lang="en-US"/>
        </a:p>
      </dgm:t>
    </dgm:pt>
    <dgm:pt modelId="{F6C94A14-1725-0247-AE7E-2C1534311FF5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Framework development</a:t>
          </a:r>
        </a:p>
      </dgm:t>
    </dgm:pt>
    <dgm:pt modelId="{B87F267F-D74D-9B4A-B3CC-D997520AB34C}" type="parTrans" cxnId="{EE00040B-9E77-E343-B80C-98072C0E31A3}">
      <dgm:prSet/>
      <dgm:spPr/>
      <dgm:t>
        <a:bodyPr/>
        <a:lstStyle/>
        <a:p>
          <a:endParaRPr lang="en-US"/>
        </a:p>
      </dgm:t>
    </dgm:pt>
    <dgm:pt modelId="{EC571BAA-C214-6949-B593-530B0ECC4586}" type="sibTrans" cxnId="{EE00040B-9E77-E343-B80C-98072C0E31A3}">
      <dgm:prSet/>
      <dgm:spPr/>
      <dgm:t>
        <a:bodyPr/>
        <a:lstStyle/>
        <a:p>
          <a:endParaRPr lang="en-US"/>
        </a:p>
      </dgm:t>
    </dgm:pt>
    <dgm:pt modelId="{379C6B10-C7B1-B64C-96FF-BD7D283137B1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Virtual accelerator</a:t>
          </a:r>
        </a:p>
      </dgm:t>
    </dgm:pt>
    <dgm:pt modelId="{D2A95CB9-ACC4-1243-A9C7-CF722F2569F2}" type="parTrans" cxnId="{94172A06-80CC-1347-8196-222CF363CA4B}">
      <dgm:prSet/>
      <dgm:spPr/>
      <dgm:t>
        <a:bodyPr/>
        <a:lstStyle/>
        <a:p>
          <a:endParaRPr lang="en-US"/>
        </a:p>
      </dgm:t>
    </dgm:pt>
    <dgm:pt modelId="{B8861149-CEB2-9648-9EA7-3A8E52409D86}" type="sibTrans" cxnId="{94172A06-80CC-1347-8196-222CF363CA4B}">
      <dgm:prSet/>
      <dgm:spPr/>
      <dgm:t>
        <a:bodyPr/>
        <a:lstStyle/>
        <a:p>
          <a:endParaRPr lang="en-US"/>
        </a:p>
      </dgm:t>
    </dgm:pt>
    <dgm:pt modelId="{53FB532D-B55E-4547-A772-EEDE916F3A43}">
      <dgm:prSet custT="1"/>
      <dgm:spPr/>
      <dgm:t>
        <a:bodyPr/>
        <a:lstStyle/>
        <a:p>
          <a:r>
            <a:rPr lang="en-US" sz="900" dirty="0"/>
            <a:t>Objectives</a:t>
          </a:r>
        </a:p>
      </dgm:t>
    </dgm:pt>
    <dgm:pt modelId="{48AEB501-858B-4040-B1A5-787A4B1DC402}" type="parTrans" cxnId="{5604B943-4ADE-C046-BAB9-5401BF3BB83F}">
      <dgm:prSet/>
      <dgm:spPr/>
      <dgm:t>
        <a:bodyPr/>
        <a:lstStyle/>
        <a:p>
          <a:endParaRPr lang="en-US"/>
        </a:p>
      </dgm:t>
    </dgm:pt>
    <dgm:pt modelId="{82ABC979-3727-F64D-B588-53F4E2308ECC}" type="sibTrans" cxnId="{5604B943-4ADE-C046-BAB9-5401BF3BB83F}">
      <dgm:prSet/>
      <dgm:spPr/>
      <dgm:t>
        <a:bodyPr/>
        <a:lstStyle/>
        <a:p>
          <a:endParaRPr lang="en-US"/>
        </a:p>
      </dgm:t>
    </dgm:pt>
    <dgm:pt modelId="{5C5B1FEE-BB79-D244-8260-DCAF96C72440}">
      <dgm:prSet custT="1"/>
      <dgm:spPr/>
      <dgm:t>
        <a:bodyPr/>
        <a:lstStyle/>
        <a:p>
          <a:r>
            <a:rPr lang="en-US" sz="900" dirty="0"/>
            <a:t>Approaches</a:t>
          </a:r>
        </a:p>
      </dgm:t>
    </dgm:pt>
    <dgm:pt modelId="{54B565F2-6CF4-AA4E-9EFB-7D15152D0CA2}" type="parTrans" cxnId="{30539144-4685-9745-806A-1FCD0D419936}">
      <dgm:prSet/>
      <dgm:spPr/>
      <dgm:t>
        <a:bodyPr/>
        <a:lstStyle/>
        <a:p>
          <a:endParaRPr lang="en-US"/>
        </a:p>
      </dgm:t>
    </dgm:pt>
    <dgm:pt modelId="{BA8CAE17-67A4-B44D-9383-1363BCEB6AAC}" type="sibTrans" cxnId="{30539144-4685-9745-806A-1FCD0D419936}">
      <dgm:prSet/>
      <dgm:spPr/>
      <dgm:t>
        <a:bodyPr/>
        <a:lstStyle/>
        <a:p>
          <a:endParaRPr lang="en-US"/>
        </a:p>
      </dgm:t>
    </dgm:pt>
    <dgm:pt modelId="{5995888C-5231-494E-A5D9-4E08BA4124DB}">
      <dgm:prSet custT="1"/>
      <dgm:spPr/>
      <dgm:t>
        <a:bodyPr/>
        <a:lstStyle/>
        <a:p>
          <a:r>
            <a:rPr lang="en-US" sz="900" dirty="0"/>
            <a:t>Plan</a:t>
          </a:r>
          <a:endParaRPr lang="en-US" sz="700" dirty="0"/>
        </a:p>
      </dgm:t>
    </dgm:pt>
    <dgm:pt modelId="{5409E370-18D9-3046-B7FA-C394145D0527}" type="parTrans" cxnId="{C91D42F1-85F3-1B44-A937-C3BBF4632989}">
      <dgm:prSet/>
      <dgm:spPr/>
      <dgm:t>
        <a:bodyPr/>
        <a:lstStyle/>
        <a:p>
          <a:endParaRPr lang="en-US"/>
        </a:p>
      </dgm:t>
    </dgm:pt>
    <dgm:pt modelId="{0739BD0F-8A86-624C-BCEA-CA62083391C7}" type="sibTrans" cxnId="{C91D42F1-85F3-1B44-A937-C3BBF4632989}">
      <dgm:prSet/>
      <dgm:spPr/>
      <dgm:t>
        <a:bodyPr/>
        <a:lstStyle/>
        <a:p>
          <a:endParaRPr lang="en-US"/>
        </a:p>
      </dgm:t>
    </dgm:pt>
    <dgm:pt modelId="{F4BD8062-2551-BD49-993A-EA9926DE48EB}">
      <dgm:prSet custT="1"/>
      <dgm:spPr/>
      <dgm:t>
        <a:bodyPr/>
        <a:lstStyle/>
        <a:p>
          <a:pPr algn="l"/>
          <a:r>
            <a:rPr lang="en-US" sz="1100" dirty="0">
              <a:solidFill>
                <a:schemeClr val="tx1"/>
              </a:solidFill>
            </a:rPr>
            <a:t>Final</a:t>
          </a:r>
        </a:p>
      </dgm:t>
    </dgm:pt>
    <dgm:pt modelId="{4F3B89D1-E7F3-2A47-B3A0-CE2E118962B0}" type="parTrans" cxnId="{F2F9978C-72B7-194E-9844-1AF9D1085E3C}">
      <dgm:prSet/>
      <dgm:spPr/>
      <dgm:t>
        <a:bodyPr/>
        <a:lstStyle/>
        <a:p>
          <a:endParaRPr lang="en-US"/>
        </a:p>
      </dgm:t>
    </dgm:pt>
    <dgm:pt modelId="{D9BBEAC8-92D0-AD4D-9405-2AA4D7048A5E}" type="sibTrans" cxnId="{F2F9978C-72B7-194E-9844-1AF9D1085E3C}">
      <dgm:prSet/>
      <dgm:spPr/>
      <dgm:t>
        <a:bodyPr/>
        <a:lstStyle/>
        <a:p>
          <a:endParaRPr lang="en-US"/>
        </a:p>
      </dgm:t>
    </dgm:pt>
    <dgm:pt modelId="{E4F8C606-9B06-AF43-A9CD-F01F02E75E07}">
      <dgm:prSet custT="1"/>
      <dgm:spPr/>
      <dgm:t>
        <a:bodyPr/>
        <a:lstStyle/>
        <a:p>
          <a:r>
            <a:rPr lang="en-US" sz="1000" dirty="0">
              <a:solidFill>
                <a:schemeClr val="tx1"/>
              </a:solidFill>
            </a:rPr>
            <a:t>ML methods comparison</a:t>
          </a:r>
        </a:p>
      </dgm:t>
    </dgm:pt>
    <dgm:pt modelId="{4BE3A77F-7B0D-9E45-9A0E-66548ABF62B7}" type="parTrans" cxnId="{559010E5-98DE-4F4C-81FC-FF7C7ADAFBC5}">
      <dgm:prSet/>
      <dgm:spPr/>
      <dgm:t>
        <a:bodyPr/>
        <a:lstStyle/>
        <a:p>
          <a:endParaRPr lang="en-US"/>
        </a:p>
      </dgm:t>
    </dgm:pt>
    <dgm:pt modelId="{AE4C3EFC-7930-6647-BD78-24DC92770E9A}" type="sibTrans" cxnId="{559010E5-98DE-4F4C-81FC-FF7C7ADAFBC5}">
      <dgm:prSet/>
      <dgm:spPr/>
      <dgm:t>
        <a:bodyPr/>
        <a:lstStyle/>
        <a:p>
          <a:endParaRPr lang="en-US"/>
        </a:p>
      </dgm:t>
    </dgm:pt>
    <dgm:pt modelId="{D7744B9C-A6DC-144B-9BB7-46EAD551EA94}">
      <dgm:prSet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Control Room Integration</a:t>
          </a:r>
        </a:p>
      </dgm:t>
    </dgm:pt>
    <dgm:pt modelId="{051DC3BF-82B4-3746-8DAF-74FF43D0E8A0}" type="parTrans" cxnId="{2D7A088F-BF1D-7F42-A9C6-F301F3329FE7}">
      <dgm:prSet/>
      <dgm:spPr/>
      <dgm:t>
        <a:bodyPr/>
        <a:lstStyle/>
        <a:p>
          <a:endParaRPr lang="en-US"/>
        </a:p>
      </dgm:t>
    </dgm:pt>
    <dgm:pt modelId="{5B770D5B-265E-A14D-BD62-2A1C8389E751}" type="sibTrans" cxnId="{2D7A088F-BF1D-7F42-A9C6-F301F3329FE7}">
      <dgm:prSet/>
      <dgm:spPr/>
      <dgm:t>
        <a:bodyPr/>
        <a:lstStyle/>
        <a:p>
          <a:endParaRPr lang="en-US"/>
        </a:p>
      </dgm:t>
    </dgm:pt>
    <dgm:pt modelId="{CF147A4C-6D12-2B43-8337-97F7378739CF}">
      <dgm:prSet custT="1"/>
      <dgm:spPr/>
      <dgm:t>
        <a:bodyPr/>
        <a:lstStyle/>
        <a:p>
          <a:r>
            <a:rPr lang="en-US" sz="900" dirty="0"/>
            <a:t>Develop VA</a:t>
          </a:r>
        </a:p>
      </dgm:t>
    </dgm:pt>
    <dgm:pt modelId="{3B5F1232-FD6A-A14E-9A07-3AA1970B5918}" type="parTrans" cxnId="{556E8D6C-5211-8748-85B2-1FDB3A85497C}">
      <dgm:prSet/>
      <dgm:spPr/>
      <dgm:t>
        <a:bodyPr/>
        <a:lstStyle/>
        <a:p>
          <a:endParaRPr lang="en-US"/>
        </a:p>
      </dgm:t>
    </dgm:pt>
    <dgm:pt modelId="{01C8C8F4-1A86-8847-9E24-83E2B746FD8F}" type="sibTrans" cxnId="{556E8D6C-5211-8748-85B2-1FDB3A85497C}">
      <dgm:prSet/>
      <dgm:spPr/>
      <dgm:t>
        <a:bodyPr/>
        <a:lstStyle/>
        <a:p>
          <a:endParaRPr lang="en-US"/>
        </a:p>
      </dgm:t>
    </dgm:pt>
    <dgm:pt modelId="{4828CC3B-B567-B243-AD4E-C65748256C20}">
      <dgm:prSet custScaleY="65789" custT="1" custLinFactNeighborX="-243" custLinFactNeighborY="-1119"/>
      <dgm:spPr/>
      <dgm:t>
        <a:bodyPr/>
        <a:lstStyle/>
        <a:p>
          <a:r>
            <a:rPr lang="en-US" sz="900" dirty="0"/>
            <a:t>Test with VA</a:t>
          </a:r>
        </a:p>
      </dgm:t>
    </dgm:pt>
    <dgm:pt modelId="{A08F0D46-FED8-4842-A5AB-CEF552FB094B}" type="parTrans" cxnId="{8EF11CB5-449D-AF40-B0BC-6B6A99489627}">
      <dgm:prSet/>
      <dgm:spPr/>
      <dgm:t>
        <a:bodyPr/>
        <a:lstStyle/>
        <a:p>
          <a:endParaRPr lang="en-US"/>
        </a:p>
      </dgm:t>
    </dgm:pt>
    <dgm:pt modelId="{0BA53C6C-5F7B-4D44-84C3-ED227776CCE9}" type="sibTrans" cxnId="{8EF11CB5-449D-AF40-B0BC-6B6A99489627}">
      <dgm:prSet/>
      <dgm:spPr/>
      <dgm:t>
        <a:bodyPr/>
        <a:lstStyle/>
        <a:p>
          <a:endParaRPr lang="en-US"/>
        </a:p>
      </dgm:t>
    </dgm:pt>
    <dgm:pt modelId="{533C7C05-D568-914E-A5AD-5FB7E245862E}">
      <dgm:prSet custT="1"/>
      <dgm:spPr/>
      <dgm:t>
        <a:bodyPr/>
        <a:lstStyle/>
        <a:p>
          <a:r>
            <a:rPr lang="en-US" sz="900" dirty="0"/>
            <a:t>??</a:t>
          </a:r>
        </a:p>
      </dgm:t>
    </dgm:pt>
    <dgm:pt modelId="{BB8D6ACA-3F53-7449-8B74-A153B428FF14}" type="parTrans" cxnId="{4861219C-5889-D64B-BF97-40120116BC07}">
      <dgm:prSet/>
      <dgm:spPr/>
      <dgm:t>
        <a:bodyPr/>
        <a:lstStyle/>
        <a:p>
          <a:endParaRPr lang="en-US"/>
        </a:p>
      </dgm:t>
    </dgm:pt>
    <dgm:pt modelId="{73EA7866-CBBC-B042-8C2D-0ECD56F243BB}" type="sibTrans" cxnId="{4861219C-5889-D64B-BF97-40120116BC07}">
      <dgm:prSet/>
      <dgm:spPr/>
      <dgm:t>
        <a:bodyPr/>
        <a:lstStyle/>
        <a:p>
          <a:endParaRPr lang="en-US"/>
        </a:p>
      </dgm:t>
    </dgm:pt>
    <dgm:pt modelId="{CEBC137D-04E3-0F45-91C6-AE6ECCDD5CE5}">
      <dgm:prSet custT="1"/>
      <dgm:spPr/>
      <dgm:t>
        <a:bodyPr/>
        <a:lstStyle/>
        <a:p>
          <a:r>
            <a:rPr lang="en-US" sz="900" dirty="0"/>
            <a:t>Full scale tool running in CCR</a:t>
          </a:r>
        </a:p>
      </dgm:t>
    </dgm:pt>
    <dgm:pt modelId="{95C9C5CB-5CC7-A44A-8AC9-527080071464}" type="parTrans" cxnId="{CF50B52D-3675-9742-B306-BD01FDBC4711}">
      <dgm:prSet/>
      <dgm:spPr/>
      <dgm:t>
        <a:bodyPr/>
        <a:lstStyle/>
        <a:p>
          <a:endParaRPr lang="en-US"/>
        </a:p>
      </dgm:t>
    </dgm:pt>
    <dgm:pt modelId="{A603B3CE-B9D1-0D42-BEA7-0D01CA7F7EEF}" type="sibTrans" cxnId="{CF50B52D-3675-9742-B306-BD01FDBC4711}">
      <dgm:prSet/>
      <dgm:spPr/>
      <dgm:t>
        <a:bodyPr/>
        <a:lstStyle/>
        <a:p>
          <a:endParaRPr lang="en-US"/>
        </a:p>
      </dgm:t>
    </dgm:pt>
    <dgm:pt modelId="{393F7CB5-E709-D64D-909F-6A66506B5A70}">
      <dgm:prSet custT="1"/>
      <dgm:spPr/>
      <dgm:t>
        <a:bodyPr/>
        <a:lstStyle/>
        <a:p>
          <a:pPr algn="l"/>
          <a:r>
            <a:rPr lang="en-US" sz="1050" dirty="0"/>
            <a:t>Report</a:t>
          </a:r>
          <a:endParaRPr lang="en-US" sz="1100" dirty="0"/>
        </a:p>
      </dgm:t>
    </dgm:pt>
    <dgm:pt modelId="{411A4221-35DB-9D46-8005-51277E9BAD27}" type="parTrans" cxnId="{1F560248-1361-D24D-8013-A8F0DFE8D7D8}">
      <dgm:prSet/>
      <dgm:spPr/>
      <dgm:t>
        <a:bodyPr/>
        <a:lstStyle/>
        <a:p>
          <a:endParaRPr lang="en-US"/>
        </a:p>
      </dgm:t>
    </dgm:pt>
    <dgm:pt modelId="{ADAA4AA6-CBEE-C84B-8D30-78D3091248D4}" type="sibTrans" cxnId="{1F560248-1361-D24D-8013-A8F0DFE8D7D8}">
      <dgm:prSet/>
      <dgm:spPr/>
      <dgm:t>
        <a:bodyPr/>
        <a:lstStyle/>
        <a:p>
          <a:endParaRPr lang="en-US"/>
        </a:p>
      </dgm:t>
    </dgm:pt>
    <dgm:pt modelId="{DCEC6BEA-7D3D-3146-B5D7-26E51271447F}">
      <dgm:prSet custT="1"/>
      <dgm:spPr/>
      <dgm:t>
        <a:bodyPr/>
        <a:lstStyle/>
        <a:p>
          <a:r>
            <a:rPr lang="en-US" sz="900" dirty="0"/>
            <a:t>Test with AP beam</a:t>
          </a:r>
        </a:p>
      </dgm:t>
    </dgm:pt>
    <dgm:pt modelId="{3E790115-6B64-4D45-BA66-6FEFC9C70F1F}" type="parTrans" cxnId="{1B7DC412-5410-8240-8CA9-057249B63306}">
      <dgm:prSet/>
      <dgm:spPr/>
      <dgm:t>
        <a:bodyPr/>
        <a:lstStyle/>
        <a:p>
          <a:endParaRPr lang="en-US"/>
        </a:p>
      </dgm:t>
    </dgm:pt>
    <dgm:pt modelId="{6B7A5498-1B2C-7A4A-A117-2FB8B54E187D}" type="sibTrans" cxnId="{1B7DC412-5410-8240-8CA9-057249B63306}">
      <dgm:prSet/>
      <dgm:spPr/>
      <dgm:t>
        <a:bodyPr/>
        <a:lstStyle/>
        <a:p>
          <a:endParaRPr lang="en-US"/>
        </a:p>
      </dgm:t>
    </dgm:pt>
    <dgm:pt modelId="{DBC36442-3118-AC40-A0D0-A2ABC2DBF184}">
      <dgm:prSet custT="1"/>
      <dgm:spPr/>
      <dgm:t>
        <a:bodyPr/>
        <a:lstStyle/>
        <a:p>
          <a:r>
            <a:rPr lang="en-US" sz="900" dirty="0"/>
            <a:t>Test with production beam</a:t>
          </a:r>
        </a:p>
      </dgm:t>
    </dgm:pt>
    <dgm:pt modelId="{678E1126-4DE2-774B-A087-C25083F04388}" type="parTrans" cxnId="{054E8375-9E2D-2445-9D38-C3F434DCF121}">
      <dgm:prSet/>
      <dgm:spPr/>
      <dgm:t>
        <a:bodyPr/>
        <a:lstStyle/>
        <a:p>
          <a:endParaRPr lang="en-US"/>
        </a:p>
      </dgm:t>
    </dgm:pt>
    <dgm:pt modelId="{417C4EB0-D482-AF4C-B392-B476C3763AB1}" type="sibTrans" cxnId="{054E8375-9E2D-2445-9D38-C3F434DCF121}">
      <dgm:prSet/>
      <dgm:spPr/>
      <dgm:t>
        <a:bodyPr/>
        <a:lstStyle/>
        <a:p>
          <a:endParaRPr lang="en-US"/>
        </a:p>
      </dgm:t>
    </dgm:pt>
    <dgm:pt modelId="{8441647D-C43E-604E-A06F-F53D838A4841}">
      <dgm:prSet custT="1"/>
      <dgm:spPr/>
      <dgm:t>
        <a:bodyPr/>
        <a:lstStyle/>
        <a:p>
          <a:endParaRPr lang="en-US" sz="900" dirty="0"/>
        </a:p>
      </dgm:t>
    </dgm:pt>
    <dgm:pt modelId="{7062C155-7B5C-F149-9DB6-70B574404689}" type="parTrans" cxnId="{0C7C70EF-FF2A-CF4C-B69C-B44CA75983DC}">
      <dgm:prSet/>
      <dgm:spPr/>
      <dgm:t>
        <a:bodyPr/>
        <a:lstStyle/>
        <a:p>
          <a:endParaRPr lang="en-US"/>
        </a:p>
      </dgm:t>
    </dgm:pt>
    <dgm:pt modelId="{DA80B92D-CC09-E940-8971-10018CB836D5}" type="sibTrans" cxnId="{0C7C70EF-FF2A-CF4C-B69C-B44CA75983DC}">
      <dgm:prSet/>
      <dgm:spPr/>
      <dgm:t>
        <a:bodyPr/>
        <a:lstStyle/>
        <a:p>
          <a:endParaRPr lang="en-US"/>
        </a:p>
      </dgm:t>
    </dgm:pt>
    <dgm:pt modelId="{64FEF47C-198C-D74E-8F1C-D4D833211EEC}">
      <dgm:prSet custT="1"/>
      <dgm:spPr/>
      <dgm:t>
        <a:bodyPr/>
        <a:lstStyle/>
        <a:p>
          <a:r>
            <a:rPr lang="en-US" sz="900" dirty="0"/>
            <a:t>??</a:t>
          </a:r>
        </a:p>
      </dgm:t>
    </dgm:pt>
    <dgm:pt modelId="{7FFB29DE-4D38-B140-8F25-15445807C262}" type="parTrans" cxnId="{77456961-EB6A-B342-B8B1-CDAD0A83EE8A}">
      <dgm:prSet/>
      <dgm:spPr/>
      <dgm:t>
        <a:bodyPr/>
        <a:lstStyle/>
        <a:p>
          <a:endParaRPr lang="en-US"/>
        </a:p>
      </dgm:t>
    </dgm:pt>
    <dgm:pt modelId="{3C22BC7A-A560-7D48-BFE6-2C600725BF4B}" type="sibTrans" cxnId="{77456961-EB6A-B342-B8B1-CDAD0A83EE8A}">
      <dgm:prSet/>
      <dgm:spPr/>
      <dgm:t>
        <a:bodyPr/>
        <a:lstStyle/>
        <a:p>
          <a:endParaRPr lang="en-US"/>
        </a:p>
      </dgm:t>
    </dgm:pt>
    <dgm:pt modelId="{9BAD1ED5-55EB-6949-922B-839A6541605C}">
      <dgm:prSet custT="1"/>
      <dgm:spPr/>
      <dgm:t>
        <a:bodyPr/>
        <a:lstStyle/>
        <a:p>
          <a:pPr algn="l"/>
          <a:r>
            <a:rPr lang="en-US" sz="1100" dirty="0"/>
            <a:t>NIM publication</a:t>
          </a:r>
        </a:p>
      </dgm:t>
    </dgm:pt>
    <dgm:pt modelId="{00838C0F-7B24-5E43-90B7-8CF33CBB62DE}" type="parTrans" cxnId="{BAB94871-AF03-2743-BB7F-00FA2DD59D87}">
      <dgm:prSet/>
      <dgm:spPr/>
      <dgm:t>
        <a:bodyPr/>
        <a:lstStyle/>
        <a:p>
          <a:endParaRPr lang="en-US"/>
        </a:p>
      </dgm:t>
    </dgm:pt>
    <dgm:pt modelId="{6A0F00A4-EB30-7C44-BA84-18D73ADC3AD2}" type="sibTrans" cxnId="{BAB94871-AF03-2743-BB7F-00FA2DD59D87}">
      <dgm:prSet/>
      <dgm:spPr/>
      <dgm:t>
        <a:bodyPr/>
        <a:lstStyle/>
        <a:p>
          <a:endParaRPr lang="en-US"/>
        </a:p>
      </dgm:t>
    </dgm:pt>
    <dgm:pt modelId="{C0E430EC-A4D8-0648-B10A-8D5EB869C5F3}" type="pres">
      <dgm:prSet presAssocID="{8D408373-BD18-B649-A791-453C1777FD6A}" presName="linearFlow" presStyleCnt="0">
        <dgm:presLayoutVars>
          <dgm:resizeHandles val="exact"/>
        </dgm:presLayoutVars>
      </dgm:prSet>
      <dgm:spPr/>
    </dgm:pt>
    <dgm:pt modelId="{4B3E1088-6668-7843-ACA4-398AE7420686}" type="pres">
      <dgm:prSet presAssocID="{939359F4-496E-F548-BC23-8B87105463BA}" presName="node" presStyleLbl="node1" presStyleIdx="0" presStyleCnt="6" custScaleX="125927" custScaleY="105942" custLinFactNeighborX="0" custLinFactNeighborY="-515">
        <dgm:presLayoutVars>
          <dgm:bulletEnabled val="1"/>
        </dgm:presLayoutVars>
      </dgm:prSet>
      <dgm:spPr/>
    </dgm:pt>
    <dgm:pt modelId="{7D4238E9-447D-0745-8141-9099444C9DB2}" type="pres">
      <dgm:prSet presAssocID="{2136079C-05E5-704E-9B1E-540F5523C7C3}" presName="sibTrans" presStyleLbl="sibTrans2D1" presStyleIdx="0" presStyleCnt="5" custScaleX="139631" custScaleY="93225" custLinFactNeighborY="3528"/>
      <dgm:spPr/>
    </dgm:pt>
    <dgm:pt modelId="{D44F30F5-B187-4D41-AE06-7CE8F07B992C}" type="pres">
      <dgm:prSet presAssocID="{2136079C-05E5-704E-9B1E-540F5523C7C3}" presName="connectorText" presStyleLbl="sibTrans2D1" presStyleIdx="0" presStyleCnt="5"/>
      <dgm:spPr/>
    </dgm:pt>
    <dgm:pt modelId="{E906ADBD-B794-E94C-852A-F61CB0C7E8ED}" type="pres">
      <dgm:prSet presAssocID="{379C6B10-C7B1-B64C-96FF-BD7D283137B1}" presName="node" presStyleLbl="node1" presStyleIdx="1" presStyleCnt="6" custScaleX="124432" custScaleY="115252" custLinFactNeighborX="-33" custLinFactNeighborY="-35760">
        <dgm:presLayoutVars>
          <dgm:bulletEnabled val="1"/>
        </dgm:presLayoutVars>
      </dgm:prSet>
      <dgm:spPr/>
    </dgm:pt>
    <dgm:pt modelId="{BC261759-6565-C046-9F22-C19F0913D7FC}" type="pres">
      <dgm:prSet presAssocID="{B8861149-CEB2-9648-9EA7-3A8E52409D86}" presName="sibTrans" presStyleLbl="sibTrans2D1" presStyleIdx="1" presStyleCnt="5"/>
      <dgm:spPr/>
    </dgm:pt>
    <dgm:pt modelId="{1B1AC9E4-F162-5640-B86D-09CD38C9E262}" type="pres">
      <dgm:prSet presAssocID="{B8861149-CEB2-9648-9EA7-3A8E52409D86}" presName="connectorText" presStyleLbl="sibTrans2D1" presStyleIdx="1" presStyleCnt="5"/>
      <dgm:spPr/>
    </dgm:pt>
    <dgm:pt modelId="{0B5191A9-90F5-5041-A57D-FF9F27F4D1EC}" type="pres">
      <dgm:prSet presAssocID="{F6C94A14-1725-0247-AE7E-2C1534311FF5}" presName="node" presStyleLbl="node1" presStyleIdx="2" presStyleCnt="6" custScaleX="120217" custScaleY="130075" custLinFactNeighborX="-243" custLinFactNeighborY="-67772">
        <dgm:presLayoutVars>
          <dgm:bulletEnabled val="1"/>
        </dgm:presLayoutVars>
      </dgm:prSet>
      <dgm:spPr/>
    </dgm:pt>
    <dgm:pt modelId="{7A799E6F-AA5A-DF4E-A9E8-0D34A232C971}" type="pres">
      <dgm:prSet presAssocID="{EC571BAA-C214-6949-B593-530B0ECC4586}" presName="sibTrans" presStyleLbl="sibTrans2D1" presStyleIdx="2" presStyleCnt="5"/>
      <dgm:spPr/>
    </dgm:pt>
    <dgm:pt modelId="{95CA987D-2FB7-C141-82C1-D313A6A9D511}" type="pres">
      <dgm:prSet presAssocID="{EC571BAA-C214-6949-B593-530B0ECC4586}" presName="connectorText" presStyleLbl="sibTrans2D1" presStyleIdx="2" presStyleCnt="5"/>
      <dgm:spPr/>
    </dgm:pt>
    <dgm:pt modelId="{D66081CC-894D-8C4E-840C-52B127BE0912}" type="pres">
      <dgm:prSet presAssocID="{E4F8C606-9B06-AF43-A9CD-F01F02E75E07}" presName="node" presStyleLbl="node1" presStyleIdx="3" presStyleCnt="6" custScaleX="123285" custScaleY="117701" custLinFactNeighborX="-392" custLinFactNeighborY="-88902">
        <dgm:presLayoutVars>
          <dgm:bulletEnabled val="1"/>
        </dgm:presLayoutVars>
      </dgm:prSet>
      <dgm:spPr/>
    </dgm:pt>
    <dgm:pt modelId="{896FDF36-D2FD-6B43-ABC8-26C20C3E80E6}" type="pres">
      <dgm:prSet presAssocID="{AE4C3EFC-7930-6647-BD78-24DC92770E9A}" presName="sibTrans" presStyleLbl="sibTrans2D1" presStyleIdx="3" presStyleCnt="5"/>
      <dgm:spPr/>
    </dgm:pt>
    <dgm:pt modelId="{71263E95-7BAA-7F4F-B4BC-087D225DE7BD}" type="pres">
      <dgm:prSet presAssocID="{AE4C3EFC-7930-6647-BD78-24DC92770E9A}" presName="connectorText" presStyleLbl="sibTrans2D1" presStyleIdx="3" presStyleCnt="5"/>
      <dgm:spPr/>
    </dgm:pt>
    <dgm:pt modelId="{CEF199C2-3D91-D141-937E-06B600F843E1}" type="pres">
      <dgm:prSet presAssocID="{D7744B9C-A6DC-144B-9BB7-46EAD551EA94}" presName="node" presStyleLbl="node1" presStyleIdx="4" presStyleCnt="6" custScaleX="121153" custLinFactNeighborX="-1116" custLinFactNeighborY="-98206">
        <dgm:presLayoutVars>
          <dgm:bulletEnabled val="1"/>
        </dgm:presLayoutVars>
      </dgm:prSet>
      <dgm:spPr/>
    </dgm:pt>
    <dgm:pt modelId="{F812FE96-3AEB-D14D-89BF-BF5F4ACB43AA}" type="pres">
      <dgm:prSet presAssocID="{5B770D5B-265E-A14D-BD62-2A1C8389E751}" presName="sibTrans" presStyleLbl="sibTrans2D1" presStyleIdx="4" presStyleCnt="5"/>
      <dgm:spPr/>
    </dgm:pt>
    <dgm:pt modelId="{A309CA70-986E-5446-A5B0-45B1F3F48005}" type="pres">
      <dgm:prSet presAssocID="{5B770D5B-265E-A14D-BD62-2A1C8389E751}" presName="connectorText" presStyleLbl="sibTrans2D1" presStyleIdx="4" presStyleCnt="5"/>
      <dgm:spPr/>
    </dgm:pt>
    <dgm:pt modelId="{8B0F24F0-2972-A342-995F-A444EDAB6BC9}" type="pres">
      <dgm:prSet presAssocID="{F4BD8062-2551-BD49-993A-EA9926DE48EB}" presName="node" presStyleLbl="node1" presStyleIdx="5" presStyleCnt="6" custScaleX="119453" custScaleY="120593" custLinFactNeighborX="-1049" custLinFactNeighborY="-79364">
        <dgm:presLayoutVars>
          <dgm:bulletEnabled val="1"/>
        </dgm:presLayoutVars>
      </dgm:prSet>
      <dgm:spPr/>
    </dgm:pt>
  </dgm:ptLst>
  <dgm:cxnLst>
    <dgm:cxn modelId="{35A19003-6F6F-CB40-ABE9-67BF65F37323}" type="presOf" srcId="{4828CC3B-B567-B243-AD4E-C65748256C20}" destId="{0B5191A9-90F5-5041-A57D-FF9F27F4D1EC}" srcOrd="0" destOrd="1" presId="urn:microsoft.com/office/officeart/2005/8/layout/process2"/>
    <dgm:cxn modelId="{62CB0406-71F5-F042-8DD4-ED8CD61E001A}" type="presOf" srcId="{5C5B1FEE-BB79-D244-8260-DCAF96C72440}" destId="{4B3E1088-6668-7843-ACA4-398AE7420686}" srcOrd="0" destOrd="2" presId="urn:microsoft.com/office/officeart/2005/8/layout/process2"/>
    <dgm:cxn modelId="{94172A06-80CC-1347-8196-222CF363CA4B}" srcId="{8D408373-BD18-B649-A791-453C1777FD6A}" destId="{379C6B10-C7B1-B64C-96FF-BD7D283137B1}" srcOrd="1" destOrd="0" parTransId="{D2A95CB9-ACC4-1243-A9C7-CF722F2569F2}" sibTransId="{B8861149-CEB2-9648-9EA7-3A8E52409D86}"/>
    <dgm:cxn modelId="{EE00040B-9E77-E343-B80C-98072C0E31A3}" srcId="{8D408373-BD18-B649-A791-453C1777FD6A}" destId="{F6C94A14-1725-0247-AE7E-2C1534311FF5}" srcOrd="2" destOrd="0" parTransId="{B87F267F-D74D-9B4A-B3CC-D997520AB34C}" sibTransId="{EC571BAA-C214-6949-B593-530B0ECC4586}"/>
    <dgm:cxn modelId="{17FBD50C-BC02-6443-9DF1-C42DEEB763B0}" type="presOf" srcId="{AE4C3EFC-7930-6647-BD78-24DC92770E9A}" destId="{896FDF36-D2FD-6B43-ABC8-26C20C3E80E6}" srcOrd="0" destOrd="0" presId="urn:microsoft.com/office/officeart/2005/8/layout/process2"/>
    <dgm:cxn modelId="{14248E12-E678-9E49-8038-31C1D277AAC5}" type="presOf" srcId="{939359F4-496E-F548-BC23-8B87105463BA}" destId="{4B3E1088-6668-7843-ACA4-398AE7420686}" srcOrd="0" destOrd="0" presId="urn:microsoft.com/office/officeart/2005/8/layout/process2"/>
    <dgm:cxn modelId="{1B7DC412-5410-8240-8CA9-057249B63306}" srcId="{F6C94A14-1725-0247-AE7E-2C1534311FF5}" destId="{DCEC6BEA-7D3D-3146-B5D7-26E51271447F}" srcOrd="1" destOrd="0" parTransId="{3E790115-6B64-4D45-BA66-6FEFC9C70F1F}" sibTransId="{6B7A5498-1B2C-7A4A-A117-2FB8B54E187D}"/>
    <dgm:cxn modelId="{82563C29-0697-6540-8D2D-FAD2EBA9E0AF}" type="presOf" srcId="{379C6B10-C7B1-B64C-96FF-BD7D283137B1}" destId="{E906ADBD-B794-E94C-852A-F61CB0C7E8ED}" srcOrd="0" destOrd="0" presId="urn:microsoft.com/office/officeart/2005/8/layout/process2"/>
    <dgm:cxn modelId="{7D35342C-C316-5F44-9E81-E7A0951C4C60}" type="presOf" srcId="{2136079C-05E5-704E-9B1E-540F5523C7C3}" destId="{D44F30F5-B187-4D41-AE06-7CE8F07B992C}" srcOrd="1" destOrd="0" presId="urn:microsoft.com/office/officeart/2005/8/layout/process2"/>
    <dgm:cxn modelId="{CF50B52D-3675-9742-B306-BD01FDBC4711}" srcId="{D7744B9C-A6DC-144B-9BB7-46EAD551EA94}" destId="{CEBC137D-04E3-0F45-91C6-AE6ECCDD5CE5}" srcOrd="0" destOrd="0" parTransId="{95C9C5CB-5CC7-A44A-8AC9-527080071464}" sibTransId="{A603B3CE-B9D1-0D42-BEA7-0D01CA7F7EEF}"/>
    <dgm:cxn modelId="{2A71AE3D-FDA1-3443-919F-8D09FD566A01}" type="presOf" srcId="{CEBC137D-04E3-0F45-91C6-AE6ECCDD5CE5}" destId="{CEF199C2-3D91-D141-937E-06B600F843E1}" srcOrd="0" destOrd="1" presId="urn:microsoft.com/office/officeart/2005/8/layout/process2"/>
    <dgm:cxn modelId="{0DE60740-535A-9C4D-B969-88FF4A5F9B96}" type="presOf" srcId="{B8861149-CEB2-9648-9EA7-3A8E52409D86}" destId="{BC261759-6565-C046-9F22-C19F0913D7FC}" srcOrd="0" destOrd="0" presId="urn:microsoft.com/office/officeart/2005/8/layout/process2"/>
    <dgm:cxn modelId="{5604B943-4ADE-C046-BAB9-5401BF3BB83F}" srcId="{939359F4-496E-F548-BC23-8B87105463BA}" destId="{53FB532D-B55E-4547-A772-EEDE916F3A43}" srcOrd="0" destOrd="0" parTransId="{48AEB501-858B-4040-B1A5-787A4B1DC402}" sibTransId="{82ABC979-3727-F64D-B588-53F4E2308ECC}"/>
    <dgm:cxn modelId="{30539144-4685-9745-806A-1FCD0D419936}" srcId="{939359F4-496E-F548-BC23-8B87105463BA}" destId="{5C5B1FEE-BB79-D244-8260-DCAF96C72440}" srcOrd="1" destOrd="0" parTransId="{54B565F2-6CF4-AA4E-9EFB-7D15152D0CA2}" sibTransId="{BA8CAE17-67A4-B44D-9383-1363BCEB6AAC}"/>
    <dgm:cxn modelId="{1F560248-1361-D24D-8013-A8F0DFE8D7D8}" srcId="{F4BD8062-2551-BD49-993A-EA9926DE48EB}" destId="{393F7CB5-E709-D64D-909F-6A66506B5A70}" srcOrd="0" destOrd="0" parTransId="{411A4221-35DB-9D46-8005-51277E9BAD27}" sibTransId="{ADAA4AA6-CBEE-C84B-8D30-78D3091248D4}"/>
    <dgm:cxn modelId="{FF917A56-98B5-B749-9770-ADD186EA5D12}" type="presOf" srcId="{AE4C3EFC-7930-6647-BD78-24DC92770E9A}" destId="{71263E95-7BAA-7F4F-B4BC-087D225DE7BD}" srcOrd="1" destOrd="0" presId="urn:microsoft.com/office/officeart/2005/8/layout/process2"/>
    <dgm:cxn modelId="{77456961-EB6A-B342-B8B1-CDAD0A83EE8A}" srcId="{E4F8C606-9B06-AF43-A9CD-F01F02E75E07}" destId="{64FEF47C-198C-D74E-8F1C-D4D833211EEC}" srcOrd="1" destOrd="0" parTransId="{7FFB29DE-4D38-B140-8F25-15445807C262}" sibTransId="{3C22BC7A-A560-7D48-BFE6-2C600725BF4B}"/>
    <dgm:cxn modelId="{FC88A46B-DC6F-6249-A5E6-C1529A251DB5}" type="presOf" srcId="{393F7CB5-E709-D64D-909F-6A66506B5A70}" destId="{8B0F24F0-2972-A342-995F-A444EDAB6BC9}" srcOrd="0" destOrd="1" presId="urn:microsoft.com/office/officeart/2005/8/layout/process2"/>
    <dgm:cxn modelId="{556E8D6C-5211-8748-85B2-1FDB3A85497C}" srcId="{379C6B10-C7B1-B64C-96FF-BD7D283137B1}" destId="{CF147A4C-6D12-2B43-8337-97F7378739CF}" srcOrd="0" destOrd="0" parTransId="{3B5F1232-FD6A-A14E-9A07-3AA1970B5918}" sibTransId="{01C8C8F4-1A86-8847-9E24-83E2B746FD8F}"/>
    <dgm:cxn modelId="{BAB94871-AF03-2743-BB7F-00FA2DD59D87}" srcId="{F4BD8062-2551-BD49-993A-EA9926DE48EB}" destId="{9BAD1ED5-55EB-6949-922B-839A6541605C}" srcOrd="1" destOrd="0" parTransId="{00838C0F-7B24-5E43-90B7-8CF33CBB62DE}" sibTransId="{6A0F00A4-EB30-7C44-BA84-18D73ADC3AD2}"/>
    <dgm:cxn modelId="{61B59671-8C45-4341-B2E1-0750681CEADD}" type="presOf" srcId="{5B770D5B-265E-A14D-BD62-2A1C8389E751}" destId="{A309CA70-986E-5446-A5B0-45B1F3F48005}" srcOrd="1" destOrd="0" presId="urn:microsoft.com/office/officeart/2005/8/layout/process2"/>
    <dgm:cxn modelId="{054E8375-9E2D-2445-9D38-C3F434DCF121}" srcId="{F6C94A14-1725-0247-AE7E-2C1534311FF5}" destId="{DBC36442-3118-AC40-A0D0-A2ABC2DBF184}" srcOrd="2" destOrd="0" parTransId="{678E1126-4DE2-774B-A087-C25083F04388}" sibTransId="{417C4EB0-D482-AF4C-B392-B476C3763AB1}"/>
    <dgm:cxn modelId="{2AEE1178-36C8-3F44-9B6C-D86CE88D4989}" type="presOf" srcId="{5995888C-5231-494E-A5D9-4E08BA4124DB}" destId="{4B3E1088-6668-7843-ACA4-398AE7420686}" srcOrd="0" destOrd="3" presId="urn:microsoft.com/office/officeart/2005/8/layout/process2"/>
    <dgm:cxn modelId="{C3102788-41CE-A34A-A671-B734CDE17690}" type="presOf" srcId="{B8861149-CEB2-9648-9EA7-3A8E52409D86}" destId="{1B1AC9E4-F162-5640-B86D-09CD38C9E262}" srcOrd="1" destOrd="0" presId="urn:microsoft.com/office/officeart/2005/8/layout/process2"/>
    <dgm:cxn modelId="{0D791E89-FFB8-7142-9A82-90E7AB6291DB}" type="presOf" srcId="{5B770D5B-265E-A14D-BD62-2A1C8389E751}" destId="{F812FE96-3AEB-D14D-89BF-BF5F4ACB43AA}" srcOrd="0" destOrd="0" presId="urn:microsoft.com/office/officeart/2005/8/layout/process2"/>
    <dgm:cxn modelId="{F2F9978C-72B7-194E-9844-1AF9D1085E3C}" srcId="{8D408373-BD18-B649-A791-453C1777FD6A}" destId="{F4BD8062-2551-BD49-993A-EA9926DE48EB}" srcOrd="5" destOrd="0" parTransId="{4F3B89D1-E7F3-2A47-B3A0-CE2E118962B0}" sibTransId="{D9BBEAC8-92D0-AD4D-9405-2AA4D7048A5E}"/>
    <dgm:cxn modelId="{2D7A088F-BF1D-7F42-A9C6-F301F3329FE7}" srcId="{8D408373-BD18-B649-A791-453C1777FD6A}" destId="{D7744B9C-A6DC-144B-9BB7-46EAD551EA94}" srcOrd="4" destOrd="0" parTransId="{051DC3BF-82B4-3746-8DAF-74FF43D0E8A0}" sibTransId="{5B770D5B-265E-A14D-BD62-2A1C8389E751}"/>
    <dgm:cxn modelId="{3AE2F290-3608-F040-A817-F49E111C65E3}" type="presOf" srcId="{CF147A4C-6D12-2B43-8337-97F7378739CF}" destId="{E906ADBD-B794-E94C-852A-F61CB0C7E8ED}" srcOrd="0" destOrd="1" presId="urn:microsoft.com/office/officeart/2005/8/layout/process2"/>
    <dgm:cxn modelId="{12DF3695-DD81-5943-9D30-2AAA1B1DA019}" type="presOf" srcId="{EC571BAA-C214-6949-B593-530B0ECC4586}" destId="{95CA987D-2FB7-C141-82C1-D313A6A9D511}" srcOrd="1" destOrd="0" presId="urn:microsoft.com/office/officeart/2005/8/layout/process2"/>
    <dgm:cxn modelId="{293A1F96-816E-9642-83B3-BD5D172B851C}" srcId="{8D408373-BD18-B649-A791-453C1777FD6A}" destId="{939359F4-496E-F548-BC23-8B87105463BA}" srcOrd="0" destOrd="0" parTransId="{C3242A93-AF52-FA4A-90BA-D2F1FB3B10C5}" sibTransId="{2136079C-05E5-704E-9B1E-540F5523C7C3}"/>
    <dgm:cxn modelId="{4861219C-5889-D64B-BF97-40120116BC07}" srcId="{E4F8C606-9B06-AF43-A9CD-F01F02E75E07}" destId="{533C7C05-D568-914E-A5AD-5FB7E245862E}" srcOrd="0" destOrd="0" parTransId="{BB8D6ACA-3F53-7449-8B74-A153B428FF14}" sibTransId="{73EA7866-CBBC-B042-8C2D-0ECD56F243BB}"/>
    <dgm:cxn modelId="{EBDC31AA-8676-C046-BBAB-C22BF1DD32E3}" type="presOf" srcId="{EC571BAA-C214-6949-B593-530B0ECC4586}" destId="{7A799E6F-AA5A-DF4E-A9E8-0D34A232C971}" srcOrd="0" destOrd="0" presId="urn:microsoft.com/office/officeart/2005/8/layout/process2"/>
    <dgm:cxn modelId="{C87B0AAD-F779-DA4D-B055-6FAA8E2F83DB}" type="presOf" srcId="{8441647D-C43E-604E-A06F-F53D838A4841}" destId="{0B5191A9-90F5-5041-A57D-FF9F27F4D1EC}" srcOrd="0" destOrd="4" presId="urn:microsoft.com/office/officeart/2005/8/layout/process2"/>
    <dgm:cxn modelId="{1F9B1DAE-0518-8346-B51F-4D7B4C5850FA}" type="presOf" srcId="{8D408373-BD18-B649-A791-453C1777FD6A}" destId="{C0E430EC-A4D8-0648-B10A-8D5EB869C5F3}" srcOrd="0" destOrd="0" presId="urn:microsoft.com/office/officeart/2005/8/layout/process2"/>
    <dgm:cxn modelId="{67AFFEB1-A479-E84D-80A2-1F258E2711FC}" type="presOf" srcId="{9BAD1ED5-55EB-6949-922B-839A6541605C}" destId="{8B0F24F0-2972-A342-995F-A444EDAB6BC9}" srcOrd="0" destOrd="2" presId="urn:microsoft.com/office/officeart/2005/8/layout/process2"/>
    <dgm:cxn modelId="{8EF11CB5-449D-AF40-B0BC-6B6A99489627}" srcId="{F6C94A14-1725-0247-AE7E-2C1534311FF5}" destId="{4828CC3B-B567-B243-AD4E-C65748256C20}" srcOrd="0" destOrd="0" parTransId="{A08F0D46-FED8-4842-A5AB-CEF552FB094B}" sibTransId="{0BA53C6C-5F7B-4D44-84C3-ED227776CCE9}"/>
    <dgm:cxn modelId="{ABD857BE-75F3-2948-BEBA-014E7286D0FA}" type="presOf" srcId="{53FB532D-B55E-4547-A772-EEDE916F3A43}" destId="{4B3E1088-6668-7843-ACA4-398AE7420686}" srcOrd="0" destOrd="1" presId="urn:microsoft.com/office/officeart/2005/8/layout/process2"/>
    <dgm:cxn modelId="{8FADD6C7-9F09-F14F-B232-5CA00D7D78D8}" type="presOf" srcId="{64FEF47C-198C-D74E-8F1C-D4D833211EEC}" destId="{D66081CC-894D-8C4E-840C-52B127BE0912}" srcOrd="0" destOrd="2" presId="urn:microsoft.com/office/officeart/2005/8/layout/process2"/>
    <dgm:cxn modelId="{64F3BFD0-0D02-8F4C-9364-48FEFC151FA5}" type="presOf" srcId="{F4BD8062-2551-BD49-993A-EA9926DE48EB}" destId="{8B0F24F0-2972-A342-995F-A444EDAB6BC9}" srcOrd="0" destOrd="0" presId="urn:microsoft.com/office/officeart/2005/8/layout/process2"/>
    <dgm:cxn modelId="{B852C8D0-93D3-6F4F-8D90-D761DA70CB3E}" type="presOf" srcId="{DBC36442-3118-AC40-A0D0-A2ABC2DBF184}" destId="{0B5191A9-90F5-5041-A57D-FF9F27F4D1EC}" srcOrd="0" destOrd="3" presId="urn:microsoft.com/office/officeart/2005/8/layout/process2"/>
    <dgm:cxn modelId="{1542E1D0-D6F5-D140-9B89-5897562C1453}" type="presOf" srcId="{D7744B9C-A6DC-144B-9BB7-46EAD551EA94}" destId="{CEF199C2-3D91-D141-937E-06B600F843E1}" srcOrd="0" destOrd="0" presId="urn:microsoft.com/office/officeart/2005/8/layout/process2"/>
    <dgm:cxn modelId="{A43793DB-9F6E-A148-B477-58BFFE8672BA}" type="presOf" srcId="{F6C94A14-1725-0247-AE7E-2C1534311FF5}" destId="{0B5191A9-90F5-5041-A57D-FF9F27F4D1EC}" srcOrd="0" destOrd="0" presId="urn:microsoft.com/office/officeart/2005/8/layout/process2"/>
    <dgm:cxn modelId="{81931FE3-B5EA-D946-A535-27626CEB53E9}" type="presOf" srcId="{2136079C-05E5-704E-9B1E-540F5523C7C3}" destId="{7D4238E9-447D-0745-8141-9099444C9DB2}" srcOrd="0" destOrd="0" presId="urn:microsoft.com/office/officeart/2005/8/layout/process2"/>
    <dgm:cxn modelId="{2D05F2E4-6042-A142-BD67-D6EC43E1242F}" type="presOf" srcId="{533C7C05-D568-914E-A5AD-5FB7E245862E}" destId="{D66081CC-894D-8C4E-840C-52B127BE0912}" srcOrd="0" destOrd="1" presId="urn:microsoft.com/office/officeart/2005/8/layout/process2"/>
    <dgm:cxn modelId="{559010E5-98DE-4F4C-81FC-FF7C7ADAFBC5}" srcId="{8D408373-BD18-B649-A791-453C1777FD6A}" destId="{E4F8C606-9B06-AF43-A9CD-F01F02E75E07}" srcOrd="3" destOrd="0" parTransId="{4BE3A77F-7B0D-9E45-9A0E-66548ABF62B7}" sibTransId="{AE4C3EFC-7930-6647-BD78-24DC92770E9A}"/>
    <dgm:cxn modelId="{0C7C70EF-FF2A-CF4C-B69C-B44CA75983DC}" srcId="{F6C94A14-1725-0247-AE7E-2C1534311FF5}" destId="{8441647D-C43E-604E-A06F-F53D838A4841}" srcOrd="3" destOrd="0" parTransId="{7062C155-7B5C-F149-9DB6-70B574404689}" sibTransId="{DA80B92D-CC09-E940-8971-10018CB836D5}"/>
    <dgm:cxn modelId="{C91D42F1-85F3-1B44-A937-C3BBF4632989}" srcId="{939359F4-496E-F548-BC23-8B87105463BA}" destId="{5995888C-5231-494E-A5D9-4E08BA4124DB}" srcOrd="2" destOrd="0" parTransId="{5409E370-18D9-3046-B7FA-C394145D0527}" sibTransId="{0739BD0F-8A86-624C-BCEA-CA62083391C7}"/>
    <dgm:cxn modelId="{130152F3-B3FA-844E-8E7B-5AB963B4522D}" type="presOf" srcId="{E4F8C606-9B06-AF43-A9CD-F01F02E75E07}" destId="{D66081CC-894D-8C4E-840C-52B127BE0912}" srcOrd="0" destOrd="0" presId="urn:microsoft.com/office/officeart/2005/8/layout/process2"/>
    <dgm:cxn modelId="{87638DFD-F26E-5940-B330-381A8300D590}" type="presOf" srcId="{DCEC6BEA-7D3D-3146-B5D7-26E51271447F}" destId="{0B5191A9-90F5-5041-A57D-FF9F27F4D1EC}" srcOrd="0" destOrd="2" presId="urn:microsoft.com/office/officeart/2005/8/layout/process2"/>
    <dgm:cxn modelId="{76211F37-DBC7-7940-845F-225904AE6DC4}" type="presParOf" srcId="{C0E430EC-A4D8-0648-B10A-8D5EB869C5F3}" destId="{4B3E1088-6668-7843-ACA4-398AE7420686}" srcOrd="0" destOrd="0" presId="urn:microsoft.com/office/officeart/2005/8/layout/process2"/>
    <dgm:cxn modelId="{0A773234-AD5E-D14D-B10C-1E289DA4EAEA}" type="presParOf" srcId="{C0E430EC-A4D8-0648-B10A-8D5EB869C5F3}" destId="{7D4238E9-447D-0745-8141-9099444C9DB2}" srcOrd="1" destOrd="0" presId="urn:microsoft.com/office/officeart/2005/8/layout/process2"/>
    <dgm:cxn modelId="{7289CDB7-D39F-E54D-B47D-F07A34ADA839}" type="presParOf" srcId="{7D4238E9-447D-0745-8141-9099444C9DB2}" destId="{D44F30F5-B187-4D41-AE06-7CE8F07B992C}" srcOrd="0" destOrd="0" presId="urn:microsoft.com/office/officeart/2005/8/layout/process2"/>
    <dgm:cxn modelId="{21051D33-C840-3743-8FC1-3BEE8895B960}" type="presParOf" srcId="{C0E430EC-A4D8-0648-B10A-8D5EB869C5F3}" destId="{E906ADBD-B794-E94C-852A-F61CB0C7E8ED}" srcOrd="2" destOrd="0" presId="urn:microsoft.com/office/officeart/2005/8/layout/process2"/>
    <dgm:cxn modelId="{82EBE3A3-E5BE-2244-8ECC-A9BDAEB1D78C}" type="presParOf" srcId="{C0E430EC-A4D8-0648-B10A-8D5EB869C5F3}" destId="{BC261759-6565-C046-9F22-C19F0913D7FC}" srcOrd="3" destOrd="0" presId="urn:microsoft.com/office/officeart/2005/8/layout/process2"/>
    <dgm:cxn modelId="{1CDCBD07-3DA4-2149-A4B9-9A5A265BC33B}" type="presParOf" srcId="{BC261759-6565-C046-9F22-C19F0913D7FC}" destId="{1B1AC9E4-F162-5640-B86D-09CD38C9E262}" srcOrd="0" destOrd="0" presId="urn:microsoft.com/office/officeart/2005/8/layout/process2"/>
    <dgm:cxn modelId="{01933566-C2FA-F544-A4FB-6E19BEE10258}" type="presParOf" srcId="{C0E430EC-A4D8-0648-B10A-8D5EB869C5F3}" destId="{0B5191A9-90F5-5041-A57D-FF9F27F4D1EC}" srcOrd="4" destOrd="0" presId="urn:microsoft.com/office/officeart/2005/8/layout/process2"/>
    <dgm:cxn modelId="{2D5F5F1F-E7E0-044E-9B4E-3B26CEF73310}" type="presParOf" srcId="{C0E430EC-A4D8-0648-B10A-8D5EB869C5F3}" destId="{7A799E6F-AA5A-DF4E-A9E8-0D34A232C971}" srcOrd="5" destOrd="0" presId="urn:microsoft.com/office/officeart/2005/8/layout/process2"/>
    <dgm:cxn modelId="{847BC6A6-5830-764A-A287-252C9D512BF1}" type="presParOf" srcId="{7A799E6F-AA5A-DF4E-A9E8-0D34A232C971}" destId="{95CA987D-2FB7-C141-82C1-D313A6A9D511}" srcOrd="0" destOrd="0" presId="urn:microsoft.com/office/officeart/2005/8/layout/process2"/>
    <dgm:cxn modelId="{DC144BC4-A375-D34C-BBBD-CB82CD4602BA}" type="presParOf" srcId="{C0E430EC-A4D8-0648-B10A-8D5EB869C5F3}" destId="{D66081CC-894D-8C4E-840C-52B127BE0912}" srcOrd="6" destOrd="0" presId="urn:microsoft.com/office/officeart/2005/8/layout/process2"/>
    <dgm:cxn modelId="{309AC2FE-06D6-0745-9184-DDBDAD88CD0D}" type="presParOf" srcId="{C0E430EC-A4D8-0648-B10A-8D5EB869C5F3}" destId="{896FDF36-D2FD-6B43-ABC8-26C20C3E80E6}" srcOrd="7" destOrd="0" presId="urn:microsoft.com/office/officeart/2005/8/layout/process2"/>
    <dgm:cxn modelId="{2A54BFCD-B5ED-1C43-8DEC-EDAFFD94A0BB}" type="presParOf" srcId="{896FDF36-D2FD-6B43-ABC8-26C20C3E80E6}" destId="{71263E95-7BAA-7F4F-B4BC-087D225DE7BD}" srcOrd="0" destOrd="0" presId="urn:microsoft.com/office/officeart/2005/8/layout/process2"/>
    <dgm:cxn modelId="{63087E62-D48C-0749-A578-0B6C9549C66B}" type="presParOf" srcId="{C0E430EC-A4D8-0648-B10A-8D5EB869C5F3}" destId="{CEF199C2-3D91-D141-937E-06B600F843E1}" srcOrd="8" destOrd="0" presId="urn:microsoft.com/office/officeart/2005/8/layout/process2"/>
    <dgm:cxn modelId="{9D907BB1-21E6-FE48-ABE3-F8B958D6AEAA}" type="presParOf" srcId="{C0E430EC-A4D8-0648-B10A-8D5EB869C5F3}" destId="{F812FE96-3AEB-D14D-89BF-BF5F4ACB43AA}" srcOrd="9" destOrd="0" presId="urn:microsoft.com/office/officeart/2005/8/layout/process2"/>
    <dgm:cxn modelId="{83E31118-1425-864C-879C-0A869859BA27}" type="presParOf" srcId="{F812FE96-3AEB-D14D-89BF-BF5F4ACB43AA}" destId="{A309CA70-986E-5446-A5B0-45B1F3F48005}" srcOrd="0" destOrd="0" presId="urn:microsoft.com/office/officeart/2005/8/layout/process2"/>
    <dgm:cxn modelId="{839E04DB-22F6-2047-BF0B-6BDD4A01AB29}" type="presParOf" srcId="{C0E430EC-A4D8-0648-B10A-8D5EB869C5F3}" destId="{8B0F24F0-2972-A342-995F-A444EDAB6BC9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885F8-E26E-1A44-B30B-7F4D61A7C62E}">
      <dsp:nvSpPr>
        <dsp:cNvPr id="0" name=""/>
        <dsp:cNvSpPr/>
      </dsp:nvSpPr>
      <dsp:spPr>
        <a:xfrm>
          <a:off x="2796837" y="804"/>
          <a:ext cx="1568466" cy="1568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ScanEngine</a:t>
          </a:r>
          <a:endParaRPr lang="en-US" sz="1200" kern="1200" dirty="0"/>
        </a:p>
      </dsp:txBody>
      <dsp:txXfrm>
        <a:off x="3026534" y="230501"/>
        <a:ext cx="1109072" cy="1109072"/>
      </dsp:txXfrm>
    </dsp:sp>
    <dsp:sp modelId="{6021D2DF-4483-014E-9C07-CF30C8B2B77F}">
      <dsp:nvSpPr>
        <dsp:cNvPr id="0" name=""/>
        <dsp:cNvSpPr/>
      </dsp:nvSpPr>
      <dsp:spPr>
        <a:xfrm rot="2700000">
          <a:off x="4196827" y="1344249"/>
          <a:ext cx="416266" cy="529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215115" y="1405968"/>
        <a:ext cx="291386" cy="317615"/>
      </dsp:txXfrm>
    </dsp:sp>
    <dsp:sp modelId="{22C2E647-91D5-674E-9554-D7AD3EFB8522}">
      <dsp:nvSpPr>
        <dsp:cNvPr id="0" name=""/>
        <dsp:cNvSpPr/>
      </dsp:nvSpPr>
      <dsp:spPr>
        <a:xfrm>
          <a:off x="4461278" y="1665245"/>
          <a:ext cx="1568466" cy="1568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SciOptControl</a:t>
          </a:r>
          <a:r>
            <a:rPr lang="en-US" sz="1200" kern="1200" dirty="0"/>
            <a:t> Toolkit</a:t>
          </a:r>
        </a:p>
      </dsp:txBody>
      <dsp:txXfrm>
        <a:off x="4690975" y="1894942"/>
        <a:ext cx="1109072" cy="1109072"/>
      </dsp:txXfrm>
    </dsp:sp>
    <dsp:sp modelId="{BDDCCBFE-B88B-4D40-8DAE-2CE76D5D3D76}">
      <dsp:nvSpPr>
        <dsp:cNvPr id="0" name=""/>
        <dsp:cNvSpPr/>
      </dsp:nvSpPr>
      <dsp:spPr>
        <a:xfrm rot="8100000">
          <a:off x="4213488" y="3008690"/>
          <a:ext cx="416266" cy="529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320080" y="3070409"/>
        <a:ext cx="291386" cy="317615"/>
      </dsp:txXfrm>
    </dsp:sp>
    <dsp:sp modelId="{4C8A503A-2C76-AB4B-B73B-903BD0617157}">
      <dsp:nvSpPr>
        <dsp:cNvPr id="0" name=""/>
        <dsp:cNvSpPr/>
      </dsp:nvSpPr>
      <dsp:spPr>
        <a:xfrm>
          <a:off x="2796837" y="3329686"/>
          <a:ext cx="1568466" cy="1568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Proxy Server with safe limits</a:t>
          </a:r>
        </a:p>
      </dsp:txBody>
      <dsp:txXfrm>
        <a:off x="3026534" y="3559383"/>
        <a:ext cx="1109072" cy="1109072"/>
      </dsp:txXfrm>
    </dsp:sp>
    <dsp:sp modelId="{C955B406-F33B-3B46-8958-50E4F3C8619B}">
      <dsp:nvSpPr>
        <dsp:cNvPr id="0" name=""/>
        <dsp:cNvSpPr/>
      </dsp:nvSpPr>
      <dsp:spPr>
        <a:xfrm rot="13500000">
          <a:off x="2549047" y="3025351"/>
          <a:ext cx="416266" cy="529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655639" y="3175374"/>
        <a:ext cx="291386" cy="317615"/>
      </dsp:txXfrm>
    </dsp:sp>
    <dsp:sp modelId="{4A7CBDF3-E1C2-0A41-B13D-44C1F2C4520C}">
      <dsp:nvSpPr>
        <dsp:cNvPr id="0" name=""/>
        <dsp:cNvSpPr/>
      </dsp:nvSpPr>
      <dsp:spPr>
        <a:xfrm>
          <a:off x="1132395" y="1665245"/>
          <a:ext cx="1568466" cy="15684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US" sz="1200" kern="1200" dirty="0"/>
            <a:t>Virtual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US" sz="1200" kern="1200" dirty="0"/>
            <a:t>Accelerator </a:t>
          </a:r>
        </a:p>
      </dsp:txBody>
      <dsp:txXfrm>
        <a:off x="1362092" y="1894942"/>
        <a:ext cx="1109072" cy="1109072"/>
      </dsp:txXfrm>
    </dsp:sp>
    <dsp:sp modelId="{352ED1D3-316E-7F47-AD55-6BFBE188CA62}">
      <dsp:nvSpPr>
        <dsp:cNvPr id="0" name=""/>
        <dsp:cNvSpPr/>
      </dsp:nvSpPr>
      <dsp:spPr>
        <a:xfrm rot="18900000">
          <a:off x="2532386" y="1360910"/>
          <a:ext cx="416266" cy="5293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550674" y="1510933"/>
        <a:ext cx="291386" cy="3176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E1088-6668-7843-ACA4-398AE7420686}">
      <dsp:nvSpPr>
        <dsp:cNvPr id="0" name=""/>
        <dsp:cNvSpPr/>
      </dsp:nvSpPr>
      <dsp:spPr>
        <a:xfrm>
          <a:off x="-7739" y="3990"/>
          <a:ext cx="2218938" cy="634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Kick-off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Objectives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Approaches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Plan</a:t>
          </a:r>
          <a:endParaRPr lang="en-US" sz="700" kern="1200" dirty="0"/>
        </a:p>
      </dsp:txBody>
      <dsp:txXfrm>
        <a:off x="10853" y="22582"/>
        <a:ext cx="2181754" cy="597600"/>
      </dsp:txXfrm>
    </dsp:sp>
    <dsp:sp modelId="{7D4238E9-447D-0745-8141-9099444C9DB2}">
      <dsp:nvSpPr>
        <dsp:cNvPr id="0" name=""/>
        <dsp:cNvSpPr/>
      </dsp:nvSpPr>
      <dsp:spPr>
        <a:xfrm rot="5402333">
          <a:off x="999808" y="619661"/>
          <a:ext cx="203280" cy="251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026061" y="643702"/>
        <a:ext cx="150817" cy="142296"/>
      </dsp:txXfrm>
    </dsp:sp>
    <dsp:sp modelId="{E906ADBD-B794-E94C-852A-F61CB0C7E8ED}">
      <dsp:nvSpPr>
        <dsp:cNvPr id="0" name=""/>
        <dsp:cNvSpPr/>
      </dsp:nvSpPr>
      <dsp:spPr>
        <a:xfrm>
          <a:off x="4850" y="832886"/>
          <a:ext cx="2192594" cy="690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Virtual accelerator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Develop VA</a:t>
          </a:r>
        </a:p>
      </dsp:txBody>
      <dsp:txXfrm>
        <a:off x="25076" y="853112"/>
        <a:ext cx="2152142" cy="650115"/>
      </dsp:txXfrm>
    </dsp:sp>
    <dsp:sp modelId="{BC261759-6565-C046-9F22-C19F0913D7FC}">
      <dsp:nvSpPr>
        <dsp:cNvPr id="0" name=""/>
        <dsp:cNvSpPr/>
      </dsp:nvSpPr>
      <dsp:spPr>
        <a:xfrm rot="5413552">
          <a:off x="1023002" y="1490481"/>
          <a:ext cx="152765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1018586" y="1548914"/>
        <a:ext cx="161779" cy="106936"/>
      </dsp:txXfrm>
    </dsp:sp>
    <dsp:sp modelId="{0B5191A9-90F5-5041-A57D-FF9F27F4D1EC}">
      <dsp:nvSpPr>
        <dsp:cNvPr id="0" name=""/>
        <dsp:cNvSpPr/>
      </dsp:nvSpPr>
      <dsp:spPr>
        <a:xfrm>
          <a:off x="38286" y="1727139"/>
          <a:ext cx="2118323" cy="77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Framework development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VA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AP beam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production beam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61113" y="1749966"/>
        <a:ext cx="2072669" cy="733730"/>
      </dsp:txXfrm>
    </dsp:sp>
    <dsp:sp modelId="{7A799E6F-AA5A-DF4E-A9E8-0D34A232C971}">
      <dsp:nvSpPr>
        <dsp:cNvPr id="0" name=""/>
        <dsp:cNvSpPr/>
      </dsp:nvSpPr>
      <dsp:spPr>
        <a:xfrm rot="5409223">
          <a:off x="1007477" y="2489852"/>
          <a:ext cx="177215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015266" y="2536060"/>
        <a:ext cx="161779" cy="124051"/>
      </dsp:txXfrm>
    </dsp:sp>
    <dsp:sp modelId="{D66081CC-894D-8C4E-840C-52B127BE0912}">
      <dsp:nvSpPr>
        <dsp:cNvPr id="0" name=""/>
        <dsp:cNvSpPr/>
      </dsp:nvSpPr>
      <dsp:spPr>
        <a:xfrm>
          <a:off x="8630" y="2742811"/>
          <a:ext cx="2172383" cy="705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ML methods comparison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??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??</a:t>
          </a:r>
        </a:p>
      </dsp:txBody>
      <dsp:txXfrm>
        <a:off x="29286" y="2763467"/>
        <a:ext cx="2131071" cy="663929"/>
      </dsp:txXfrm>
    </dsp:sp>
    <dsp:sp modelId="{896FDF36-D2FD-6B43-ABC8-26C20C3E80E6}">
      <dsp:nvSpPr>
        <dsp:cNvPr id="0" name=""/>
        <dsp:cNvSpPr/>
      </dsp:nvSpPr>
      <dsp:spPr>
        <a:xfrm rot="5447465">
          <a:off x="986173" y="3449095"/>
          <a:ext cx="203806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007609" y="3482010"/>
        <a:ext cx="161779" cy="142664"/>
      </dsp:txXfrm>
    </dsp:sp>
    <dsp:sp modelId="{CEF199C2-3D91-D141-937E-06B600F843E1}">
      <dsp:nvSpPr>
        <dsp:cNvPr id="0" name=""/>
        <dsp:cNvSpPr/>
      </dsp:nvSpPr>
      <dsp:spPr>
        <a:xfrm>
          <a:off x="14656" y="3719769"/>
          <a:ext cx="2134816" cy="599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Control Room Integration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Full scale tool running in CCR</a:t>
          </a:r>
        </a:p>
      </dsp:txBody>
      <dsp:txXfrm>
        <a:off x="32205" y="3737318"/>
        <a:ext cx="2099718" cy="564082"/>
      </dsp:txXfrm>
    </dsp:sp>
    <dsp:sp modelId="{F812FE96-3AEB-D14D-89BF-BF5F4ACB43AA}">
      <dsp:nvSpPr>
        <dsp:cNvPr id="0" name=""/>
        <dsp:cNvSpPr/>
      </dsp:nvSpPr>
      <dsp:spPr>
        <a:xfrm rot="5396009">
          <a:off x="949104" y="4362154"/>
          <a:ext cx="267029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1001682" y="4363456"/>
        <a:ext cx="161779" cy="186920"/>
      </dsp:txXfrm>
    </dsp:sp>
    <dsp:sp modelId="{8B0F24F0-2972-A342-995F-A444EDAB6BC9}">
      <dsp:nvSpPr>
        <dsp:cNvPr id="0" name=""/>
        <dsp:cNvSpPr/>
      </dsp:nvSpPr>
      <dsp:spPr>
        <a:xfrm>
          <a:off x="30814" y="4674989"/>
          <a:ext cx="2104860" cy="722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Final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Report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NIM publication</a:t>
          </a:r>
        </a:p>
      </dsp:txBody>
      <dsp:txXfrm>
        <a:off x="51977" y="4696152"/>
        <a:ext cx="2062534" cy="6802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885F8-E26E-1A44-B30B-7F4D61A7C62E}">
      <dsp:nvSpPr>
        <dsp:cNvPr id="0" name=""/>
        <dsp:cNvSpPr/>
      </dsp:nvSpPr>
      <dsp:spPr>
        <a:xfrm>
          <a:off x="2151295" y="525"/>
          <a:ext cx="1757729" cy="1757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ScanEngine</a:t>
          </a:r>
          <a:endParaRPr lang="en-US" sz="1300" kern="1200" dirty="0"/>
        </a:p>
      </dsp:txBody>
      <dsp:txXfrm>
        <a:off x="2408708" y="257938"/>
        <a:ext cx="1242903" cy="1242903"/>
      </dsp:txXfrm>
    </dsp:sp>
    <dsp:sp modelId="{6021D2DF-4483-014E-9C07-CF30C8B2B77F}">
      <dsp:nvSpPr>
        <dsp:cNvPr id="0" name=""/>
        <dsp:cNvSpPr/>
      </dsp:nvSpPr>
      <dsp:spPr>
        <a:xfrm rot="3600000">
          <a:off x="3449671" y="1715770"/>
          <a:ext cx="469250" cy="593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484865" y="1773460"/>
        <a:ext cx="328475" cy="355939"/>
      </dsp:txXfrm>
    </dsp:sp>
    <dsp:sp modelId="{4C8A503A-2C76-AB4B-B73B-903BD0617157}">
      <dsp:nvSpPr>
        <dsp:cNvPr id="0" name=""/>
        <dsp:cNvSpPr/>
      </dsp:nvSpPr>
      <dsp:spPr>
        <a:xfrm>
          <a:off x="3472849" y="2289523"/>
          <a:ext cx="1757729" cy="1757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SciOptControl</a:t>
          </a:r>
          <a:endParaRPr lang="en-US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Toolkit</a:t>
          </a:r>
        </a:p>
      </dsp:txBody>
      <dsp:txXfrm>
        <a:off x="3730262" y="2546936"/>
        <a:ext cx="1242903" cy="1242903"/>
      </dsp:txXfrm>
    </dsp:sp>
    <dsp:sp modelId="{C955B406-F33B-3B46-8958-50E4F3C8619B}">
      <dsp:nvSpPr>
        <dsp:cNvPr id="0" name=""/>
        <dsp:cNvSpPr/>
      </dsp:nvSpPr>
      <dsp:spPr>
        <a:xfrm rot="10800000">
          <a:off x="2808816" y="2871771"/>
          <a:ext cx="469250" cy="593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949591" y="2990418"/>
        <a:ext cx="328475" cy="355939"/>
      </dsp:txXfrm>
    </dsp:sp>
    <dsp:sp modelId="{4A7CBDF3-E1C2-0A41-B13D-44C1F2C4520C}">
      <dsp:nvSpPr>
        <dsp:cNvPr id="0" name=""/>
        <dsp:cNvSpPr/>
      </dsp:nvSpPr>
      <dsp:spPr>
        <a:xfrm>
          <a:off x="829741" y="2289523"/>
          <a:ext cx="1757729" cy="1757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US" sz="1300" kern="1200" dirty="0" err="1"/>
            <a:t>PyORBIT</a:t>
          </a:r>
          <a:r>
            <a:rPr lang="en-US" sz="1300" kern="1200" dirty="0"/>
            <a:t>/Virtual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US" sz="1300" kern="1200" dirty="0"/>
            <a:t>Accelerator </a:t>
          </a:r>
        </a:p>
      </dsp:txBody>
      <dsp:txXfrm>
        <a:off x="1087154" y="2546936"/>
        <a:ext cx="1242903" cy="1242903"/>
      </dsp:txXfrm>
    </dsp:sp>
    <dsp:sp modelId="{352ED1D3-316E-7F47-AD55-6BFBE188CA62}">
      <dsp:nvSpPr>
        <dsp:cNvPr id="0" name=""/>
        <dsp:cNvSpPr/>
      </dsp:nvSpPr>
      <dsp:spPr>
        <a:xfrm rot="18000000">
          <a:off x="2128118" y="1738773"/>
          <a:ext cx="469250" cy="5932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163312" y="1918377"/>
        <a:ext cx="328475" cy="355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885F8-E26E-1A44-B30B-7F4D61A7C62E}">
      <dsp:nvSpPr>
        <dsp:cNvPr id="0" name=""/>
        <dsp:cNvSpPr/>
      </dsp:nvSpPr>
      <dsp:spPr>
        <a:xfrm>
          <a:off x="2708844" y="1345"/>
          <a:ext cx="1575961" cy="1575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ScanEngine</a:t>
          </a:r>
          <a:endParaRPr lang="en-US" sz="1200" kern="1200" dirty="0"/>
        </a:p>
      </dsp:txBody>
      <dsp:txXfrm>
        <a:off x="2939638" y="232139"/>
        <a:ext cx="1114373" cy="1114373"/>
      </dsp:txXfrm>
    </dsp:sp>
    <dsp:sp modelId="{6021D2DF-4483-014E-9C07-CF30C8B2B77F}">
      <dsp:nvSpPr>
        <dsp:cNvPr id="0" name=""/>
        <dsp:cNvSpPr/>
      </dsp:nvSpPr>
      <dsp:spPr>
        <a:xfrm rot="2700000">
          <a:off x="4115529" y="1351229"/>
          <a:ext cx="418286" cy="531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133906" y="1413240"/>
        <a:ext cx="292800" cy="319133"/>
      </dsp:txXfrm>
    </dsp:sp>
    <dsp:sp modelId="{22C2E647-91D5-674E-9554-D7AD3EFB8522}">
      <dsp:nvSpPr>
        <dsp:cNvPr id="0" name=""/>
        <dsp:cNvSpPr/>
      </dsp:nvSpPr>
      <dsp:spPr>
        <a:xfrm>
          <a:off x="4381280" y="1673781"/>
          <a:ext cx="1575961" cy="1575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SciOptControl</a:t>
          </a:r>
          <a:r>
            <a:rPr lang="en-US" sz="1200" kern="1200" dirty="0"/>
            <a:t> Toolkit</a:t>
          </a:r>
        </a:p>
      </dsp:txBody>
      <dsp:txXfrm>
        <a:off x="4612074" y="1904575"/>
        <a:ext cx="1114373" cy="1114373"/>
      </dsp:txXfrm>
    </dsp:sp>
    <dsp:sp modelId="{BDDCCBFE-B88B-4D40-8DAE-2CE76D5D3D76}">
      <dsp:nvSpPr>
        <dsp:cNvPr id="0" name=""/>
        <dsp:cNvSpPr/>
      </dsp:nvSpPr>
      <dsp:spPr>
        <a:xfrm rot="8100000">
          <a:off x="4132271" y="3023666"/>
          <a:ext cx="418286" cy="531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239380" y="3085677"/>
        <a:ext cx="292800" cy="319133"/>
      </dsp:txXfrm>
    </dsp:sp>
    <dsp:sp modelId="{4C8A503A-2C76-AB4B-B73B-903BD0617157}">
      <dsp:nvSpPr>
        <dsp:cNvPr id="0" name=""/>
        <dsp:cNvSpPr/>
      </dsp:nvSpPr>
      <dsp:spPr>
        <a:xfrm>
          <a:off x="2708844" y="3346217"/>
          <a:ext cx="1575961" cy="1575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Proxy Server with safe limits</a:t>
          </a:r>
        </a:p>
      </dsp:txBody>
      <dsp:txXfrm>
        <a:off x="2939638" y="3577011"/>
        <a:ext cx="1114373" cy="1114373"/>
      </dsp:txXfrm>
    </dsp:sp>
    <dsp:sp modelId="{C955B406-F33B-3B46-8958-50E4F3C8619B}">
      <dsp:nvSpPr>
        <dsp:cNvPr id="0" name=""/>
        <dsp:cNvSpPr/>
      </dsp:nvSpPr>
      <dsp:spPr>
        <a:xfrm rot="13500000">
          <a:off x="2459835" y="3040407"/>
          <a:ext cx="418286" cy="531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2566944" y="3191150"/>
        <a:ext cx="292800" cy="319133"/>
      </dsp:txXfrm>
    </dsp:sp>
    <dsp:sp modelId="{4A7CBDF3-E1C2-0A41-B13D-44C1F2C4520C}">
      <dsp:nvSpPr>
        <dsp:cNvPr id="0" name=""/>
        <dsp:cNvSpPr/>
      </dsp:nvSpPr>
      <dsp:spPr>
        <a:xfrm>
          <a:off x="1036408" y="1673781"/>
          <a:ext cx="1575961" cy="1575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100"/>
            </a:spcAft>
            <a:buNone/>
          </a:pPr>
          <a:r>
            <a:rPr lang="en-US" sz="1200" kern="1200" dirty="0"/>
            <a:t>SNS</a:t>
          </a:r>
        </a:p>
      </dsp:txBody>
      <dsp:txXfrm>
        <a:off x="1267202" y="1904575"/>
        <a:ext cx="1114373" cy="1114373"/>
      </dsp:txXfrm>
    </dsp:sp>
    <dsp:sp modelId="{352ED1D3-316E-7F47-AD55-6BFBE188CA62}">
      <dsp:nvSpPr>
        <dsp:cNvPr id="0" name=""/>
        <dsp:cNvSpPr/>
      </dsp:nvSpPr>
      <dsp:spPr>
        <a:xfrm rot="18900000">
          <a:off x="2443093" y="1367971"/>
          <a:ext cx="418286" cy="5318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461470" y="1518714"/>
        <a:ext cx="292800" cy="319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E1088-6668-7843-ACA4-398AE7420686}">
      <dsp:nvSpPr>
        <dsp:cNvPr id="0" name=""/>
        <dsp:cNvSpPr/>
      </dsp:nvSpPr>
      <dsp:spPr>
        <a:xfrm>
          <a:off x="-7739" y="3990"/>
          <a:ext cx="2218938" cy="6347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Kick-off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Objectives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Approaches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Plan</a:t>
          </a:r>
          <a:endParaRPr lang="en-US" sz="700" kern="1200" dirty="0"/>
        </a:p>
      </dsp:txBody>
      <dsp:txXfrm>
        <a:off x="10853" y="22582"/>
        <a:ext cx="2181754" cy="597600"/>
      </dsp:txXfrm>
    </dsp:sp>
    <dsp:sp modelId="{7D4238E9-447D-0745-8141-9099444C9DB2}">
      <dsp:nvSpPr>
        <dsp:cNvPr id="0" name=""/>
        <dsp:cNvSpPr/>
      </dsp:nvSpPr>
      <dsp:spPr>
        <a:xfrm rot="5402333">
          <a:off x="999808" y="619661"/>
          <a:ext cx="203280" cy="2513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026061" y="643702"/>
        <a:ext cx="150817" cy="142296"/>
      </dsp:txXfrm>
    </dsp:sp>
    <dsp:sp modelId="{E906ADBD-B794-E94C-852A-F61CB0C7E8ED}">
      <dsp:nvSpPr>
        <dsp:cNvPr id="0" name=""/>
        <dsp:cNvSpPr/>
      </dsp:nvSpPr>
      <dsp:spPr>
        <a:xfrm>
          <a:off x="4850" y="832886"/>
          <a:ext cx="2192594" cy="690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Virtual accelerator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Develop VA</a:t>
          </a:r>
        </a:p>
      </dsp:txBody>
      <dsp:txXfrm>
        <a:off x="25076" y="853112"/>
        <a:ext cx="2152142" cy="650115"/>
      </dsp:txXfrm>
    </dsp:sp>
    <dsp:sp modelId="{BC261759-6565-C046-9F22-C19F0913D7FC}">
      <dsp:nvSpPr>
        <dsp:cNvPr id="0" name=""/>
        <dsp:cNvSpPr/>
      </dsp:nvSpPr>
      <dsp:spPr>
        <a:xfrm rot="5413552">
          <a:off x="1023002" y="1490481"/>
          <a:ext cx="152765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1018586" y="1548914"/>
        <a:ext cx="161779" cy="106936"/>
      </dsp:txXfrm>
    </dsp:sp>
    <dsp:sp modelId="{0B5191A9-90F5-5041-A57D-FF9F27F4D1EC}">
      <dsp:nvSpPr>
        <dsp:cNvPr id="0" name=""/>
        <dsp:cNvSpPr/>
      </dsp:nvSpPr>
      <dsp:spPr>
        <a:xfrm>
          <a:off x="38286" y="1727139"/>
          <a:ext cx="2118323" cy="779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Framework development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VA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AP beam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Test with production beam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dirty="0"/>
        </a:p>
      </dsp:txBody>
      <dsp:txXfrm>
        <a:off x="61113" y="1749966"/>
        <a:ext cx="2072669" cy="733730"/>
      </dsp:txXfrm>
    </dsp:sp>
    <dsp:sp modelId="{7A799E6F-AA5A-DF4E-A9E8-0D34A232C971}">
      <dsp:nvSpPr>
        <dsp:cNvPr id="0" name=""/>
        <dsp:cNvSpPr/>
      </dsp:nvSpPr>
      <dsp:spPr>
        <a:xfrm rot="5409223">
          <a:off x="1007477" y="2489852"/>
          <a:ext cx="177215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1015266" y="2536060"/>
        <a:ext cx="161779" cy="124051"/>
      </dsp:txXfrm>
    </dsp:sp>
    <dsp:sp modelId="{D66081CC-894D-8C4E-840C-52B127BE0912}">
      <dsp:nvSpPr>
        <dsp:cNvPr id="0" name=""/>
        <dsp:cNvSpPr/>
      </dsp:nvSpPr>
      <dsp:spPr>
        <a:xfrm>
          <a:off x="8630" y="2742811"/>
          <a:ext cx="2172383" cy="705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ML methods comparison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??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??</a:t>
          </a:r>
        </a:p>
      </dsp:txBody>
      <dsp:txXfrm>
        <a:off x="29286" y="2763467"/>
        <a:ext cx="2131071" cy="663929"/>
      </dsp:txXfrm>
    </dsp:sp>
    <dsp:sp modelId="{896FDF36-D2FD-6B43-ABC8-26C20C3E80E6}">
      <dsp:nvSpPr>
        <dsp:cNvPr id="0" name=""/>
        <dsp:cNvSpPr/>
      </dsp:nvSpPr>
      <dsp:spPr>
        <a:xfrm rot="5447465">
          <a:off x="986173" y="3449095"/>
          <a:ext cx="203806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007609" y="3482010"/>
        <a:ext cx="161779" cy="142664"/>
      </dsp:txXfrm>
    </dsp:sp>
    <dsp:sp modelId="{CEF199C2-3D91-D141-937E-06B600F843E1}">
      <dsp:nvSpPr>
        <dsp:cNvPr id="0" name=""/>
        <dsp:cNvSpPr/>
      </dsp:nvSpPr>
      <dsp:spPr>
        <a:xfrm>
          <a:off x="14656" y="3719769"/>
          <a:ext cx="2134816" cy="599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Control Room Integration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Full scale tool running in CCR</a:t>
          </a:r>
        </a:p>
      </dsp:txBody>
      <dsp:txXfrm>
        <a:off x="32205" y="3737318"/>
        <a:ext cx="2099718" cy="564082"/>
      </dsp:txXfrm>
    </dsp:sp>
    <dsp:sp modelId="{F812FE96-3AEB-D14D-89BF-BF5F4ACB43AA}">
      <dsp:nvSpPr>
        <dsp:cNvPr id="0" name=""/>
        <dsp:cNvSpPr/>
      </dsp:nvSpPr>
      <dsp:spPr>
        <a:xfrm rot="5396009">
          <a:off x="949104" y="4362154"/>
          <a:ext cx="267029" cy="2696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-5400000">
        <a:off x="1001682" y="4363456"/>
        <a:ext cx="161779" cy="186920"/>
      </dsp:txXfrm>
    </dsp:sp>
    <dsp:sp modelId="{8B0F24F0-2972-A342-995F-A444EDAB6BC9}">
      <dsp:nvSpPr>
        <dsp:cNvPr id="0" name=""/>
        <dsp:cNvSpPr/>
      </dsp:nvSpPr>
      <dsp:spPr>
        <a:xfrm>
          <a:off x="30814" y="4674989"/>
          <a:ext cx="2104860" cy="7225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1"/>
              </a:solidFill>
            </a:rPr>
            <a:t>Final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Report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NIM publication</a:t>
          </a:r>
        </a:p>
      </dsp:txBody>
      <dsp:txXfrm>
        <a:off x="51977" y="4696152"/>
        <a:ext cx="2062534" cy="680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3/5/24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3/5/24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9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15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56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86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3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Organize left side into “goals” and “constraints”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88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91E52-4952-4B88-AD57-715320AAD9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4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7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9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0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997669-A87F-0940-A099-C31AEA23F3A4}"/>
              </a:ext>
            </a:extLst>
          </p:cNvPr>
          <p:cNvSpPr/>
          <p:nvPr userDrawn="1"/>
        </p:nvSpPr>
        <p:spPr>
          <a:xfrm>
            <a:off x="2744471" y="329049"/>
            <a:ext cx="55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+mj-lt"/>
              </a:rPr>
              <a:t>Machine Learning for Improving Accelerator and Target Performance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4585D-A5D2-1847-A84D-EA5B4611C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380" y="244908"/>
            <a:ext cx="1055149" cy="727689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9EDA440-3B20-2042-9FA0-106F53CAB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7616" y="406630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148D5-B3F3-AA40-8BC1-E6451765494E}"/>
              </a:ext>
            </a:extLst>
          </p:cNvPr>
          <p:cNvSpPr txBox="1"/>
          <p:nvPr userDrawn="1"/>
        </p:nvSpPr>
        <p:spPr>
          <a:xfrm>
            <a:off x="274320" y="5336376"/>
            <a:ext cx="650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r>
              <a:rPr lang="en-US" sz="12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JLab</a:t>
            </a: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is managed by Jefferson Sc. Assoc., LLC 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47" y="177800"/>
            <a:ext cx="11515053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80" y="1367185"/>
            <a:ext cx="1152352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31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997669-A87F-0940-A099-C31AEA23F3A4}"/>
              </a:ext>
            </a:extLst>
          </p:cNvPr>
          <p:cNvSpPr/>
          <p:nvPr userDrawn="1"/>
        </p:nvSpPr>
        <p:spPr>
          <a:xfrm>
            <a:off x="2744471" y="329049"/>
            <a:ext cx="55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+mj-lt"/>
              </a:rPr>
              <a:t>Machine Learning for Improving Accelerator and Target Performance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4585D-A5D2-1847-A84D-EA5B4611C7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35380" y="244908"/>
            <a:ext cx="1055149" cy="727689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9EDA440-3B20-2042-9FA0-106F53CAB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16" y="406630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148D5-B3F3-AA40-8BC1-E6451765494E}"/>
              </a:ext>
            </a:extLst>
          </p:cNvPr>
          <p:cNvSpPr txBox="1"/>
          <p:nvPr userDrawn="1"/>
        </p:nvSpPr>
        <p:spPr>
          <a:xfrm>
            <a:off x="274320" y="5336376"/>
            <a:ext cx="650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r>
              <a:rPr lang="en-US" sz="12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JLab</a:t>
            </a: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is managed by Jefferson Sc. Assoc., LLC 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10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01242" y="655714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EA2F49D4-D158-4541-AE0A-DFC13A4A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658" y="6460479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01242" y="655714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EA2F49D4-D158-4541-AE0A-DFC13A4A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58" y="6460479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30.png"/><Relationship Id="rId18" Type="http://schemas.openxmlformats.org/officeDocument/2006/relationships/image" Target="../media/image49.png"/><Relationship Id="rId3" Type="http://schemas.openxmlformats.org/officeDocument/2006/relationships/diagramLayout" Target="../diagrams/layout10.xml"/><Relationship Id="rId21" Type="http://schemas.openxmlformats.org/officeDocument/2006/relationships/hyperlink" Target="ML_physics_pres.pptx" TargetMode="External"/><Relationship Id="rId7" Type="http://schemas.openxmlformats.org/officeDocument/2006/relationships/hyperlink" Target="file:///./Users/az9/Documents/BTF_USPAS/1slide_USPAS_DOEconferencecall.pptx" TargetMode="External"/><Relationship Id="rId12" Type="http://schemas.openxmlformats.org/officeDocument/2006/relationships/slide" Target="slide150.xml"/><Relationship Id="rId17" Type="http://schemas.openxmlformats.org/officeDocument/2006/relationships/hyperlink" Target="VA_Development.pptx" TargetMode="External"/><Relationship Id="rId2" Type="http://schemas.openxmlformats.org/officeDocument/2006/relationships/diagramData" Target="../diagrams/data10.xml"/><Relationship Id="rId16" Type="http://schemas.openxmlformats.org/officeDocument/2006/relationships/image" Target="../media/image140.pn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0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10.xml"/><Relationship Id="rId15" Type="http://schemas.openxmlformats.org/officeDocument/2006/relationships/slide" Target="slide160.xml"/><Relationship Id="rId10" Type="http://schemas.openxmlformats.org/officeDocument/2006/relationships/image" Target="../media/image120.png"/><Relationship Id="rId19" Type="http://schemas.openxmlformats.org/officeDocument/2006/relationships/image" Target="../media/image50.png"/><Relationship Id="rId4" Type="http://schemas.openxmlformats.org/officeDocument/2006/relationships/diagramQuickStyle" Target="../diagrams/quickStyle10.xml"/><Relationship Id="rId9" Type="http://schemas.openxmlformats.org/officeDocument/2006/relationships/slide" Target="slide140.xml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pngimg.com/download/25918" TargetMode="External"/><Relationship Id="rId7" Type="http://schemas.openxmlformats.org/officeDocument/2006/relationships/image" Target="../media/image38.jpe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23.png"/><Relationship Id="rId5" Type="http://schemas.openxmlformats.org/officeDocument/2006/relationships/image" Target="../media/image36.jpeg"/><Relationship Id="rId10" Type="http://schemas.openxmlformats.org/officeDocument/2006/relationships/image" Target="../media/image41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-int.ornl.gov/sns-rad/SE" TargetMode="External"/><Relationship Id="rId2" Type="http://schemas.openxmlformats.org/officeDocument/2006/relationships/hyperlink" Target="https://code-int.ornl.gov/sns-rad/loss-tuning/-/blob/c924c35b6e24f40a4ecff360eb81e39ee2a058f2/README.md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30.png"/><Relationship Id="rId18" Type="http://schemas.openxmlformats.org/officeDocument/2006/relationships/image" Target="../media/image49.png"/><Relationship Id="rId3" Type="http://schemas.openxmlformats.org/officeDocument/2006/relationships/diagramLayout" Target="../diagrams/layout4.xml"/><Relationship Id="rId21" Type="http://schemas.openxmlformats.org/officeDocument/2006/relationships/hyperlink" Target="ML_physics_pres.pptx" TargetMode="External"/><Relationship Id="rId7" Type="http://schemas.openxmlformats.org/officeDocument/2006/relationships/hyperlink" Target="file:///./Users/az9/Documents/BTF_USPAS/1slide_USPAS_DOEconferencecall.pptx" TargetMode="External"/><Relationship Id="rId12" Type="http://schemas.openxmlformats.org/officeDocument/2006/relationships/slide" Target="slide150.xml"/><Relationship Id="rId17" Type="http://schemas.openxmlformats.org/officeDocument/2006/relationships/hyperlink" Target="VA_Development.pptx" TargetMode="External"/><Relationship Id="rId2" Type="http://schemas.openxmlformats.org/officeDocument/2006/relationships/diagramData" Target="../diagrams/data4.xml"/><Relationship Id="rId16" Type="http://schemas.openxmlformats.org/officeDocument/2006/relationships/image" Target="../media/image140.pn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4.xml"/><Relationship Id="rId15" Type="http://schemas.openxmlformats.org/officeDocument/2006/relationships/slide" Target="slide160.xml"/><Relationship Id="rId10" Type="http://schemas.openxmlformats.org/officeDocument/2006/relationships/image" Target="../media/image120.png"/><Relationship Id="rId19" Type="http://schemas.openxmlformats.org/officeDocument/2006/relationships/image" Target="../media/image50.png"/><Relationship Id="rId4" Type="http://schemas.openxmlformats.org/officeDocument/2006/relationships/diagramQuickStyle" Target="../diagrams/quickStyle4.xml"/><Relationship Id="rId9" Type="http://schemas.openxmlformats.org/officeDocument/2006/relationships/slide" Target="slide140.xml"/><Relationship Id="rId14" Type="http://schemas.openxmlformats.org/officeDocument/2006/relationships/image" Target="../media/image48.png"/><Relationship Id="rId2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446" y="1162931"/>
            <a:ext cx="8170734" cy="1865126"/>
          </a:xfrm>
        </p:spPr>
        <p:txBody>
          <a:bodyPr/>
          <a:lstStyle/>
          <a:p>
            <a:r>
              <a:rPr lang="en-US" dirty="0"/>
              <a:t>From Physics Study to Operations: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Road to Production ML-Driven Beam Loss Optimization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919457"/>
            <a:ext cx="7146688" cy="120734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C. Elliott,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W. Blokland, D. Brown, B. Cathey, G. Gallimore, A. Kasparian</a:t>
            </a:r>
            <a:r>
              <a:rPr lang="en-US" sz="20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B. </a:t>
            </a:r>
            <a:r>
              <a:rPr lang="en-US" sz="2000" kern="1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Maldonado 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Puente, C. Peters,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K. Rajput</a:t>
            </a:r>
            <a:r>
              <a:rPr lang="en-US" sz="20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US" sz="20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Ruisard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J. Rye, M. Schram</a:t>
            </a:r>
            <a:r>
              <a:rPr lang="en-US" sz="20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sz="20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Shishlo</a:t>
            </a: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S. Thomas, A. Zhukov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6421-B9BC-2635-8E3E-3DD8BB6E2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51" y="274320"/>
            <a:ext cx="11430000" cy="53949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Automated Beam Loss Tuning </a:t>
            </a:r>
          </a:p>
        </p:txBody>
      </p:sp>
      <p:pic>
        <p:nvPicPr>
          <p:cNvPr id="5" name="Content Placeholder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C664D2A-B185-2030-0022-F82D5970D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7" b="1809"/>
          <a:stretch/>
        </p:blipFill>
        <p:spPr bwMode="auto">
          <a:xfrm>
            <a:off x="731937" y="1244942"/>
            <a:ext cx="5862917" cy="467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A screen shot of a graph&#10;&#10;Description automatically generated">
            <a:extLst>
              <a:ext uri="{FF2B5EF4-FFF2-40B4-BE49-F238E27FC236}">
                <a16:creationId xmlns:a16="http://schemas.microsoft.com/office/drawing/2014/main" id="{2E1F6B3B-2903-50BE-2511-35F4C1407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0" t="312" r="788" b="936"/>
          <a:stretch/>
        </p:blipFill>
        <p:spPr>
          <a:xfrm>
            <a:off x="5715690" y="1244942"/>
            <a:ext cx="5950439" cy="4672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FC568-53EB-6BC2-5786-683914E46385}"/>
              </a:ext>
            </a:extLst>
          </p:cNvPr>
          <p:cNvSpPr txBox="1"/>
          <p:nvPr/>
        </p:nvSpPr>
        <p:spPr>
          <a:xfrm>
            <a:off x="9819880" y="6487079"/>
            <a:ext cx="186591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(J. Rye)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94AA2D-0E0C-9978-A08B-3EC64D1F5B61}"/>
              </a:ext>
            </a:extLst>
          </p:cNvPr>
          <p:cNvSpPr/>
          <p:nvPr/>
        </p:nvSpPr>
        <p:spPr>
          <a:xfrm>
            <a:off x="3753853" y="2868328"/>
            <a:ext cx="1357162" cy="304909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272F7-86A0-B05A-84B1-49EB11754559}"/>
              </a:ext>
            </a:extLst>
          </p:cNvPr>
          <p:cNvSpPr txBox="1"/>
          <p:nvPr/>
        </p:nvSpPr>
        <p:spPr>
          <a:xfrm>
            <a:off x="7470648" y="927829"/>
            <a:ext cx="25694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B0F0"/>
                </a:solidFill>
                <a:latin typeface="+mn-lt"/>
              </a:rPr>
              <a:t>Estimated Activation</a:t>
            </a:r>
          </a:p>
        </p:txBody>
      </p:sp>
    </p:spTree>
    <p:extLst>
      <p:ext uri="{BB962C8B-B14F-4D97-AF65-F5344CB8AC3E}">
        <p14:creationId xmlns:p14="http://schemas.microsoft.com/office/powerpoint/2010/main" val="33141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2F75-9F04-157E-8929-A6891FED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Data Analysis, 1D Scans </a:t>
            </a:r>
          </a:p>
        </p:txBody>
      </p:sp>
      <p:pic>
        <p:nvPicPr>
          <p:cNvPr id="9" name="Picture 8" descr="A screenshot of a graph&#10;&#10;Description automatically generated">
            <a:extLst>
              <a:ext uri="{FF2B5EF4-FFF2-40B4-BE49-F238E27FC236}">
                <a16:creationId xmlns:a16="http://schemas.microsoft.com/office/drawing/2014/main" id="{EBA6E485-E4F9-078C-87EC-DE066EEB5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78" y="1687956"/>
            <a:ext cx="8587211" cy="2619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A53A6-62DD-933C-E26B-338B85D25613}"/>
              </a:ext>
            </a:extLst>
          </p:cNvPr>
          <p:cNvSpPr txBox="1"/>
          <p:nvPr/>
        </p:nvSpPr>
        <p:spPr>
          <a:xfrm rot="16200000">
            <a:off x="-307110" y="2699538"/>
            <a:ext cx="23647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RF Phase Changing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F14F9A-F2BC-ADFA-9C3F-179E59C336C6}"/>
              </a:ext>
            </a:extLst>
          </p:cNvPr>
          <p:cNvSpPr txBox="1"/>
          <p:nvPr/>
        </p:nvSpPr>
        <p:spPr>
          <a:xfrm>
            <a:off x="1379660" y="4271776"/>
            <a:ext cx="42435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Loss Monitor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2C039F-F90A-C5F1-7897-1AFA2DC9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20" r="55528" b="-7112"/>
          <a:stretch/>
        </p:blipFill>
        <p:spPr>
          <a:xfrm>
            <a:off x="875289" y="4962270"/>
            <a:ext cx="10036126" cy="132964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13061DD-37C9-719F-E249-31A3706BD990}"/>
              </a:ext>
            </a:extLst>
          </p:cNvPr>
          <p:cNvSpPr/>
          <p:nvPr/>
        </p:nvSpPr>
        <p:spPr>
          <a:xfrm>
            <a:off x="9893300" y="4900471"/>
            <a:ext cx="392391" cy="358558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CB2EC-3DEF-20B0-8478-91E2E4A7FEBC}"/>
              </a:ext>
            </a:extLst>
          </p:cNvPr>
          <p:cNvSpPr txBox="1"/>
          <p:nvPr/>
        </p:nvSpPr>
        <p:spPr>
          <a:xfrm>
            <a:off x="9391160" y="6489621"/>
            <a:ext cx="20447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(S. Thomas)</a:t>
            </a:r>
          </a:p>
        </p:txBody>
      </p:sp>
      <p:pic>
        <p:nvPicPr>
          <p:cNvPr id="15" name="Picture 14" descr="A graph with blue dots&#10;&#10;Description automatically generated">
            <a:extLst>
              <a:ext uri="{FF2B5EF4-FFF2-40B4-BE49-F238E27FC236}">
                <a16:creationId xmlns:a16="http://schemas.microsoft.com/office/drawing/2014/main" id="{32CA714F-9E83-24C0-0EAA-1DA266473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787" y="931968"/>
            <a:ext cx="5216199" cy="39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683B-8DFD-7B48-46AF-57274CC59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A0FC9-88E0-BC01-01FF-F6EC25788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57945"/>
            <a:ext cx="11430000" cy="43160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Motivation</a:t>
            </a:r>
          </a:p>
          <a:p>
            <a:pPr marL="398463" lvl="1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Spallation Neutron Source Facility</a:t>
            </a:r>
          </a:p>
          <a:p>
            <a:pPr marL="398463" lvl="1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Impact of Beam Loss on SNS </a:t>
            </a:r>
          </a:p>
          <a:p>
            <a:pPr marL="398463" lvl="1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Operator Perspective</a:t>
            </a:r>
          </a:p>
          <a:p>
            <a:pPr marL="398463" lvl="1" indent="0">
              <a:buNone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Automated Beam Loss Tuning (ABLT)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Beam Loss Optimization(BLO)</a:t>
            </a:r>
          </a:p>
          <a:p>
            <a:pPr lvl="1"/>
            <a:r>
              <a:rPr lang="en-US" dirty="0"/>
              <a:t>DOE Grant Information</a:t>
            </a:r>
          </a:p>
          <a:p>
            <a:pPr lvl="1"/>
            <a:r>
              <a:rPr lang="en-US" dirty="0"/>
              <a:t>BLO Use-Case</a:t>
            </a:r>
          </a:p>
          <a:p>
            <a:pPr lvl="1"/>
            <a:r>
              <a:rPr lang="en-US" dirty="0"/>
              <a:t>Deployment Plan</a:t>
            </a:r>
          </a:p>
          <a:p>
            <a:pPr lvl="1"/>
            <a:r>
              <a:rPr lang="en-US" dirty="0"/>
              <a:t>Software Integration</a:t>
            </a:r>
          </a:p>
          <a:p>
            <a:pPr lvl="1"/>
            <a:r>
              <a:rPr lang="en-US" dirty="0"/>
              <a:t>CER Upgrades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Future Plans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6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9F33-3431-A574-9B2D-AAC4BBE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32223"/>
            <a:ext cx="11430000" cy="97872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“Machine Learning for Improvement in Accelerator and Target Performance” Renewed for up to 3 years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94DE4-34E4-6E98-5A5D-750F9475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306226"/>
            <a:ext cx="11430000" cy="5199127"/>
          </a:xfrm>
        </p:spPr>
        <p:txBody>
          <a:bodyPr/>
          <a:lstStyle/>
          <a:p>
            <a:r>
              <a:rPr lang="en-US" sz="2400" dirty="0"/>
              <a:t>ORNL PI: </a:t>
            </a:r>
            <a:r>
              <a:rPr lang="en-US" sz="2400" b="1" dirty="0"/>
              <a:t>Willem Blokland </a:t>
            </a:r>
            <a:r>
              <a:rPr lang="en-US" sz="2400" dirty="0"/>
              <a:t>and JLAB PI: </a:t>
            </a:r>
            <a:r>
              <a:rPr lang="en-US" sz="2400" b="1" dirty="0"/>
              <a:t>Malachi Schram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dirty="0"/>
              <a:t>This is a continuation of previous grant, and the focus is now to </a:t>
            </a:r>
            <a:r>
              <a:rPr lang="en-US" sz="2400" b="1" dirty="0"/>
              <a:t>bring ML into operations</a:t>
            </a:r>
            <a:r>
              <a:rPr lang="en-US" sz="2400" dirty="0"/>
              <a:t> as opposed to offline analysis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Three use-cases:</a:t>
            </a:r>
          </a:p>
          <a:p>
            <a:pPr lvl="1"/>
            <a:r>
              <a:rPr lang="en-US" sz="2000" b="1" dirty="0">
                <a:solidFill>
                  <a:schemeClr val="tx2"/>
                </a:solidFill>
              </a:rPr>
              <a:t>Beam Loss Optimization: Automatically minimize beam losses in real-time</a:t>
            </a:r>
          </a:p>
          <a:p>
            <a:pPr lvl="1"/>
            <a:r>
              <a:rPr lang="en-US" sz="2000" dirty="0"/>
              <a:t>Target Anomaly Detection: Warn for anomalies and generate reports</a:t>
            </a:r>
          </a:p>
          <a:p>
            <a:pPr lvl="1"/>
            <a:r>
              <a:rPr lang="en-US" sz="2000" dirty="0"/>
              <a:t>Errant Beam: Predict and prevent errant beam pulses </a:t>
            </a:r>
          </a:p>
          <a:p>
            <a:pPr marL="398463" lvl="1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(K. Rajput: “Machine Learning to Improve Accelerator Operations at SNS”)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01AB3-5F48-4C05-B17D-4E9EC5BBDB39}"/>
              </a:ext>
            </a:extLst>
          </p:cNvPr>
          <p:cNvSpPr txBox="1"/>
          <p:nvPr/>
        </p:nvSpPr>
        <p:spPr>
          <a:xfrm>
            <a:off x="9170940" y="6485975"/>
            <a:ext cx="29734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(W. Blokland) </a:t>
            </a:r>
          </a:p>
        </p:txBody>
      </p:sp>
    </p:spTree>
    <p:extLst>
      <p:ext uri="{BB962C8B-B14F-4D97-AF65-F5344CB8AC3E}">
        <p14:creationId xmlns:p14="http://schemas.microsoft.com/office/powerpoint/2010/main" val="81355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829BB-B009-52D0-0B28-22113F3C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052" y="3655429"/>
            <a:ext cx="3244544" cy="249644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8EB5101-216B-1BE8-F392-BCF006410F6A}"/>
              </a:ext>
            </a:extLst>
          </p:cNvPr>
          <p:cNvSpPr/>
          <p:nvPr/>
        </p:nvSpPr>
        <p:spPr>
          <a:xfrm>
            <a:off x="3614058" y="4978502"/>
            <a:ext cx="508000" cy="1068250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0E035-BA1E-3012-65A9-AF3B7ED9B461}"/>
              </a:ext>
            </a:extLst>
          </p:cNvPr>
          <p:cNvSpPr txBox="1"/>
          <p:nvPr/>
        </p:nvSpPr>
        <p:spPr>
          <a:xfrm>
            <a:off x="4931952" y="4817630"/>
            <a:ext cx="182264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AP physics model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works with one bunch, 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doesn’t have halo details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4AA89F-68D5-EC05-DC1C-FE8D6C4506F9}"/>
              </a:ext>
            </a:extLst>
          </p:cNvPr>
          <p:cNvSpPr/>
          <p:nvPr/>
        </p:nvSpPr>
        <p:spPr>
          <a:xfrm>
            <a:off x="1297212" y="3530310"/>
            <a:ext cx="3019574" cy="1059543"/>
          </a:xfrm>
          <a:prstGeom prst="ellipse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A1FEE7-861C-4454-3075-95E49E7C051C}"/>
              </a:ext>
            </a:extLst>
          </p:cNvPr>
          <p:cNvSpPr txBox="1"/>
          <p:nvPr/>
        </p:nvSpPr>
        <p:spPr>
          <a:xfrm>
            <a:off x="4429152" y="3764615"/>
            <a:ext cx="18737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Loss monitors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see 1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ms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pulse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64DD6BE-DC9F-AAD7-59DC-E57BDF7CB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461195"/>
            <a:ext cx="4236721" cy="30539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47AA7D8-CC41-D902-7E56-13801ED9E2D7}"/>
              </a:ext>
            </a:extLst>
          </p:cNvPr>
          <p:cNvGrpSpPr/>
          <p:nvPr/>
        </p:nvGrpSpPr>
        <p:grpSpPr>
          <a:xfrm>
            <a:off x="7777316" y="3653078"/>
            <a:ext cx="3729029" cy="2496450"/>
            <a:chOff x="4307274" y="2495549"/>
            <a:chExt cx="6607577" cy="38425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07376E3-D1D7-FBE6-1A3C-A87E2BDED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274" y="2495549"/>
              <a:ext cx="6607577" cy="3630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38EF4F-6FD3-404C-4FB5-9E206629189D}"/>
                </a:ext>
              </a:extLst>
            </p:cNvPr>
            <p:cNvSpPr txBox="1"/>
            <p:nvPr/>
          </p:nvSpPr>
          <p:spPr>
            <a:xfrm>
              <a:off x="9650776" y="5784643"/>
              <a:ext cx="328547" cy="553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latin typeface="+mn-lt"/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62FB4F-B95A-A520-2970-1B3440435871}"/>
              </a:ext>
            </a:extLst>
          </p:cNvPr>
          <p:cNvCxnSpPr>
            <a:cxnSpLocks/>
          </p:cNvCxnSpPr>
          <p:nvPr/>
        </p:nvCxnSpPr>
        <p:spPr>
          <a:xfrm flipH="1">
            <a:off x="10068290" y="1679376"/>
            <a:ext cx="497560" cy="2676170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E0D11B7-C001-5AA2-92C5-19CDF534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84" y="157434"/>
            <a:ext cx="4779231" cy="53553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BLO Use Case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43E83E-3943-FDFB-04F0-DF1A73834FA1}"/>
              </a:ext>
            </a:extLst>
          </p:cNvPr>
          <p:cNvSpPr txBox="1"/>
          <p:nvPr/>
        </p:nvSpPr>
        <p:spPr>
          <a:xfrm>
            <a:off x="481659" y="740017"/>
            <a:ext cx="4930603" cy="2336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</a:rPr>
              <a:t>Lead: </a:t>
            </a:r>
            <a:r>
              <a:rPr lang="en-US" b="1" dirty="0">
                <a:latin typeface="+mn-lt"/>
              </a:rPr>
              <a:t>Alexander Zhukov</a:t>
            </a:r>
          </a:p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</a:rPr>
              <a:t>Goal: </a:t>
            </a:r>
            <a:r>
              <a:rPr lang="en-US" sz="1800" dirty="0">
                <a:latin typeface="+mn-lt"/>
              </a:rPr>
              <a:t>Reduce beam losses using Reinforcement Learning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Sensors</a:t>
            </a:r>
            <a:r>
              <a:rPr lang="en-US" dirty="0">
                <a:latin typeface="+mn-lt"/>
              </a:rPr>
              <a:t>: 267 Loss Monitors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Actuators: </a:t>
            </a:r>
            <a:r>
              <a:rPr lang="en-US" dirty="0">
                <a:latin typeface="+mn-lt"/>
              </a:rPr>
              <a:t>111 RF Cavities, 335 Magnets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Approach: </a:t>
            </a:r>
            <a:r>
              <a:rPr lang="en-US" dirty="0">
                <a:latin typeface="+mn-lt"/>
              </a:rPr>
              <a:t>Use virtual accelerator and safety limits to test safety of algorithms</a:t>
            </a:r>
          </a:p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Metrics: </a:t>
            </a:r>
            <a:r>
              <a:rPr lang="en-US" dirty="0">
                <a:latin typeface="+mn-lt"/>
              </a:rPr>
              <a:t>Reduce tune-up time by 50% Reduce activation &lt; 100 </a:t>
            </a:r>
            <a:r>
              <a:rPr lang="en-US" dirty="0" err="1">
                <a:latin typeface="+mn-lt"/>
              </a:rPr>
              <a:t>mRem</a:t>
            </a:r>
            <a:r>
              <a:rPr lang="en-US" dirty="0">
                <a:latin typeface="+mn-lt"/>
              </a:rPr>
              <a:t>/h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37360-E99F-4802-AEC0-D39812F4AEBB}"/>
              </a:ext>
            </a:extLst>
          </p:cNvPr>
          <p:cNvSpPr txBox="1"/>
          <p:nvPr/>
        </p:nvSpPr>
        <p:spPr>
          <a:xfrm rot="16200000">
            <a:off x="6863999" y="4495764"/>
            <a:ext cx="1437179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rial"/>
              </a:rPr>
              <a:t>Activation (</a:t>
            </a:r>
            <a:r>
              <a:rPr lang="en-US" sz="1600" dirty="0" err="1">
                <a:latin typeface="+mn-lt"/>
                <a:cs typeface="Arial"/>
              </a:rPr>
              <a:t>mRem</a:t>
            </a:r>
            <a:r>
              <a:rPr lang="en-US" sz="1600" dirty="0">
                <a:latin typeface="+mn-lt"/>
                <a:cs typeface="Arial"/>
              </a:rPr>
              <a:t>/</a:t>
            </a:r>
            <a:r>
              <a:rPr lang="en-US" sz="1600" dirty="0" err="1">
                <a:latin typeface="+mn-lt"/>
                <a:cs typeface="Arial"/>
              </a:rPr>
              <a:t>hr</a:t>
            </a:r>
            <a:r>
              <a:rPr lang="en-US" sz="1600" dirty="0">
                <a:latin typeface="+mn-lt"/>
                <a:cs typeface="Arial"/>
              </a:rPr>
              <a:t>) </a:t>
            </a:r>
            <a:endParaRPr lang="en-US" sz="1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5F6F2-6F15-B8CA-4592-6C915D75AD21}"/>
              </a:ext>
            </a:extLst>
          </p:cNvPr>
          <p:cNvSpPr txBox="1"/>
          <p:nvPr/>
        </p:nvSpPr>
        <p:spPr>
          <a:xfrm>
            <a:off x="10451100" y="38099"/>
            <a:ext cx="29734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(W. Blokland)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4FA67D-C4A4-3D93-B769-A9C9D03725FC}"/>
              </a:ext>
            </a:extLst>
          </p:cNvPr>
          <p:cNvSpPr/>
          <p:nvPr/>
        </p:nvSpPr>
        <p:spPr>
          <a:xfrm>
            <a:off x="9135544" y="661659"/>
            <a:ext cx="1950033" cy="90494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86005-9CAA-3AC9-6C3C-FB7E3CAD892A}"/>
              </a:ext>
            </a:extLst>
          </p:cNvPr>
          <p:cNvSpPr txBox="1"/>
          <p:nvPr/>
        </p:nvSpPr>
        <p:spPr>
          <a:xfrm>
            <a:off x="8607991" y="6062707"/>
            <a:ext cx="259581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Position Along SCL</a:t>
            </a:r>
          </a:p>
        </p:txBody>
      </p:sp>
    </p:spTree>
    <p:extLst>
      <p:ext uri="{BB962C8B-B14F-4D97-AF65-F5344CB8AC3E}">
        <p14:creationId xmlns:p14="http://schemas.microsoft.com/office/powerpoint/2010/main" val="427226962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1767"/>
            <a:ext cx="11430000" cy="480131"/>
          </a:xfrm>
        </p:spPr>
        <p:txBody>
          <a:bodyPr/>
          <a:lstStyle/>
          <a:p>
            <a:r>
              <a:rPr lang="en-US" sz="2800" dirty="0">
                <a:solidFill>
                  <a:srgbClr val="945200"/>
                </a:solidFill>
              </a:rPr>
              <a:t>BLO Overview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93FC30-6D61-282F-2C0E-31F5B24175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507147"/>
              </p:ext>
            </p:extLst>
          </p:nvPr>
        </p:nvGraphicFramePr>
        <p:xfrm>
          <a:off x="790928" y="914353"/>
          <a:ext cx="2203459" cy="564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hlinkClick r:id="rId7"/>
                <a:extLst>
                  <a:ext uri="{FF2B5EF4-FFF2-40B4-BE49-F238E27FC236}">
                    <a16:creationId xmlns:a16="http://schemas.microsoft.com/office/drawing/2014/main" id="{B4E47841-574C-B7DC-65B9-9A84BCD34D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4004500"/>
                  </p:ext>
                </p:extLst>
              </p:nvPr>
            </p:nvGraphicFramePr>
            <p:xfrm>
              <a:off x="3499045" y="959215"/>
              <a:ext cx="1377757" cy="774988"/>
            </p:xfrm>
            <a:graphic>
              <a:graphicData uri="http://schemas.microsoft.com/office/powerpoint/2016/slidezoom">
                <pslz:sldZm>
                  <pslz:sldZmObj sldId="257" cId="608819538">
                    <pslz:zmPr id="{DB7D5787-3B77-7E48-A40C-1F3B5FEE40C5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7749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4E47841-574C-B7DC-65B9-9A84BCD34D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9045" y="959215"/>
                <a:ext cx="1377757" cy="7749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D92C28-21D2-44FD-DA82-2B1829AB99B9}"/>
              </a:ext>
            </a:extLst>
          </p:cNvPr>
          <p:cNvCxnSpPr>
            <a:cxnSpLocks/>
          </p:cNvCxnSpPr>
          <p:nvPr/>
        </p:nvCxnSpPr>
        <p:spPr>
          <a:xfrm>
            <a:off x="2994387" y="2178956"/>
            <a:ext cx="46931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398904-394D-1D8B-422F-62DC927EF026}"/>
              </a:ext>
            </a:extLst>
          </p:cNvPr>
          <p:cNvSpPr txBox="1"/>
          <p:nvPr/>
        </p:nvSpPr>
        <p:spPr>
          <a:xfrm>
            <a:off x="3469708" y="574971"/>
            <a:ext cx="734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Tasks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0A12DE-FA23-E1DB-8032-4A0105CC3C3F}"/>
              </a:ext>
            </a:extLst>
          </p:cNvPr>
          <p:cNvSpPr txBox="1"/>
          <p:nvPr/>
        </p:nvSpPr>
        <p:spPr>
          <a:xfrm>
            <a:off x="5068862" y="557613"/>
            <a:ext cx="157447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Action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D72B1-0DB2-F5B8-B9CF-0EDDF01F8463}"/>
              </a:ext>
            </a:extLst>
          </p:cNvPr>
          <p:cNvSpPr txBox="1"/>
          <p:nvPr/>
        </p:nvSpPr>
        <p:spPr>
          <a:xfrm>
            <a:off x="6996927" y="572721"/>
            <a:ext cx="825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4BAC7-1865-4B87-00C9-1773491132CC}"/>
              </a:ext>
            </a:extLst>
          </p:cNvPr>
          <p:cNvCxnSpPr>
            <a:cxnSpLocks/>
          </p:cNvCxnSpPr>
          <p:nvPr/>
        </p:nvCxnSpPr>
        <p:spPr>
          <a:xfrm>
            <a:off x="2973968" y="3112245"/>
            <a:ext cx="48973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3F5D1-F4B6-CC51-6751-36BCA8C31A3C}"/>
              </a:ext>
            </a:extLst>
          </p:cNvPr>
          <p:cNvSpPr txBox="1"/>
          <p:nvPr/>
        </p:nvSpPr>
        <p:spPr>
          <a:xfrm>
            <a:off x="7719060" y="426720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DC5F4-9C67-52D3-424B-41418E64134D}"/>
              </a:ext>
            </a:extLst>
          </p:cNvPr>
          <p:cNvSpPr txBox="1"/>
          <p:nvPr/>
        </p:nvSpPr>
        <p:spPr>
          <a:xfrm>
            <a:off x="845127" y="546388"/>
            <a:ext cx="10807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Timeline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7FBCF-405E-DC5A-D780-59F2D76F2583}"/>
              </a:ext>
            </a:extLst>
          </p:cNvPr>
          <p:cNvSpPr txBox="1"/>
          <p:nvPr/>
        </p:nvSpPr>
        <p:spPr>
          <a:xfrm rot="16200000">
            <a:off x="2682" y="223043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1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07EEDEB1-8140-CF7F-4D32-7DB38BB7BFC3}"/>
              </a:ext>
            </a:extLst>
          </p:cNvPr>
          <p:cNvSpPr/>
          <p:nvPr/>
        </p:nvSpPr>
        <p:spPr>
          <a:xfrm>
            <a:off x="603817" y="978065"/>
            <a:ext cx="192821" cy="2631044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BFF93-B997-5819-5FF9-D2D48950C3A4}"/>
              </a:ext>
            </a:extLst>
          </p:cNvPr>
          <p:cNvSpPr txBox="1"/>
          <p:nvPr/>
        </p:nvSpPr>
        <p:spPr>
          <a:xfrm rot="16200000">
            <a:off x="24609" y="4052627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2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D7866C92-D405-77DA-01F4-108D5E0819AC}"/>
              </a:ext>
            </a:extLst>
          </p:cNvPr>
          <p:cNvSpPr/>
          <p:nvPr/>
        </p:nvSpPr>
        <p:spPr>
          <a:xfrm>
            <a:off x="610819" y="3682804"/>
            <a:ext cx="180109" cy="1134678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6D562-A215-12B0-A1DC-7DAAA31502A2}"/>
              </a:ext>
            </a:extLst>
          </p:cNvPr>
          <p:cNvSpPr txBox="1"/>
          <p:nvPr/>
        </p:nvSpPr>
        <p:spPr>
          <a:xfrm rot="16200000">
            <a:off x="2682" y="526412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3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B0C4076-8473-B305-4FD7-4C8F0B5A0B51}"/>
              </a:ext>
            </a:extLst>
          </p:cNvPr>
          <p:cNvSpPr/>
          <p:nvPr/>
        </p:nvSpPr>
        <p:spPr>
          <a:xfrm>
            <a:off x="603817" y="4964906"/>
            <a:ext cx="180109" cy="1034669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C073E1-FD6D-363E-A0DF-AEAA659DDFB4}"/>
              </a:ext>
            </a:extLst>
          </p:cNvPr>
          <p:cNvSpPr/>
          <p:nvPr/>
        </p:nvSpPr>
        <p:spPr>
          <a:xfrm>
            <a:off x="9753601" y="4247262"/>
            <a:ext cx="1635874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Full parameter space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088F44-F0E0-3267-5265-B2F69E2E9736}"/>
              </a:ext>
            </a:extLst>
          </p:cNvPr>
          <p:cNvSpPr/>
          <p:nvPr/>
        </p:nvSpPr>
        <p:spPr>
          <a:xfrm>
            <a:off x="9186015" y="1447100"/>
            <a:ext cx="2203459" cy="296606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Virtual Accelerator Environment</a:t>
            </a: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33A090-53F9-3577-E3E7-E3F4956D1365}"/>
              </a:ext>
            </a:extLst>
          </p:cNvPr>
          <p:cNvSpPr/>
          <p:nvPr/>
        </p:nvSpPr>
        <p:spPr>
          <a:xfrm>
            <a:off x="9633858" y="2243529"/>
            <a:ext cx="1755618" cy="29666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Software framework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510452-B3D5-F2BD-C1B3-EF83A606D896}"/>
              </a:ext>
            </a:extLst>
          </p:cNvPr>
          <p:cNvSpPr/>
          <p:nvPr/>
        </p:nvSpPr>
        <p:spPr>
          <a:xfrm>
            <a:off x="9645455" y="2918969"/>
            <a:ext cx="1755617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Technique Comparison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0610347-314A-6FC4-F6F0-0A7626D1E32C}"/>
              </a:ext>
            </a:extLst>
          </p:cNvPr>
          <p:cNvSpPr/>
          <p:nvPr/>
        </p:nvSpPr>
        <p:spPr>
          <a:xfrm flipH="1">
            <a:off x="11433830" y="1026498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8C2368-7E93-64AF-F50C-90C066271625}"/>
              </a:ext>
            </a:extLst>
          </p:cNvPr>
          <p:cNvSpPr txBox="1"/>
          <p:nvPr/>
        </p:nvSpPr>
        <p:spPr>
          <a:xfrm rot="5400000">
            <a:off x="11326194" y="1671259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1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968F217-B036-DA3A-B77C-6838B874DDC0}"/>
              </a:ext>
            </a:extLst>
          </p:cNvPr>
          <p:cNvSpPr/>
          <p:nvPr/>
        </p:nvSpPr>
        <p:spPr>
          <a:xfrm flipH="1">
            <a:off x="11422189" y="2723935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2B9FDD-74B4-2970-7F7D-43C0D73534CF}"/>
              </a:ext>
            </a:extLst>
          </p:cNvPr>
          <p:cNvSpPr txBox="1"/>
          <p:nvPr/>
        </p:nvSpPr>
        <p:spPr>
          <a:xfrm rot="5400000">
            <a:off x="11326807" y="324792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EF0519-3112-2FD9-A5CB-BAB3CB23AE9B}"/>
              </a:ext>
            </a:extLst>
          </p:cNvPr>
          <p:cNvSpPr txBox="1"/>
          <p:nvPr/>
        </p:nvSpPr>
        <p:spPr>
          <a:xfrm rot="5400000">
            <a:off x="11352994" y="4730387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3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F6095F46-4615-95E2-B8CC-EBF8AFE7AD9E}"/>
              </a:ext>
            </a:extLst>
          </p:cNvPr>
          <p:cNvSpPr/>
          <p:nvPr/>
        </p:nvSpPr>
        <p:spPr>
          <a:xfrm flipH="1">
            <a:off x="11433830" y="4422499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2AD9ACB-D982-5957-D231-77A1DD9C4233}"/>
              </a:ext>
            </a:extLst>
          </p:cNvPr>
          <p:cNvSpPr/>
          <p:nvPr/>
        </p:nvSpPr>
        <p:spPr>
          <a:xfrm>
            <a:off x="10068481" y="5314515"/>
            <a:ext cx="1343171" cy="480131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Publication: NIM</a:t>
            </a:r>
          </a:p>
          <a:p>
            <a:r>
              <a:rPr lang="en-US" sz="1000" dirty="0">
                <a:solidFill>
                  <a:schemeClr val="tx1"/>
                </a:solidFill>
              </a:rPr>
              <a:t>Highlight Slide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2D8801-282D-C0AF-1341-570F1F3B36C7}"/>
              </a:ext>
            </a:extLst>
          </p:cNvPr>
          <p:cNvSpPr txBox="1"/>
          <p:nvPr/>
        </p:nvSpPr>
        <p:spPr>
          <a:xfrm>
            <a:off x="8610982" y="558867"/>
            <a:ext cx="9204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D6589E-8D34-A8D3-99D9-9555721DE2C0}"/>
              </a:ext>
            </a:extLst>
          </p:cNvPr>
          <p:cNvSpPr txBox="1"/>
          <p:nvPr/>
        </p:nvSpPr>
        <p:spPr>
          <a:xfrm>
            <a:off x="9926767" y="537390"/>
            <a:ext cx="15488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Deliverables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10F87D4-6DB7-1A50-3743-13817EFE43C1}"/>
              </a:ext>
            </a:extLst>
          </p:cNvPr>
          <p:cNvSpPr/>
          <p:nvPr/>
        </p:nvSpPr>
        <p:spPr>
          <a:xfrm>
            <a:off x="9633857" y="3418742"/>
            <a:ext cx="1755617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VA loss modeling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7941568-237C-9787-1FA9-8B36AE5309B4}"/>
              </a:ext>
            </a:extLst>
          </p:cNvPr>
          <p:cNvSpPr/>
          <p:nvPr/>
        </p:nvSpPr>
        <p:spPr>
          <a:xfrm>
            <a:off x="9765198" y="4768628"/>
            <a:ext cx="1635874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Working CCR tool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889B04F5-8598-7217-E341-7B41BA7E87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8689642"/>
                  </p:ext>
                </p:extLst>
              </p:nvPr>
            </p:nvGraphicFramePr>
            <p:xfrm>
              <a:off x="3499045" y="1726403"/>
              <a:ext cx="1377757" cy="863235"/>
            </p:xfrm>
            <a:graphic>
              <a:graphicData uri="http://schemas.microsoft.com/office/powerpoint/2016/slidezoom">
                <pslz:sldZm>
                  <pslz:sldZmObj sldId="1475" cId="617239324">
                    <pslz:zmPr id="{B515731E-47A7-2649-B1AE-13B6FAB193B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8632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9B04F5-8598-7217-E341-7B41BA7E87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045" y="1726403"/>
                <a:ext cx="1377757" cy="8632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A20E28CC-D3CF-E2AA-DA48-D4AB1E8CCD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0617776"/>
                  </p:ext>
                </p:extLst>
              </p:nvPr>
            </p:nvGraphicFramePr>
            <p:xfrm>
              <a:off x="3499045" y="2618452"/>
              <a:ext cx="1377757" cy="871062"/>
            </p:xfrm>
            <a:graphic>
              <a:graphicData uri="http://schemas.microsoft.com/office/powerpoint/2016/slidezoom">
                <pslz:sldZm>
                  <pslz:sldZmObj sldId="1476" cId="937124309">
                    <pslz:zmPr id="{D829D975-2C8A-CB4A-BB47-FC18C8E0077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8710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Slide Zoom 4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20E28CC-D3CF-E2AA-DA48-D4AB1E8CCD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045" y="2618452"/>
                <a:ext cx="1377757" cy="8710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E0477E-F0B1-72FE-4D56-683712B15E81}"/>
              </a:ext>
            </a:extLst>
          </p:cNvPr>
          <p:cNvCxnSpPr>
            <a:cxnSpLocks/>
          </p:cNvCxnSpPr>
          <p:nvPr/>
        </p:nvCxnSpPr>
        <p:spPr>
          <a:xfrm>
            <a:off x="3029734" y="1221013"/>
            <a:ext cx="46931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4">
            <a:hlinkClick r:id="rId17"/>
            <a:extLst>
              <a:ext uri="{FF2B5EF4-FFF2-40B4-BE49-F238E27FC236}">
                <a16:creationId xmlns:a16="http://schemas.microsoft.com/office/drawing/2014/main" id="{4E5F4DF2-D33B-AA92-4E46-C1785C3A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38" y="950962"/>
            <a:ext cx="1122919" cy="78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7A19A051-FEEC-3FB4-93A0-181CAC1F19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69694" y="1127333"/>
            <a:ext cx="376230" cy="539496"/>
          </a:xfrm>
          <a:prstGeom prst="rect">
            <a:avLst/>
          </a:prstGeom>
        </p:spPr>
      </p:pic>
      <p:pic>
        <p:nvPicPr>
          <p:cNvPr id="7" name="Picture 494" descr="scl_accpt_bcm_new">
            <a:hlinkClick r:id="rId21"/>
            <a:extLst>
              <a:ext uri="{FF2B5EF4-FFF2-40B4-BE49-F238E27FC236}">
                <a16:creationId xmlns:a16="http://schemas.microsoft.com/office/drawing/2014/main" id="{E590DD93-36FC-9A4C-0AD7-1C102AF0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71" y="913810"/>
            <a:ext cx="1180593" cy="8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A436-0E5A-F907-8859-86BDB29D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09" y="813816"/>
            <a:ext cx="2879745" cy="46501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List of Tools</a:t>
            </a: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1B5E0C-8A9D-4A3D-2288-F6356D456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637855"/>
              </p:ext>
            </p:extLst>
          </p:nvPr>
        </p:nvGraphicFramePr>
        <p:xfrm>
          <a:off x="513809" y="1353312"/>
          <a:ext cx="11146644" cy="4233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027">
                  <a:extLst>
                    <a:ext uri="{9D8B030D-6E8A-4147-A177-3AD203B41FA5}">
                      <a16:colId xmlns:a16="http://schemas.microsoft.com/office/drawing/2014/main" val="4095492588"/>
                    </a:ext>
                  </a:extLst>
                </a:gridCol>
                <a:gridCol w="8522617">
                  <a:extLst>
                    <a:ext uri="{9D8B030D-6E8A-4147-A177-3AD203B41FA5}">
                      <a16:colId xmlns:a16="http://schemas.microsoft.com/office/drawing/2014/main" val="1841460045"/>
                    </a:ext>
                  </a:extLst>
                </a:gridCol>
              </a:tblGrid>
              <a:tr h="598875">
                <a:tc>
                  <a:txBody>
                    <a:bodyPr/>
                    <a:lstStyle/>
                    <a:p>
                      <a:r>
                        <a:rPr lang="en-US" sz="2000" dirty="0"/>
                        <a:t>Tool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4690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lang="en-US" sz="1800" dirty="0"/>
                        <a:t>Python 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sz="1800" dirty="0"/>
                        <a:t>Used for Virtual Accelerator (VA) and </a:t>
                      </a:r>
                      <a:r>
                        <a:rPr lang="en-US" sz="1800" dirty="0" err="1"/>
                        <a:t>ScanEngine</a:t>
                      </a:r>
                      <a:r>
                        <a:rPr lang="en-US" sz="1800" dirty="0"/>
                        <a:t> 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280087446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PyORBIT3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Particle-In-Cell accelerator physics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931706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EPICS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Used for VA and </a:t>
                      </a:r>
                      <a:r>
                        <a:rPr lang="en-US" sz="1800" dirty="0" err="1"/>
                        <a:t>ScanEngine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7011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HDF5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Scan file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77904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 err="1"/>
                        <a:t>SciOptControlToolkit</a:t>
                      </a:r>
                      <a:r>
                        <a:rPr lang="en-US" dirty="0"/>
                        <a:t> (Jefferson Lab)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 Side; Specific techniques/methods to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740968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332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4EBDDD-8B7D-ABD3-70CA-A942F05106B1}"/>
              </a:ext>
            </a:extLst>
          </p:cNvPr>
          <p:cNvSpPr txBox="1"/>
          <p:nvPr/>
        </p:nvSpPr>
        <p:spPr>
          <a:xfrm>
            <a:off x="9429965" y="6498915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80179301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B95F-1DB5-874C-ABA9-9E9223A2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0A3-6F60-023D-9BAF-E4C460DF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913" y="1076792"/>
            <a:ext cx="11430000" cy="4047778"/>
          </a:xfrm>
        </p:spPr>
        <p:txBody>
          <a:bodyPr/>
          <a:lstStyle/>
          <a:p>
            <a:r>
              <a:rPr lang="en-US" dirty="0"/>
              <a:t>Python based code – </a:t>
            </a:r>
            <a:r>
              <a:rPr lang="en-US" dirty="0" err="1"/>
              <a:t>PyORBIT</a:t>
            </a:r>
            <a:r>
              <a:rPr lang="en-US" dirty="0"/>
              <a:t> as physics engine</a:t>
            </a:r>
          </a:p>
          <a:p>
            <a:r>
              <a:rPr lang="en-US" dirty="0"/>
              <a:t>Implements EPICS server with identical PV names</a:t>
            </a:r>
          </a:p>
          <a:p>
            <a:pPr lvl="1"/>
            <a:r>
              <a:rPr lang="en-US" dirty="0"/>
              <a:t>LLRF phase and amplitude settings/readbacks</a:t>
            </a:r>
          </a:p>
          <a:p>
            <a:pPr lvl="1"/>
            <a:r>
              <a:rPr lang="en-US" dirty="0"/>
              <a:t>Quads settings/readbacks</a:t>
            </a:r>
          </a:p>
          <a:p>
            <a:pPr lvl="1"/>
            <a:r>
              <a:rPr lang="en-US" dirty="0"/>
              <a:t>Dipole correctors settings/readbacks</a:t>
            </a:r>
          </a:p>
          <a:p>
            <a:pPr lvl="1"/>
            <a:r>
              <a:rPr lang="en-US" dirty="0"/>
              <a:t>BPM position/phase/amplitude</a:t>
            </a:r>
          </a:p>
          <a:p>
            <a:pPr lvl="1"/>
            <a:r>
              <a:rPr lang="en-US" dirty="0"/>
              <a:t>BLM loss signals</a:t>
            </a:r>
          </a:p>
          <a:p>
            <a:r>
              <a:rPr lang="en-US" dirty="0"/>
              <a:t>Client scripts </a:t>
            </a:r>
          </a:p>
          <a:p>
            <a:pPr lvl="1"/>
            <a:r>
              <a:rPr lang="en-US" dirty="0"/>
              <a:t>Write in Python and test with VA</a:t>
            </a:r>
          </a:p>
          <a:p>
            <a:pPr lvl="1"/>
            <a:r>
              <a:rPr lang="en-US" dirty="0"/>
              <a:t>Should work seamlessly in CCR without any change</a:t>
            </a:r>
          </a:p>
        </p:txBody>
      </p:sp>
    </p:spTree>
    <p:extLst>
      <p:ext uri="{BB962C8B-B14F-4D97-AF65-F5344CB8AC3E}">
        <p14:creationId xmlns:p14="http://schemas.microsoft.com/office/powerpoint/2010/main" val="61723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DE856-C6A4-BF43-02CC-521EFF52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Software Integration – Configuration 1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FC03EF-C015-14FC-74E6-5E7F6B282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974815"/>
              </p:ext>
            </p:extLst>
          </p:nvPr>
        </p:nvGraphicFramePr>
        <p:xfrm>
          <a:off x="-522514" y="1411407"/>
          <a:ext cx="7162141" cy="4898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C2EA8A-6C25-7A15-6378-6744E64A272B}"/>
              </a:ext>
            </a:extLst>
          </p:cNvPr>
          <p:cNvSpPr txBox="1"/>
          <p:nvPr/>
        </p:nvSpPr>
        <p:spPr>
          <a:xfrm>
            <a:off x="7004303" y="1350152"/>
            <a:ext cx="485546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Safe stepping, monitoring BLMs from ABLT         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      Proxy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</a:t>
            </a:r>
          </a:p>
          <a:p>
            <a:pPr algn="l">
              <a:lnSpc>
                <a:spcPct val="90000"/>
              </a:lnSpc>
            </a:pPr>
            <a:endParaRPr lang="en-US" u="sng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Use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Test interaction between proxy server and control policy safely using VA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A52FCF-ABDA-1B95-7BEB-106ACC5263AC}"/>
              </a:ext>
            </a:extLst>
          </p:cNvPr>
          <p:cNvCxnSpPr/>
          <p:nvPr/>
        </p:nvCxnSpPr>
        <p:spPr>
          <a:xfrm>
            <a:off x="7145313" y="1757573"/>
            <a:ext cx="288758" cy="0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diagram of a server safe guard&#10;&#10;Description automatically generated">
            <a:extLst>
              <a:ext uri="{FF2B5EF4-FFF2-40B4-BE49-F238E27FC236}">
                <a16:creationId xmlns:a16="http://schemas.microsoft.com/office/drawing/2014/main" id="{D197AE6B-2436-8875-8FDA-45FEEAF0C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750" y="4318579"/>
            <a:ext cx="6800250" cy="140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1182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B95F-1DB5-874C-ABA9-9E9223A2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0A3-6F60-023D-9BAF-E4C460DFA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78" y="1110923"/>
            <a:ext cx="5424382" cy="47570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ScanEngine</a:t>
            </a:r>
            <a:r>
              <a:rPr lang="en-US" sz="2400" dirty="0"/>
              <a:t> – existing tool</a:t>
            </a:r>
          </a:p>
          <a:p>
            <a:pPr lvl="1"/>
            <a:r>
              <a:rPr lang="en-US" sz="1800" dirty="0"/>
              <a:t>In-house library for multi-dimensional scanning and saving large amount of data (500Gb per scan in one file)</a:t>
            </a:r>
          </a:p>
          <a:p>
            <a:pPr lvl="1"/>
            <a:r>
              <a:rPr lang="en-US" sz="1800" dirty="0"/>
              <a:t>Extensively used in Beam Test Facility (BTF)</a:t>
            </a:r>
          </a:p>
          <a:p>
            <a:pPr lvl="1"/>
            <a:r>
              <a:rPr lang="en-US" sz="1800" dirty="0"/>
              <a:t>Have used for unattended scripts</a:t>
            </a:r>
          </a:p>
          <a:p>
            <a:pPr lvl="2"/>
            <a:r>
              <a:rPr lang="en-US" sz="1600" dirty="0"/>
              <a:t>Including administrative support and agreement on terms of operation</a:t>
            </a:r>
          </a:p>
          <a:p>
            <a:pPr lvl="1"/>
            <a:r>
              <a:rPr lang="en-US" sz="1800" dirty="0"/>
              <a:t>Used in ABLT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A51106-4DC6-34C7-4EE7-70CD12A3EF64}"/>
              </a:ext>
            </a:extLst>
          </p:cNvPr>
          <p:cNvSpPr txBox="1">
            <a:spLocks/>
          </p:cNvSpPr>
          <p:nvPr/>
        </p:nvSpPr>
        <p:spPr bwMode="auto">
          <a:xfrm>
            <a:off x="6502052" y="1108663"/>
            <a:ext cx="5424382" cy="49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BLO framework</a:t>
            </a:r>
          </a:p>
          <a:p>
            <a:pPr lvl="1"/>
            <a:r>
              <a:rPr lang="en-US" sz="2000" dirty="0"/>
              <a:t>Use SE under the hood</a:t>
            </a:r>
          </a:p>
          <a:p>
            <a:pPr lvl="1"/>
            <a:r>
              <a:rPr lang="en-US" sz="2000" dirty="0"/>
              <a:t>Better management of complex </a:t>
            </a:r>
            <a:r>
              <a:rPr lang="en-US" sz="1800" dirty="0"/>
              <a:t>constraints</a:t>
            </a:r>
            <a:endParaRPr lang="en-US" sz="2000" dirty="0"/>
          </a:p>
          <a:p>
            <a:pPr lvl="1"/>
            <a:r>
              <a:rPr lang="en-US" sz="2000" dirty="0"/>
              <a:t>Integration with Gymnasium </a:t>
            </a:r>
          </a:p>
          <a:p>
            <a:pPr lvl="1"/>
            <a:r>
              <a:rPr lang="en-US" sz="2000" dirty="0"/>
              <a:t>Well defined administrative boundaries</a:t>
            </a:r>
          </a:p>
          <a:p>
            <a:pPr lvl="2"/>
            <a:r>
              <a:rPr lang="en-US" sz="1600" dirty="0"/>
              <a:t>What requires ACCC session</a:t>
            </a:r>
          </a:p>
          <a:p>
            <a:pPr lvl="2"/>
            <a:r>
              <a:rPr lang="en-US" sz="1600" dirty="0"/>
              <a:t>What can run under existing envelope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3D33E2E0-DC38-C5B4-5570-FB9D6729ED6D}"/>
              </a:ext>
            </a:extLst>
          </p:cNvPr>
          <p:cNvSpPr/>
          <p:nvPr/>
        </p:nvSpPr>
        <p:spPr>
          <a:xfrm>
            <a:off x="5579892" y="2544418"/>
            <a:ext cx="1129749" cy="318052"/>
          </a:xfrm>
          <a:prstGeom prst="rightArrow">
            <a:avLst/>
          </a:prstGeom>
          <a:solidFill>
            <a:srgbClr val="0432FF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24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DE856-C6A4-BF43-02CC-521EFF52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Software Integration – Configuration 2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FC03EF-C015-14FC-74E6-5E7F6B2829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521454"/>
              </p:ext>
            </p:extLst>
          </p:nvPr>
        </p:nvGraphicFramePr>
        <p:xfrm>
          <a:off x="60492" y="1568373"/>
          <a:ext cx="6060321" cy="4047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Content Placeholder 6" descr="Processor with solid fill">
            <a:extLst>
              <a:ext uri="{FF2B5EF4-FFF2-40B4-BE49-F238E27FC236}">
                <a16:creationId xmlns:a16="http://schemas.microsoft.com/office/drawing/2014/main" id="{ED2E14F8-2DE4-CAB0-10BB-15CD34832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0828" y="2342908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E41BEB-8A02-90C0-91C4-EFA18D4D55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6360" y="2843152"/>
            <a:ext cx="2382113" cy="50619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51FCDDA-2B4D-A3BA-FBDE-EEB431725598}"/>
              </a:ext>
            </a:extLst>
          </p:cNvPr>
          <p:cNvSpPr/>
          <p:nvPr/>
        </p:nvSpPr>
        <p:spPr>
          <a:xfrm>
            <a:off x="6969696" y="2342908"/>
            <a:ext cx="4016766" cy="1323324"/>
          </a:xfrm>
          <a:prstGeom prst="roundRect">
            <a:avLst/>
          </a:prstGeom>
          <a:solidFill>
            <a:srgbClr val="00B0F0">
              <a:alpha val="18882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FAD4AA-3D55-34ED-AA97-417D2A43F56D}"/>
              </a:ext>
            </a:extLst>
          </p:cNvPr>
          <p:cNvSpPr txBox="1"/>
          <p:nvPr/>
        </p:nvSpPr>
        <p:spPr>
          <a:xfrm>
            <a:off x="8910107" y="2415575"/>
            <a:ext cx="1970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Control policy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E7FBDE8-93B2-C6FA-4B62-3DD685F0B53F}"/>
              </a:ext>
            </a:extLst>
          </p:cNvPr>
          <p:cNvSpPr/>
          <p:nvPr/>
        </p:nvSpPr>
        <p:spPr>
          <a:xfrm>
            <a:off x="8150776" y="4742083"/>
            <a:ext cx="1744717" cy="821338"/>
          </a:xfrm>
          <a:prstGeom prst="roundRect">
            <a:avLst/>
          </a:prstGeom>
          <a:solidFill>
            <a:srgbClr val="5E81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Virtual Accelerator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623B0B-431A-F94F-7265-6620E7F041B9}"/>
              </a:ext>
            </a:extLst>
          </p:cNvPr>
          <p:cNvSpPr txBox="1"/>
          <p:nvPr/>
        </p:nvSpPr>
        <p:spPr>
          <a:xfrm>
            <a:off x="6969696" y="3285151"/>
            <a:ext cx="26350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SciOptControlToolkit</a:t>
            </a:r>
            <a:endParaRPr lang="en-US" dirty="0">
              <a:latin typeface="+mn-lt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CDC43F-7EA0-3F3E-F045-3A729352538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978079" y="3666232"/>
            <a:ext cx="0" cy="1075851"/>
          </a:xfrm>
          <a:prstGeom prst="straightConnector1">
            <a:avLst/>
          </a:prstGeom>
          <a:ln w="28575">
            <a:solidFill>
              <a:srgbClr val="5E81D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7B001C-6D9D-5CE9-8E2B-1DB241D55AB7}"/>
              </a:ext>
            </a:extLst>
          </p:cNvPr>
          <p:cNvSpPr txBox="1"/>
          <p:nvPr/>
        </p:nvSpPr>
        <p:spPr>
          <a:xfrm>
            <a:off x="6764594" y="1101213"/>
            <a:ext cx="475881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Use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Bypass proxy server to scale up training</a:t>
            </a:r>
          </a:p>
        </p:txBody>
      </p:sp>
    </p:spTree>
    <p:extLst>
      <p:ext uri="{BB962C8B-B14F-4D97-AF65-F5344CB8AC3E}">
        <p14:creationId xmlns:p14="http://schemas.microsoft.com/office/powerpoint/2010/main" val="3263585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DE856-C6A4-BF43-02CC-521EFF52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Software Integration – Production Configuration  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83C7E52E-2A5A-BEF9-FA4A-1C27D163E4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612317"/>
              </p:ext>
            </p:extLst>
          </p:nvPr>
        </p:nvGraphicFramePr>
        <p:xfrm>
          <a:off x="-411982" y="1366742"/>
          <a:ext cx="6993651" cy="4923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6EA4484-952C-3AA7-EC60-131A23BE17B7}"/>
              </a:ext>
            </a:extLst>
          </p:cNvPr>
          <p:cNvSpPr txBox="1"/>
          <p:nvPr/>
        </p:nvSpPr>
        <p:spPr>
          <a:xfrm>
            <a:off x="6854921" y="1088579"/>
            <a:ext cx="42987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u="sng" dirty="0">
                <a:latin typeface="+mn-lt"/>
              </a:rPr>
              <a:t>Use: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NP on accelerator network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Need to define administrative boundaries for new approvals</a:t>
            </a:r>
          </a:p>
        </p:txBody>
      </p:sp>
      <p:pic>
        <p:nvPicPr>
          <p:cNvPr id="5" name="Picture 4" descr="A diagram of a server safe guard&#10;&#10;Description automatically generated">
            <a:extLst>
              <a:ext uri="{FF2B5EF4-FFF2-40B4-BE49-F238E27FC236}">
                <a16:creationId xmlns:a16="http://schemas.microsoft.com/office/drawing/2014/main" id="{E5DB8110-7A05-55E5-1D41-1D03A8E0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398" y="4413154"/>
            <a:ext cx="6628598" cy="158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1B6D-6E24-6539-1548-EC912233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5019934" cy="53949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Infrastructure Overview</a:t>
            </a:r>
          </a:p>
        </p:txBody>
      </p:sp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4410FAF7-3AE8-339F-AE97-307B9A58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105"/>
          <a:stretch/>
        </p:blipFill>
        <p:spPr>
          <a:xfrm>
            <a:off x="3215472" y="3354387"/>
            <a:ext cx="2459403" cy="5347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2068AB-5D0F-F6D0-6411-3AE579BCD8FC}"/>
              </a:ext>
            </a:extLst>
          </p:cNvPr>
          <p:cNvSpPr txBox="1"/>
          <p:nvPr/>
        </p:nvSpPr>
        <p:spPr>
          <a:xfrm>
            <a:off x="5505470" y="357656"/>
            <a:ext cx="1250663" cy="341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ML Server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AE070-C6D1-DAC5-CA20-B4BF1C5F0DB3}"/>
              </a:ext>
            </a:extLst>
          </p:cNvPr>
          <p:cNvSpPr txBox="1"/>
          <p:nvPr/>
        </p:nvSpPr>
        <p:spPr>
          <a:xfrm>
            <a:off x="5449701" y="1053443"/>
            <a:ext cx="1061509" cy="3416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Storage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6410C3E-E4E2-8411-4BCD-AFD5D0C8790D}"/>
              </a:ext>
            </a:extLst>
          </p:cNvPr>
          <p:cNvGrpSpPr/>
          <p:nvPr/>
        </p:nvGrpSpPr>
        <p:grpSpPr>
          <a:xfrm>
            <a:off x="7087104" y="300129"/>
            <a:ext cx="1903085" cy="2187254"/>
            <a:chOff x="6729321" y="301946"/>
            <a:chExt cx="2745264" cy="26125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BAAC59-17D8-267F-97C4-D59CA39EA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72000"/>
            </a:blip>
            <a:srcRect l="32271" t="26394" r="36142" b="43546"/>
            <a:stretch/>
          </p:blipFill>
          <p:spPr>
            <a:xfrm>
              <a:off x="6729321" y="301946"/>
              <a:ext cx="2745264" cy="26125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413083-2804-0364-201E-897F4D576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13" t="23784" r="8201" b="25821"/>
            <a:stretch/>
          </p:blipFill>
          <p:spPr>
            <a:xfrm>
              <a:off x="6929155" y="624602"/>
              <a:ext cx="2427104" cy="67528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5934C9C-E348-65E1-4F64-0EF4FA51C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7782" y="1324557"/>
              <a:ext cx="2489850" cy="886014"/>
            </a:xfrm>
            <a:prstGeom prst="rect">
              <a:avLst/>
            </a:prstGeom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18CA543-00DE-D5CF-D161-02664F2D233F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650365" y="2118195"/>
            <a:ext cx="1794809" cy="1236192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4">
            <a:extLst>
              <a:ext uri="{FF2B5EF4-FFF2-40B4-BE49-F238E27FC236}">
                <a16:creationId xmlns:a16="http://schemas.microsoft.com/office/drawing/2014/main" id="{EC999905-E397-5414-D388-C4F0F2ED2318}"/>
              </a:ext>
            </a:extLst>
          </p:cNvPr>
          <p:cNvCxnSpPr>
            <a:cxnSpLocks/>
            <a:stCxn id="5" idx="3"/>
            <a:endCxn id="30" idx="1"/>
          </p:cNvCxnSpPr>
          <p:nvPr/>
        </p:nvCxnSpPr>
        <p:spPr>
          <a:xfrm flipV="1">
            <a:off x="5674875" y="1527150"/>
            <a:ext cx="1529010" cy="2094620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139F84A-0A37-6645-7D0A-CFCC20C82EDE}"/>
              </a:ext>
            </a:extLst>
          </p:cNvPr>
          <p:cNvSpPr txBox="1"/>
          <p:nvPr/>
        </p:nvSpPr>
        <p:spPr>
          <a:xfrm rot="16200000">
            <a:off x="5829049" y="2543090"/>
            <a:ext cx="7489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0602CA-9C67-EF7E-9A5F-A4CC597F8584}"/>
              </a:ext>
            </a:extLst>
          </p:cNvPr>
          <p:cNvSpPr txBox="1"/>
          <p:nvPr/>
        </p:nvSpPr>
        <p:spPr>
          <a:xfrm>
            <a:off x="2953664" y="5313699"/>
            <a:ext cx="3026791" cy="108952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Edge computer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Data compression and buffer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Real-time Model inference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Display results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A60190-62EA-EF06-C7BE-19EA50F6754D}"/>
              </a:ext>
            </a:extLst>
          </p:cNvPr>
          <p:cNvSpPr txBox="1"/>
          <p:nvPr/>
        </p:nvSpPr>
        <p:spPr>
          <a:xfrm>
            <a:off x="634912" y="5313699"/>
            <a:ext cx="1911101" cy="8956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Data Acquisition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Acquire data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Model inference</a:t>
            </a:r>
          </a:p>
          <a:p>
            <a:pPr algn="l">
              <a:lnSpc>
                <a:spcPct val="90000"/>
              </a:lnSpc>
            </a:pPr>
            <a:endParaRPr lang="en-US" sz="1400" dirty="0"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008175-12F1-049B-5C9C-78BA86C868BB}"/>
              </a:ext>
            </a:extLst>
          </p:cNvPr>
          <p:cNvSpPr txBox="1"/>
          <p:nvPr/>
        </p:nvSpPr>
        <p:spPr>
          <a:xfrm>
            <a:off x="4730036" y="4511210"/>
            <a:ext cx="2061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Inference Results</a:t>
            </a:r>
          </a:p>
        </p:txBody>
      </p:sp>
      <p:cxnSp>
        <p:nvCxnSpPr>
          <p:cNvPr id="51" name="Straight Arrow Connector 34">
            <a:extLst>
              <a:ext uri="{FF2B5EF4-FFF2-40B4-BE49-F238E27FC236}">
                <a16:creationId xmlns:a16="http://schemas.microsoft.com/office/drawing/2014/main" id="{3BFEEAC4-6E43-D04F-9464-AA7460232600}"/>
              </a:ext>
            </a:extLst>
          </p:cNvPr>
          <p:cNvCxnSpPr>
            <a:cxnSpLocks/>
            <a:stCxn id="5" idx="2"/>
            <a:endCxn id="62" idx="1"/>
          </p:cNvCxnSpPr>
          <p:nvPr/>
        </p:nvCxnSpPr>
        <p:spPr>
          <a:xfrm rot="16200000" flipH="1">
            <a:off x="5529909" y="2804417"/>
            <a:ext cx="623903" cy="2793373"/>
          </a:xfrm>
          <a:prstGeom prst="bentConnector2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DAE8E7E5-249D-BF67-E94E-EE21870F3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547" y="3814556"/>
            <a:ext cx="1600200" cy="1397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146FFF6-2404-0C7B-AEB0-216A0030DFBB}"/>
              </a:ext>
            </a:extLst>
          </p:cNvPr>
          <p:cNvSpPr txBox="1"/>
          <p:nvPr/>
        </p:nvSpPr>
        <p:spPr>
          <a:xfrm>
            <a:off x="6996126" y="5302560"/>
            <a:ext cx="2152111" cy="1532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Operator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View results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Operate models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Stop / Pause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Rollback to previous model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86E55F-112B-B882-C7A8-89800317A6B4}"/>
              </a:ext>
            </a:extLst>
          </p:cNvPr>
          <p:cNvSpPr txBox="1"/>
          <p:nvPr/>
        </p:nvSpPr>
        <p:spPr>
          <a:xfrm>
            <a:off x="6866329" y="2659252"/>
            <a:ext cx="2246128" cy="8956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SNS Servers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Train and test model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Store data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8B15E88-6451-8273-438B-946410812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3" t="10220" r="64661" b="10819"/>
          <a:stretch/>
        </p:blipFill>
        <p:spPr>
          <a:xfrm>
            <a:off x="10119066" y="349351"/>
            <a:ext cx="997160" cy="101228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4DB42837-9247-9A4E-B1DB-9736C7F644C5}"/>
              </a:ext>
            </a:extLst>
          </p:cNvPr>
          <p:cNvSpPr txBox="1"/>
          <p:nvPr/>
        </p:nvSpPr>
        <p:spPr>
          <a:xfrm>
            <a:off x="10469145" y="473753"/>
            <a:ext cx="68320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GitLab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D7B271C-71DB-394D-5D28-9A9015E73040}"/>
              </a:ext>
            </a:extLst>
          </p:cNvPr>
          <p:cNvSpPr txBox="1"/>
          <p:nvPr/>
        </p:nvSpPr>
        <p:spPr>
          <a:xfrm>
            <a:off x="2009447" y="890167"/>
            <a:ext cx="1765227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GitLab</a:t>
            </a:r>
          </a:p>
          <a:p>
            <a:pPr marL="119063" indent="-11906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Code repository</a:t>
            </a:r>
          </a:p>
          <a:p>
            <a:pPr marL="119063" indent="-119063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Actions</a:t>
            </a:r>
          </a:p>
          <a:p>
            <a:pPr marL="119063" lvl="1" indent="1111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Verify new code</a:t>
            </a:r>
          </a:p>
          <a:p>
            <a:pPr marL="119063" lvl="1" indent="1111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Deploy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cxnSp>
        <p:nvCxnSpPr>
          <p:cNvPr id="100" name="Straight Arrow Connector 34">
            <a:extLst>
              <a:ext uri="{FF2B5EF4-FFF2-40B4-BE49-F238E27FC236}">
                <a16:creationId xmlns:a16="http://schemas.microsoft.com/office/drawing/2014/main" id="{6C7D50D6-C673-2492-8DAC-582A7AA9BB48}"/>
              </a:ext>
            </a:extLst>
          </p:cNvPr>
          <p:cNvCxnSpPr>
            <a:cxnSpLocks/>
            <a:stCxn id="95" idx="3"/>
            <a:endCxn id="105" idx="3"/>
          </p:cNvCxnSpPr>
          <p:nvPr/>
        </p:nvCxnSpPr>
        <p:spPr>
          <a:xfrm flipH="1">
            <a:off x="11029775" y="2163784"/>
            <a:ext cx="539413" cy="2255203"/>
          </a:xfrm>
          <a:prstGeom prst="bentConnector3">
            <a:avLst>
              <a:gd name="adj1" fmla="val -4237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032F3-F8EB-1928-E5E9-A20A763E6DF9}"/>
              </a:ext>
            </a:extLst>
          </p:cNvPr>
          <p:cNvSpPr txBox="1"/>
          <p:nvPr/>
        </p:nvSpPr>
        <p:spPr>
          <a:xfrm>
            <a:off x="5494193" y="3921570"/>
            <a:ext cx="1481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New Model</a:t>
            </a:r>
          </a:p>
        </p:txBody>
      </p:sp>
      <p:cxnSp>
        <p:nvCxnSpPr>
          <p:cNvPr id="123" name="Straight Arrow Connector 34">
            <a:extLst>
              <a:ext uri="{FF2B5EF4-FFF2-40B4-BE49-F238E27FC236}">
                <a16:creationId xmlns:a16="http://schemas.microsoft.com/office/drawing/2014/main" id="{4CFCC10E-1B8D-46AF-39CD-92A191BE7E90}"/>
              </a:ext>
            </a:extLst>
          </p:cNvPr>
          <p:cNvCxnSpPr>
            <a:cxnSpLocks/>
            <a:stCxn id="93" idx="2"/>
            <a:endCxn id="95" idx="0"/>
          </p:cNvCxnSpPr>
          <p:nvPr/>
        </p:nvCxnSpPr>
        <p:spPr>
          <a:xfrm rot="5400000">
            <a:off x="10315717" y="1663565"/>
            <a:ext cx="603859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34">
            <a:extLst>
              <a:ext uri="{FF2B5EF4-FFF2-40B4-BE49-F238E27FC236}">
                <a16:creationId xmlns:a16="http://schemas.microsoft.com/office/drawing/2014/main" id="{A2B23558-D957-5048-61BE-AC6432D00788}"/>
              </a:ext>
            </a:extLst>
          </p:cNvPr>
          <p:cNvCxnSpPr>
            <a:cxnSpLocks/>
            <a:endCxn id="62" idx="3"/>
          </p:cNvCxnSpPr>
          <p:nvPr/>
        </p:nvCxnSpPr>
        <p:spPr>
          <a:xfrm rot="10800000" flipV="1">
            <a:off x="8838747" y="1172892"/>
            <a:ext cx="1349764" cy="3340164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34">
            <a:extLst>
              <a:ext uri="{FF2B5EF4-FFF2-40B4-BE49-F238E27FC236}">
                <a16:creationId xmlns:a16="http://schemas.microsoft.com/office/drawing/2014/main" id="{04623835-8F88-98DD-7F85-0DB343FA1474}"/>
              </a:ext>
            </a:extLst>
          </p:cNvPr>
          <p:cNvCxnSpPr>
            <a:cxnSpLocks/>
          </p:cNvCxnSpPr>
          <p:nvPr/>
        </p:nvCxnSpPr>
        <p:spPr>
          <a:xfrm rot="10800000">
            <a:off x="5049097" y="3928002"/>
            <a:ext cx="2152702" cy="295741"/>
          </a:xfrm>
          <a:prstGeom prst="bentConnector3">
            <a:avLst>
              <a:gd name="adj1" fmla="val 99665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9FDDBD-B7A4-2E95-AD9A-BD2DA6EC4A54}"/>
              </a:ext>
            </a:extLst>
          </p:cNvPr>
          <p:cNvSpPr txBox="1"/>
          <p:nvPr/>
        </p:nvSpPr>
        <p:spPr>
          <a:xfrm rot="16200000">
            <a:off x="8630866" y="3351638"/>
            <a:ext cx="1481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New Model</a:t>
            </a:r>
          </a:p>
        </p:txBody>
      </p:sp>
      <p:cxnSp>
        <p:nvCxnSpPr>
          <p:cNvPr id="26" name="Straight Arrow Connector 34">
            <a:extLst>
              <a:ext uri="{FF2B5EF4-FFF2-40B4-BE49-F238E27FC236}">
                <a16:creationId xmlns:a16="http://schemas.microsoft.com/office/drawing/2014/main" id="{4485DF1B-D93E-0BC1-710E-656E01A34AD0}"/>
              </a:ext>
            </a:extLst>
          </p:cNvPr>
          <p:cNvCxnSpPr>
            <a:cxnSpLocks/>
            <a:stCxn id="4" idx="3"/>
            <a:endCxn id="93" idx="1"/>
          </p:cNvCxnSpPr>
          <p:nvPr/>
        </p:nvCxnSpPr>
        <p:spPr>
          <a:xfrm>
            <a:off x="8908163" y="852933"/>
            <a:ext cx="1210903" cy="2561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Graphic 104" descr="Programmer male with solid fill">
            <a:extLst>
              <a:ext uri="{FF2B5EF4-FFF2-40B4-BE49-F238E27FC236}">
                <a16:creationId xmlns:a16="http://schemas.microsoft.com/office/drawing/2014/main" id="{24273BD7-C9F0-240E-5AA9-B64FE5463A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1383" r="6069"/>
          <a:stretch/>
        </p:blipFill>
        <p:spPr>
          <a:xfrm>
            <a:off x="10274961" y="3961787"/>
            <a:ext cx="754814" cy="91440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DC6E84-8799-AE41-6835-1B0A2E4C074C}"/>
              </a:ext>
            </a:extLst>
          </p:cNvPr>
          <p:cNvCxnSpPr>
            <a:cxnSpLocks/>
            <a:stCxn id="21" idx="3"/>
            <a:endCxn id="30" idx="1"/>
          </p:cNvCxnSpPr>
          <p:nvPr/>
        </p:nvCxnSpPr>
        <p:spPr>
          <a:xfrm>
            <a:off x="6511210" y="1224259"/>
            <a:ext cx="692675" cy="30289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F5310A-A51E-C88A-00FD-4F00DE88B801}"/>
              </a:ext>
            </a:extLst>
          </p:cNvPr>
          <p:cNvCxnSpPr>
            <a:cxnSpLocks/>
            <a:stCxn id="15" idx="3"/>
            <a:endCxn id="4" idx="1"/>
          </p:cNvCxnSpPr>
          <p:nvPr/>
        </p:nvCxnSpPr>
        <p:spPr>
          <a:xfrm>
            <a:off x="6756133" y="528472"/>
            <a:ext cx="469501" cy="32446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B463301-9286-2F8A-5FC3-161A34FE00F5}"/>
              </a:ext>
            </a:extLst>
          </p:cNvPr>
          <p:cNvSpPr txBox="1"/>
          <p:nvPr/>
        </p:nvSpPr>
        <p:spPr>
          <a:xfrm>
            <a:off x="9876097" y="2585425"/>
            <a:ext cx="1483098" cy="89563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+mn-lt"/>
              </a:rPr>
              <a:t>ORNL Servers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GitLab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Icarus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pic>
        <p:nvPicPr>
          <p:cNvPr id="95" name="Picture 94" descr="A close-up of a computer&#10;&#10;Description automatically generated">
            <a:extLst>
              <a:ext uri="{FF2B5EF4-FFF2-40B4-BE49-F238E27FC236}">
                <a16:creationId xmlns:a16="http://schemas.microsoft.com/office/drawing/2014/main" id="{CA317231-CA5B-8724-5705-873C88CC2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105"/>
          <a:stretch/>
        </p:blipFill>
        <p:spPr>
          <a:xfrm>
            <a:off x="9666102" y="1965495"/>
            <a:ext cx="1903086" cy="396578"/>
          </a:xfrm>
          <a:prstGeom prst="rect">
            <a:avLst/>
          </a:prstGeom>
        </p:spPr>
      </p:pic>
      <p:cxnSp>
        <p:nvCxnSpPr>
          <p:cNvPr id="119" name="Straight Arrow Connector 34">
            <a:extLst>
              <a:ext uri="{FF2B5EF4-FFF2-40B4-BE49-F238E27FC236}">
                <a16:creationId xmlns:a16="http://schemas.microsoft.com/office/drawing/2014/main" id="{52A6250F-621A-0D0C-AC66-44873D465C66}"/>
              </a:ext>
            </a:extLst>
          </p:cNvPr>
          <p:cNvCxnSpPr>
            <a:cxnSpLocks/>
            <a:stCxn id="93" idx="3"/>
            <a:endCxn id="105" idx="2"/>
          </p:cNvCxnSpPr>
          <p:nvPr/>
        </p:nvCxnSpPr>
        <p:spPr>
          <a:xfrm flipH="1">
            <a:off x="10652368" y="855494"/>
            <a:ext cx="463858" cy="4020693"/>
          </a:xfrm>
          <a:prstGeom prst="bentConnector4">
            <a:avLst>
              <a:gd name="adj1" fmla="val -178174"/>
              <a:gd name="adj2" fmla="val 10568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D2AA8F5D-08D8-6087-D78A-4D96E8732636}"/>
              </a:ext>
            </a:extLst>
          </p:cNvPr>
          <p:cNvSpPr txBox="1"/>
          <p:nvPr/>
        </p:nvSpPr>
        <p:spPr>
          <a:xfrm>
            <a:off x="9734689" y="5211556"/>
            <a:ext cx="2152111" cy="11449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+mn-lt"/>
              </a:rPr>
              <a:t>Developer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Scripts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GUIs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latin typeface="+mn-lt"/>
              </a:rPr>
              <a:t>MLFlow</a:t>
            </a:r>
            <a:endParaRPr lang="en-US" sz="1400" dirty="0">
              <a:latin typeface="+mn-lt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76333-85BB-B58B-1390-F7189DEBF401}"/>
              </a:ext>
            </a:extLst>
          </p:cNvPr>
          <p:cNvSpPr txBox="1"/>
          <p:nvPr/>
        </p:nvSpPr>
        <p:spPr>
          <a:xfrm>
            <a:off x="9181678" y="6494826"/>
            <a:ext cx="297340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(W. Blokland)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19789-9F44-3AB6-DAED-A6B2A579FCDE}"/>
              </a:ext>
            </a:extLst>
          </p:cNvPr>
          <p:cNvSpPr txBox="1"/>
          <p:nvPr/>
        </p:nvSpPr>
        <p:spPr>
          <a:xfrm>
            <a:off x="449986" y="4638054"/>
            <a:ext cx="24667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SciOptControlToolkit</a:t>
            </a:r>
            <a:endParaRPr lang="en-US" dirty="0">
              <a:latin typeface="+mn-lt"/>
            </a:endParaRPr>
          </a:p>
        </p:txBody>
      </p:sp>
      <p:cxnSp>
        <p:nvCxnSpPr>
          <p:cNvPr id="7" name="Straight Arrow Connector 34">
            <a:extLst>
              <a:ext uri="{FF2B5EF4-FFF2-40B4-BE49-F238E27FC236}">
                <a16:creationId xmlns:a16="http://schemas.microsoft.com/office/drawing/2014/main" id="{F3CF6526-021E-0079-90CB-BCA5D3CAEC29}"/>
              </a:ext>
            </a:extLst>
          </p:cNvPr>
          <p:cNvCxnSpPr>
            <a:cxnSpLocks/>
            <a:endCxn id="6" idx="2"/>
          </p:cNvCxnSpPr>
          <p:nvPr/>
        </p:nvCxnSpPr>
        <p:spPr>
          <a:xfrm rot="10800000" flipV="1">
            <a:off x="1683380" y="3962136"/>
            <a:ext cx="2333759" cy="1017550"/>
          </a:xfrm>
          <a:prstGeom prst="bentConnector4">
            <a:avLst>
              <a:gd name="adj1" fmla="val 66"/>
              <a:gd name="adj2" fmla="val 12246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screenshot of a graph&#10;&#10;Description automatically generated">
            <a:extLst>
              <a:ext uri="{FF2B5EF4-FFF2-40B4-BE49-F238E27FC236}">
                <a16:creationId xmlns:a16="http://schemas.microsoft.com/office/drawing/2014/main" id="{7424D5EF-9BB3-5CBA-D3AD-C9746FFFD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48" y="1908554"/>
            <a:ext cx="1816265" cy="553995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5919A9D-DA42-40E6-1B31-8F64DE861169}"/>
              </a:ext>
            </a:extLst>
          </p:cNvPr>
          <p:cNvCxnSpPr>
            <a:cxnSpLocks/>
          </p:cNvCxnSpPr>
          <p:nvPr/>
        </p:nvCxnSpPr>
        <p:spPr>
          <a:xfrm flipV="1">
            <a:off x="1683379" y="4263202"/>
            <a:ext cx="0" cy="32161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75C76C6-AFA2-2824-EBAC-249A79C7C196}"/>
              </a:ext>
            </a:extLst>
          </p:cNvPr>
          <p:cNvCxnSpPr>
            <a:cxnSpLocks/>
          </p:cNvCxnSpPr>
          <p:nvPr/>
        </p:nvCxnSpPr>
        <p:spPr>
          <a:xfrm flipV="1">
            <a:off x="1684702" y="2487383"/>
            <a:ext cx="0" cy="34163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id="{D4794487-A8DB-9ABA-B51B-DF94A0E4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08" y="2695812"/>
            <a:ext cx="897321" cy="8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E13D857-24AF-EC90-9933-F883B401A93B}"/>
              </a:ext>
            </a:extLst>
          </p:cNvPr>
          <p:cNvSpPr txBox="1"/>
          <p:nvPr/>
        </p:nvSpPr>
        <p:spPr>
          <a:xfrm>
            <a:off x="1114492" y="3409883"/>
            <a:ext cx="11666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SNS / VA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F50562-2FE9-EB50-2A50-AEC95361C436}"/>
              </a:ext>
            </a:extLst>
          </p:cNvPr>
          <p:cNvCxnSpPr>
            <a:cxnSpLocks/>
          </p:cNvCxnSpPr>
          <p:nvPr/>
        </p:nvCxnSpPr>
        <p:spPr>
          <a:xfrm flipV="1">
            <a:off x="1683379" y="3698203"/>
            <a:ext cx="0" cy="25830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908886D-7FE3-DEC4-8F2B-4F6E922DA383}"/>
              </a:ext>
            </a:extLst>
          </p:cNvPr>
          <p:cNvSpPr txBox="1"/>
          <p:nvPr/>
        </p:nvSpPr>
        <p:spPr>
          <a:xfrm>
            <a:off x="920905" y="3951795"/>
            <a:ext cx="18162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Proxy Server</a:t>
            </a:r>
          </a:p>
        </p:txBody>
      </p:sp>
    </p:spTree>
    <p:extLst>
      <p:ext uri="{BB962C8B-B14F-4D97-AF65-F5344CB8AC3E}">
        <p14:creationId xmlns:p14="http://schemas.microsoft.com/office/powerpoint/2010/main" val="286751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DC5E3-516E-71DC-FB29-C08787F64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76058"/>
            <a:ext cx="11430000" cy="431605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Motivation</a:t>
            </a:r>
          </a:p>
          <a:p>
            <a:pPr lvl="1"/>
            <a:r>
              <a:rPr lang="en-US" sz="2200" dirty="0"/>
              <a:t>Spallation Neutron Source Facility</a:t>
            </a:r>
          </a:p>
          <a:p>
            <a:pPr lvl="1"/>
            <a:r>
              <a:rPr lang="en-US" sz="2200" dirty="0"/>
              <a:t>Impact of Beam Loss on SNS </a:t>
            </a:r>
          </a:p>
          <a:p>
            <a:pPr lvl="1"/>
            <a:r>
              <a:rPr lang="en-US" sz="2200" dirty="0"/>
              <a:t>Operator Perspective</a:t>
            </a:r>
          </a:p>
          <a:p>
            <a:pPr lvl="1"/>
            <a:r>
              <a:rPr lang="en-US" sz="2200" dirty="0"/>
              <a:t>Automated Beam Loss Tuning (ABLT)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Beam Loss Optimization(BLO)</a:t>
            </a:r>
          </a:p>
          <a:p>
            <a:pPr lvl="1"/>
            <a:r>
              <a:rPr lang="en-US" sz="2200" dirty="0"/>
              <a:t>DOE Grant Information</a:t>
            </a:r>
          </a:p>
          <a:p>
            <a:pPr lvl="1"/>
            <a:r>
              <a:rPr lang="en-US" sz="2200" dirty="0"/>
              <a:t>BLO Use-Case</a:t>
            </a:r>
          </a:p>
          <a:p>
            <a:pPr lvl="1"/>
            <a:r>
              <a:rPr lang="en-US" sz="2200" dirty="0"/>
              <a:t>Deployment Plan</a:t>
            </a:r>
          </a:p>
          <a:p>
            <a:pPr lvl="1"/>
            <a:r>
              <a:rPr lang="en-US" sz="2200" dirty="0"/>
              <a:t>Software Integration</a:t>
            </a:r>
          </a:p>
          <a:p>
            <a:pPr lvl="1"/>
            <a:r>
              <a:rPr lang="en-US" sz="2200" dirty="0"/>
              <a:t>CER Upgrades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Future Plans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26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Deliverables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1B5E0C-8A9D-4A3D-2288-F6356D456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582525"/>
              </p:ext>
            </p:extLst>
          </p:nvPr>
        </p:nvGraphicFramePr>
        <p:xfrm>
          <a:off x="505044" y="1163681"/>
          <a:ext cx="10991008" cy="4729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0479">
                  <a:extLst>
                    <a:ext uri="{9D8B030D-6E8A-4147-A177-3AD203B41FA5}">
                      <a16:colId xmlns:a16="http://schemas.microsoft.com/office/drawing/2014/main" val="4095492588"/>
                    </a:ext>
                  </a:extLst>
                </a:gridCol>
                <a:gridCol w="4480529">
                  <a:extLst>
                    <a:ext uri="{9D8B030D-6E8A-4147-A177-3AD203B41FA5}">
                      <a16:colId xmlns:a16="http://schemas.microsoft.com/office/drawing/2014/main" val="1841460045"/>
                    </a:ext>
                  </a:extLst>
                </a:gridCol>
              </a:tblGrid>
              <a:tr h="402146">
                <a:tc>
                  <a:txBody>
                    <a:bodyPr/>
                    <a:lstStyle/>
                    <a:p>
                      <a:r>
                        <a:rPr lang="en-US" dirty="0"/>
                        <a:t>Deliverable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4690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Spring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87446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IPAC paper/poster on 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Spring-Summer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57532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Software framework to run safe scan during production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Summer 2024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666485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Preliminary quantitative data with comparison of different techniques for reduced number of setpoints (10 knobs, 26 BLMs)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Spring 2025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62539774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 to include some loss modeling (From AP or empirical findings)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Spring 2025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72319030"/>
                  </a:ext>
                </a:extLst>
              </a:tr>
              <a:tr h="37320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Expansion of parameter space to full SCL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Winter 2026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0994991"/>
                  </a:ext>
                </a:extLst>
              </a:tr>
              <a:tr h="4196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Working Automated procedure that reduces loss during production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Summer 2026</a:t>
                      </a:r>
                    </a:p>
                    <a:p>
                      <a:endParaRPr lang="en-US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6800110"/>
                  </a:ext>
                </a:extLst>
              </a:tr>
              <a:tr h="41962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Publication ML Based Adaptive Accelerator Beam Loss Tuning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Fall 2026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9670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AF3608-937E-CCF7-BB89-3834A0561E94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2106256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05B7B-C70C-D304-A655-9C67215A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Hardware Installation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6C0C9-684F-666F-ECE9-9D73C76A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67" y="1329271"/>
            <a:ext cx="5451300" cy="4047778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/>
              <a:t>8 Nvidia GPUs purchased and delivered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Modifications to central equipment room to support </a:t>
            </a:r>
          </a:p>
          <a:p>
            <a:pPr lvl="1"/>
            <a:r>
              <a:rPr lang="en-US" dirty="0"/>
              <a:t>(2) 208V, three-phase, 60A receptacle circuits to rack 04CER01, and new 60A 3 pole breakers to support circuits</a:t>
            </a:r>
          </a:p>
          <a:p>
            <a:pPr lvl="1"/>
            <a:r>
              <a:rPr lang="en-US" dirty="0"/>
              <a:t>Near completion </a:t>
            </a:r>
          </a:p>
          <a:p>
            <a:pPr lvl="1"/>
            <a:endParaRPr lang="en-US" dirty="0"/>
          </a:p>
        </p:txBody>
      </p:sp>
      <p:pic>
        <p:nvPicPr>
          <p:cNvPr id="7" name="Picture 6" descr="A back of a computer server&#10;&#10;Description automatically generated">
            <a:extLst>
              <a:ext uri="{FF2B5EF4-FFF2-40B4-BE49-F238E27FC236}">
                <a16:creationId xmlns:a16="http://schemas.microsoft.com/office/drawing/2014/main" id="{CCB28A05-30D2-A977-6AA5-7CABB2582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364" y="813816"/>
            <a:ext cx="3873251" cy="3197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917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08F8-85A6-EC6B-2DCC-77D73683F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Moving Forward into FY24B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999AC-1C23-1C9D-E83F-EB1F8EFBB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4102105"/>
            <a:ext cx="11430000" cy="222299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Compare ML techniques to find best for our </a:t>
            </a:r>
            <a:r>
              <a:rPr lang="en-US" dirty="0" err="1"/>
              <a:t>usecase</a:t>
            </a:r>
            <a:endParaRPr lang="en-US" dirty="0"/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Incorporate loss-modeling into Virtual Accelerator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Expand to full parameter space</a:t>
            </a: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Deploy working CCR tool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EFC8B-72C2-C8EB-337C-BD9A9ED2EBDE}"/>
              </a:ext>
            </a:extLst>
          </p:cNvPr>
          <p:cNvSpPr txBox="1"/>
          <p:nvPr/>
        </p:nvSpPr>
        <p:spPr>
          <a:xfrm>
            <a:off x="429767" y="884903"/>
            <a:ext cx="11604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Clean up integration code / Running example 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Proxy server integration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Test on ICS, small subset, during Accelerator Physics study (low power)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Test on ICS, small subset, at 60 Hz full power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495AE2-F5F5-4801-B6B9-D54DB464F72F}"/>
              </a:ext>
            </a:extLst>
          </p:cNvPr>
          <p:cNvSpPr txBox="1">
            <a:spLocks/>
          </p:cNvSpPr>
          <p:nvPr/>
        </p:nvSpPr>
        <p:spPr bwMode="auto">
          <a:xfrm>
            <a:off x="429767" y="3562609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In the next three years…. </a:t>
            </a:r>
          </a:p>
        </p:txBody>
      </p:sp>
    </p:spTree>
    <p:extLst>
      <p:ext uri="{BB962C8B-B14F-4D97-AF65-F5344CB8AC3E}">
        <p14:creationId xmlns:p14="http://schemas.microsoft.com/office/powerpoint/2010/main" val="19095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B78C-EF79-672F-40A6-7C18B3D1D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321156"/>
            <a:ext cx="11430000" cy="97872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Acknowledgements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64189-4D40-E6C0-4224-1B58DDBE7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99885"/>
            <a:ext cx="11430000" cy="404777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BLO Team for their invaluable input and contributions,</a:t>
            </a:r>
          </a:p>
          <a:p>
            <a:pPr marL="0" indent="0" algn="ctr">
              <a:buNone/>
            </a:pPr>
            <a:r>
              <a:rPr lang="en-US" dirty="0"/>
              <a:t>Accelerator Physicists for their work studying beam dynamics,</a:t>
            </a:r>
          </a:p>
          <a:p>
            <a:pPr marL="0" indent="0" algn="ctr">
              <a:buNone/>
            </a:pPr>
            <a:r>
              <a:rPr lang="en-US" dirty="0"/>
              <a:t>ORNL, </a:t>
            </a:r>
            <a:r>
              <a:rPr lang="en-US" dirty="0" err="1"/>
              <a:t>JLab</a:t>
            </a:r>
            <a:r>
              <a:rPr lang="en-US" dirty="0"/>
              <a:t>, and DOE for supporting this project,</a:t>
            </a:r>
          </a:p>
          <a:p>
            <a:pPr marL="0" indent="0" algn="ctr">
              <a:buNone/>
            </a:pPr>
            <a:r>
              <a:rPr lang="en-US" dirty="0"/>
              <a:t>supportive management for this opportunity,</a:t>
            </a:r>
          </a:p>
          <a:p>
            <a:pPr marL="0" indent="0" algn="ctr">
              <a:buNone/>
            </a:pPr>
            <a:r>
              <a:rPr lang="en-US" dirty="0"/>
              <a:t>the Scientific and Local Organizing Committees for ICFA 2024. 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altLang="ja-JP" dirty="0"/>
              <a:t>Thank you!</a:t>
            </a:r>
            <a:br>
              <a:rPr lang="en-US" altLang="ja-JP" dirty="0"/>
            </a:br>
            <a:br>
              <a:rPr lang="en-US" altLang="ja-JP" dirty="0"/>
            </a:br>
            <a:r>
              <a:rPr lang="ko-KR" altLang="en-US" dirty="0"/>
              <a:t>정말 고마워요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7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E379-9F93-401B-5C45-833AD01B4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17B8-3A80-7DC8-A505-DF5517825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First Observation of </a:t>
            </a:r>
            <a:r>
              <a:rPr lang="en-US" sz="1600" b="0" i="0" u="none" strike="noStrike" dirty="0" err="1">
                <a:solidFill>
                  <a:srgbClr val="333333"/>
                </a:solidFill>
                <a:effectLst/>
                <a:latin typeface="+mn-lt"/>
              </a:rPr>
              <a:t>Intrabeam</a:t>
            </a:r>
            <a:r>
              <a:rPr lang="en-US" sz="1600" b="0" i="0" u="none" strike="noStrike" dirty="0">
                <a:solidFill>
                  <a:srgbClr val="333333"/>
                </a:solidFill>
                <a:effectLst/>
                <a:latin typeface="+mn-lt"/>
              </a:rPr>
              <a:t> Stripping of Negative Hydrogen in a Superconducting Linear Accelerator (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+mn-lt"/>
              </a:rPr>
              <a:t>A. </a:t>
            </a:r>
            <a:r>
              <a:rPr lang="en-US" sz="1600" b="0" i="0" u="none" strike="noStrike" dirty="0" err="1">
                <a:solidFill>
                  <a:srgbClr val="555555"/>
                </a:solidFill>
                <a:effectLst/>
                <a:latin typeface="+mn-lt"/>
              </a:rPr>
              <a:t>Shishlo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+mn-lt"/>
              </a:rPr>
              <a:t>, J. Galambos, A. </a:t>
            </a:r>
            <a:r>
              <a:rPr lang="en-US" sz="1600" b="0" i="0" u="none" strike="noStrike" dirty="0" err="1">
                <a:solidFill>
                  <a:srgbClr val="555555"/>
                </a:solidFill>
                <a:effectLst/>
                <a:latin typeface="+mn-lt"/>
              </a:rPr>
              <a:t>Aleksandrov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+mn-lt"/>
              </a:rPr>
              <a:t>, V. Lebedev, and M. Plum, Phys. Rev. Lett. </a:t>
            </a:r>
            <a:r>
              <a:rPr lang="en-US" sz="1600" b="1" i="0" u="none" strike="noStrike" dirty="0">
                <a:solidFill>
                  <a:srgbClr val="555555"/>
                </a:solidFill>
                <a:effectLst/>
                <a:latin typeface="+mn-lt"/>
              </a:rPr>
              <a:t>108</a:t>
            </a:r>
            <a:r>
              <a:rPr lang="en-US" sz="1600" b="0" i="0" u="none" strike="noStrike" dirty="0">
                <a:solidFill>
                  <a:srgbClr val="555555"/>
                </a:solidFill>
                <a:effectLst/>
                <a:latin typeface="+mn-lt"/>
              </a:rPr>
              <a:t>, 114801 12 March 2012)</a:t>
            </a:r>
          </a:p>
          <a:p>
            <a:pPr algn="l"/>
            <a:r>
              <a:rPr lang="en-US" sz="1600" dirty="0">
                <a:solidFill>
                  <a:srgbClr val="555555"/>
                </a:solidFill>
                <a:latin typeface="+mn-lt"/>
              </a:rPr>
              <a:t>ML Physics Presentation for BLO Use Case (B. Cathey, A. </a:t>
            </a:r>
            <a:r>
              <a:rPr lang="en-US" sz="1600" dirty="0" err="1">
                <a:solidFill>
                  <a:srgbClr val="555555"/>
                </a:solidFill>
                <a:latin typeface="+mn-lt"/>
              </a:rPr>
              <a:t>Shishlo</a:t>
            </a:r>
            <a:r>
              <a:rPr lang="en-US" sz="1600" dirty="0">
                <a:solidFill>
                  <a:srgbClr val="555555"/>
                </a:solidFill>
                <a:latin typeface="+mn-lt"/>
              </a:rPr>
              <a:t>, Machine Learning Kick-off Meeting, 9 Nov 2023)</a:t>
            </a:r>
          </a:p>
          <a:p>
            <a:pPr algn="l"/>
            <a:r>
              <a:rPr lang="en-US" sz="1600" dirty="0">
                <a:solidFill>
                  <a:srgbClr val="555555"/>
                </a:solidFill>
                <a:latin typeface="+mn-lt"/>
              </a:rPr>
              <a:t>BLO Use Case Overview (S. Zhukov, Machine Learning Kick-off Meeting, 9 Nov 2023)</a:t>
            </a:r>
          </a:p>
          <a:p>
            <a:pPr algn="l"/>
            <a:endParaRPr lang="en-US" sz="1600" b="0" i="0" u="none" strike="noStrike" dirty="0">
              <a:solidFill>
                <a:srgbClr val="555555"/>
              </a:solidFill>
              <a:effectLst/>
              <a:latin typeface="+mn-lt"/>
            </a:endParaRPr>
          </a:p>
          <a:p>
            <a:pPr algn="l"/>
            <a:endParaRPr lang="en-US" sz="1200" b="0" i="0" u="none" strike="noStrike" dirty="0">
              <a:solidFill>
                <a:srgbClr val="555555"/>
              </a:solidFill>
              <a:effectLst/>
              <a:latin typeface="+mn-lt"/>
            </a:endParaRPr>
          </a:p>
          <a:p>
            <a:pPr algn="l"/>
            <a:endParaRPr lang="en-US" b="0" i="0" u="none" strike="noStrike" dirty="0">
              <a:solidFill>
                <a:srgbClr val="555555"/>
              </a:solidFill>
              <a:effectLst/>
              <a:latin typeface="Proxima Nov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7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DA2B-5B53-0E99-E8F9-69CAD18A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119DA-A721-77C8-EC45-6A573C1C2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ABLT</a:t>
            </a:r>
            <a:endParaRPr lang="en-US" dirty="0"/>
          </a:p>
          <a:p>
            <a:r>
              <a:rPr lang="en-US" dirty="0">
                <a:hlinkClick r:id="rId2"/>
              </a:rPr>
              <a:t>Analysis</a:t>
            </a:r>
            <a:endParaRPr lang="en-US" dirty="0"/>
          </a:p>
          <a:p>
            <a:r>
              <a:rPr lang="en-US" dirty="0">
                <a:hlinkClick r:id="rId3"/>
              </a:rPr>
              <a:t>ScanEngine</a:t>
            </a:r>
            <a:endParaRPr lang="en-US" dirty="0"/>
          </a:p>
          <a:p>
            <a:r>
              <a:rPr lang="en-US" dirty="0"/>
              <a:t>More Physics Slides</a:t>
            </a:r>
          </a:p>
          <a:p>
            <a:r>
              <a:rPr lang="en-US" dirty="0"/>
              <a:t>More Details on BLO Use Case </a:t>
            </a:r>
          </a:p>
        </p:txBody>
      </p:sp>
    </p:spTree>
    <p:extLst>
      <p:ext uri="{BB962C8B-B14F-4D97-AF65-F5344CB8AC3E}">
        <p14:creationId xmlns:p14="http://schemas.microsoft.com/office/powerpoint/2010/main" val="3171988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08FC-404F-41D2-A246-7DEB283D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Design vs. Production Settings in RF Cavities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0CC04A6-F9B1-436F-A57D-6908937A5B73}"/>
              </a:ext>
            </a:extLst>
          </p:cNvPr>
          <p:cNvGraphicFramePr>
            <a:graphicFrameLocks noGrp="1"/>
          </p:cNvGraphicFramePr>
          <p:nvPr/>
        </p:nvGraphicFramePr>
        <p:xfrm>
          <a:off x="5625523" y="959812"/>
          <a:ext cx="6234244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385">
                  <a:extLst>
                    <a:ext uri="{9D8B030D-6E8A-4147-A177-3AD203B41FA5}">
                      <a16:colId xmlns:a16="http://schemas.microsoft.com/office/drawing/2014/main" val="1519403482"/>
                    </a:ext>
                  </a:extLst>
                </a:gridCol>
                <a:gridCol w="1673030">
                  <a:extLst>
                    <a:ext uri="{9D8B030D-6E8A-4147-A177-3AD203B41FA5}">
                      <a16:colId xmlns:a16="http://schemas.microsoft.com/office/drawing/2014/main" val="689571740"/>
                    </a:ext>
                  </a:extLst>
                </a:gridCol>
                <a:gridCol w="1673030">
                  <a:extLst>
                    <a:ext uri="{9D8B030D-6E8A-4147-A177-3AD203B41FA5}">
                      <a16:colId xmlns:a16="http://schemas.microsoft.com/office/drawing/2014/main" val="3392767782"/>
                    </a:ext>
                  </a:extLst>
                </a:gridCol>
                <a:gridCol w="1645799">
                  <a:extLst>
                    <a:ext uri="{9D8B030D-6E8A-4147-A177-3AD203B41FA5}">
                      <a16:colId xmlns:a16="http://schemas.microsoft.com/office/drawing/2014/main" val="1492099346"/>
                    </a:ext>
                  </a:extLst>
                </a:gridCol>
              </a:tblGrid>
              <a:tr h="5196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Design </a:t>
                      </a:r>
                      <a:r>
                        <a:rPr lang="el-GR" sz="1600" dirty="0"/>
                        <a:t>φ</a:t>
                      </a:r>
                      <a:r>
                        <a:rPr lang="en-US" sz="1600" baseline="-25000" dirty="0"/>
                        <a:t>synch</a:t>
                      </a:r>
                    </a:p>
                    <a:p>
                      <a:pPr algn="ctr"/>
                      <a:r>
                        <a:rPr lang="en-US" sz="1600" dirty="0"/>
                        <a:t> deg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Real </a:t>
                      </a:r>
                      <a:r>
                        <a:rPr lang="el-GR" sz="1600" dirty="0"/>
                        <a:t>φ</a:t>
                      </a:r>
                      <a:r>
                        <a:rPr lang="en-US" sz="1600" baseline="-25000" dirty="0"/>
                        <a:t>synch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</a:t>
                      </a:r>
                      <a:r>
                        <a:rPr lang="en-US" sz="1600" baseline="-25000" dirty="0"/>
                        <a:t>RF</a:t>
                      </a:r>
                      <a:r>
                        <a:rPr lang="en-US" sz="1600" dirty="0"/>
                        <a:t>/A</a:t>
                      </a:r>
                      <a:r>
                        <a:rPr lang="en-US" sz="1600" baseline="-25000" dirty="0"/>
                        <a:t>RF Design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377215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MEBT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-100.6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943558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MEBT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-85.6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049693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MEBT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-103.5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239043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MEBT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33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1623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DTL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250895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DTL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-44.4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905720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DTL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402361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DTL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-30.7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042557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DTL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-25.2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645673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DTL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-34.0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-34.4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454250"/>
                  </a:ext>
                </a:extLst>
              </a:tr>
              <a:tr h="12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16013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CCL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-16.7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717380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CCL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-21.6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278221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CCL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-30.7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-23.9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235512"/>
                  </a:ext>
                </a:extLst>
              </a:tr>
              <a:tr h="273515">
                <a:tc>
                  <a:txBody>
                    <a:bodyPr/>
                    <a:lstStyle/>
                    <a:p>
                      <a:r>
                        <a:rPr lang="en-US" sz="1400" dirty="0"/>
                        <a:t>CCL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-29.3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-18.3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0679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8255AC-1C41-46FB-BB56-83528DBF431B}"/>
              </a:ext>
            </a:extLst>
          </p:cNvPr>
          <p:cNvSpPr txBox="1"/>
          <p:nvPr/>
        </p:nvSpPr>
        <p:spPr>
          <a:xfrm>
            <a:off x="5625523" y="6320680"/>
            <a:ext cx="343235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 on Feb. 7, 2021, 1.4 MW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A8B8-EBA3-730C-386E-7BB928E88D83}"/>
              </a:ext>
            </a:extLst>
          </p:cNvPr>
          <p:cNvSpPr txBox="1">
            <a:spLocks/>
          </p:cNvSpPr>
          <p:nvPr/>
        </p:nvSpPr>
        <p:spPr>
          <a:xfrm>
            <a:off x="332233" y="1284992"/>
            <a:ext cx="5185031" cy="3965103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RF Cavities are initially designed using the model with no beam loss</a:t>
            </a:r>
          </a:p>
          <a:p>
            <a:r>
              <a:rPr lang="en-US" sz="2400" dirty="0"/>
              <a:t>Operators then change the cavity settings to minimize beam loss</a:t>
            </a:r>
          </a:p>
          <a:p>
            <a:r>
              <a:rPr lang="en-US" sz="2400" dirty="0"/>
              <a:t>These final settings can be far from the design settings</a:t>
            </a:r>
          </a:p>
          <a:p>
            <a:r>
              <a:rPr lang="en-US" sz="2400" dirty="0"/>
              <a:t>Models aren’t predicting this beam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12EC9-342F-76C5-F84C-8685E140FFFD}"/>
              </a:ext>
            </a:extLst>
          </p:cNvPr>
          <p:cNvSpPr txBox="1"/>
          <p:nvPr/>
        </p:nvSpPr>
        <p:spPr>
          <a:xfrm>
            <a:off x="2035276" y="6412864"/>
            <a:ext cx="292421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(B. Cathey, A. </a:t>
            </a:r>
            <a:r>
              <a:rPr lang="en-US" dirty="0" err="1">
                <a:latin typeface="+mn-lt"/>
              </a:rPr>
              <a:t>Shishlo</a:t>
            </a:r>
            <a:r>
              <a:rPr lang="en-US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78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90FB-FB7C-95B6-1B52-BBDEC02A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4" y="208702"/>
            <a:ext cx="11333537" cy="53553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Beam Halo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70DEC-938C-1ECF-72A0-8CD96C860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4" y="948538"/>
            <a:ext cx="8016703" cy="270246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Beam Halo is defined as particles far outside of the main beam</a:t>
            </a:r>
          </a:p>
          <a:p>
            <a:pPr lvl="1"/>
            <a:r>
              <a:rPr lang="en-US" sz="2000" dirty="0">
                <a:latin typeface="+mn-lt"/>
              </a:rPr>
              <a:t>Not well defined</a:t>
            </a:r>
          </a:p>
          <a:p>
            <a:pPr lvl="1"/>
            <a:r>
              <a:rPr lang="en-US" sz="2000" dirty="0">
                <a:latin typeface="+mn-lt"/>
              </a:rPr>
              <a:t>Formed from space-charge self forces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Current models fail to predict its formation</a:t>
            </a:r>
          </a:p>
          <a:p>
            <a:pPr lvl="1"/>
            <a:r>
              <a:rPr lang="en-US" sz="2000" dirty="0">
                <a:latin typeface="+mn-lt"/>
              </a:rPr>
              <a:t>Halo Twiss can be significantly different from core Twiss</a:t>
            </a:r>
          </a:p>
          <a:p>
            <a:pPr lvl="1"/>
            <a:r>
              <a:rPr lang="en-US" sz="2000" dirty="0">
                <a:latin typeface="+mn-lt"/>
              </a:rPr>
              <a:t>The Beam Test Facility at SNS is currently looking into this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B6C27-198B-3F54-097E-BAED95D8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398" y="814531"/>
            <a:ext cx="3465666" cy="2836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C81A6-A31D-98AC-EC48-1C2C6076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26" y="3749145"/>
            <a:ext cx="7772400" cy="3115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D9F1C-5743-57FD-1C47-DAD0B210DA29}"/>
              </a:ext>
            </a:extLst>
          </p:cNvPr>
          <p:cNvSpPr txBox="1"/>
          <p:nvPr/>
        </p:nvSpPr>
        <p:spPr>
          <a:xfrm>
            <a:off x="1681975" y="4052169"/>
            <a:ext cx="282539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Horizontal phase space at the SNS Linac exit showing beam halo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35BF6-280B-51CB-A9E9-4CD66BC7FE77}"/>
              </a:ext>
            </a:extLst>
          </p:cNvPr>
          <p:cNvSpPr txBox="1"/>
          <p:nvPr/>
        </p:nvSpPr>
        <p:spPr>
          <a:xfrm>
            <a:off x="444173" y="5718132"/>
            <a:ext cx="441349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+mn-lt"/>
              </a:rPr>
              <a:t>A. </a:t>
            </a:r>
            <a:r>
              <a:rPr lang="en-US" sz="1400" b="1" dirty="0" err="1">
                <a:latin typeface="+mn-lt"/>
              </a:rPr>
              <a:t>Aleksandrov</a:t>
            </a:r>
            <a:r>
              <a:rPr lang="en-US" sz="1400" b="1" dirty="0">
                <a:latin typeface="+mn-lt"/>
              </a:rPr>
              <a:t>, S. Cousineau, and K. </a:t>
            </a:r>
            <a:r>
              <a:rPr lang="en-US" sz="1400" b="1" dirty="0" err="1">
                <a:latin typeface="+mn-lt"/>
              </a:rPr>
              <a:t>Ruisard</a:t>
            </a:r>
            <a:r>
              <a:rPr lang="en-US" sz="1400" dirty="0">
                <a:latin typeface="+mn-lt"/>
              </a:rPr>
              <a:t>, “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+mn-lt"/>
              </a:rPr>
              <a:t>Understanding beam distributions in hadron linacs in the presence of space charge”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CCDBE-26E5-0F26-3321-6B860F24532F}"/>
              </a:ext>
            </a:extLst>
          </p:cNvPr>
          <p:cNvSpPr txBox="1"/>
          <p:nvPr/>
        </p:nvSpPr>
        <p:spPr>
          <a:xfrm>
            <a:off x="9448799" y="67204"/>
            <a:ext cx="292421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(B. Cathey, A. </a:t>
            </a:r>
            <a:r>
              <a:rPr lang="en-US" dirty="0" err="1">
                <a:latin typeface="+mn-lt"/>
              </a:rPr>
              <a:t>Shishlo</a:t>
            </a:r>
            <a:r>
              <a:rPr lang="en-US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1037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Data In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2D5F418-F52C-5667-007B-D7FCE3842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762311"/>
              </p:ext>
            </p:extLst>
          </p:nvPr>
        </p:nvGraphicFramePr>
        <p:xfrm>
          <a:off x="548243" y="2007552"/>
          <a:ext cx="10992449" cy="268957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357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3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1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3699">
                  <a:extLst>
                    <a:ext uri="{9D8B030D-6E8A-4147-A177-3AD203B41FA5}">
                      <a16:colId xmlns:a16="http://schemas.microsoft.com/office/drawing/2014/main" val="713156140"/>
                    </a:ext>
                  </a:extLst>
                </a:gridCol>
              </a:tblGrid>
              <a:tr h="518631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Sensor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Type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Repeatability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Storage</a:t>
                      </a: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16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lang="en-US" sz="1200" dirty="0"/>
                        <a:t>Beam Loss Monitors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timeseries,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60 pulse array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Scan files on BIGMAC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639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Beam Position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Monitors 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60 pulse array, average scalars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dirty="0"/>
                        <a:t>Files on errant-beam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390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Slow environmental parameters:</a:t>
                      </a:r>
                    </a:p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temperature etc.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scalars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dirty="0"/>
                        <a:t>EPICS archiver</a:t>
                      </a:r>
                      <a:endParaRPr dirty="0"/>
                    </a:p>
                  </a:txBody>
                  <a:tcPr marL="45720" marR="45720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FD9E5B-2403-9F2C-F4AA-960086F07949}"/>
              </a:ext>
            </a:extLst>
          </p:cNvPr>
          <p:cNvSpPr txBox="1"/>
          <p:nvPr/>
        </p:nvSpPr>
        <p:spPr>
          <a:xfrm>
            <a:off x="517630" y="1467807"/>
            <a:ext cx="16151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r>
              <a:rPr lang="en-US" sz="2000" dirty="0">
                <a:latin typeface="+mj-lt"/>
              </a:rPr>
              <a:t>Input</a:t>
            </a:r>
            <a:r>
              <a:rPr sz="2000" dirty="0">
                <a:latin typeface="+mj-lt"/>
              </a:rPr>
              <a:t>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B0079-D21D-E584-E524-554D18180CC7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356301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A436-0E5A-F907-8859-86BDB29D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09" y="813816"/>
            <a:ext cx="2879745" cy="46501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List of Tools</a:t>
            </a: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1B5E0C-8A9D-4A3D-2288-F6356D456230}"/>
              </a:ext>
            </a:extLst>
          </p:cNvPr>
          <p:cNvGraphicFramePr>
            <a:graphicFrameLocks noGrp="1"/>
          </p:cNvGraphicFramePr>
          <p:nvPr/>
        </p:nvGraphicFramePr>
        <p:xfrm>
          <a:off x="513809" y="1353312"/>
          <a:ext cx="11146644" cy="4192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9304">
                  <a:extLst>
                    <a:ext uri="{9D8B030D-6E8A-4147-A177-3AD203B41FA5}">
                      <a16:colId xmlns:a16="http://schemas.microsoft.com/office/drawing/2014/main" val="4095492588"/>
                    </a:ext>
                  </a:extLst>
                </a:gridCol>
                <a:gridCol w="9197340">
                  <a:extLst>
                    <a:ext uri="{9D8B030D-6E8A-4147-A177-3AD203B41FA5}">
                      <a16:colId xmlns:a16="http://schemas.microsoft.com/office/drawing/2014/main" val="1841460045"/>
                    </a:ext>
                  </a:extLst>
                </a:gridCol>
              </a:tblGrid>
              <a:tr h="598875">
                <a:tc>
                  <a:txBody>
                    <a:bodyPr/>
                    <a:lstStyle/>
                    <a:p>
                      <a:r>
                        <a:rPr lang="en-US" sz="2000" dirty="0"/>
                        <a:t>Tool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Description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4690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lang="en-US" sz="1800" dirty="0"/>
                        <a:t>Python 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200"/>
                      </a:pPr>
                      <a:r>
                        <a:rPr lang="en-US" sz="1800" dirty="0"/>
                        <a:t>Used for VA and scanning script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280087446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PyORBIT3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PIC accelerator physics 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931706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EPICS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Used for VA and scanning script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7011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HDF5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Scan file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77904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Specific techniques/methods to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740968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332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4EBDDD-8B7D-ABD3-70CA-A942F05106B1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256335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6F8DE-D9BA-421A-5F12-458C9576B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4056"/>
            <a:ext cx="11430000" cy="53553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Most Intense Pulsed Neutron Source in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8D087-F530-3457-1820-DD7A8FCFA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38" y="1127950"/>
            <a:ext cx="6507589" cy="35699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Spallation Neutron Source (SNS)</a:t>
            </a:r>
          </a:p>
          <a:p>
            <a:pPr lvl="1"/>
            <a:r>
              <a:rPr lang="en-US" dirty="0"/>
              <a:t>1.3 GeV, 2.8 MW, 60 Hz</a:t>
            </a:r>
          </a:p>
          <a:p>
            <a:pPr lvl="1"/>
            <a:r>
              <a:rPr lang="en-US" dirty="0"/>
              <a:t>Normal &amp; superconducting </a:t>
            </a:r>
            <a:r>
              <a:rPr lang="en-US" dirty="0" err="1"/>
              <a:t>Linac</a:t>
            </a:r>
            <a:r>
              <a:rPr lang="en-US" dirty="0"/>
              <a:t> accelerates H-</a:t>
            </a:r>
          </a:p>
          <a:p>
            <a:pPr lvl="1"/>
            <a:r>
              <a:rPr lang="en-US" dirty="0"/>
              <a:t>Accumulator ring and carbon foil strip H- to p+</a:t>
            </a:r>
          </a:p>
          <a:p>
            <a:pPr lvl="1"/>
            <a:r>
              <a:rPr lang="en-US" dirty="0"/>
              <a:t>1000:1 pulse compression from </a:t>
            </a:r>
            <a:r>
              <a:rPr lang="en-US" dirty="0" err="1"/>
              <a:t>Linac</a:t>
            </a:r>
            <a:r>
              <a:rPr lang="en-US" dirty="0"/>
              <a:t> to Target  </a:t>
            </a:r>
          </a:p>
          <a:p>
            <a:pPr lvl="1"/>
            <a:r>
              <a:rPr lang="en-US" dirty="0"/>
              <a:t>Neutron production (NP) for users 4600 </a:t>
            </a:r>
            <a:r>
              <a:rPr lang="en-US" dirty="0" err="1"/>
              <a:t>hrs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0178EF8-4E7F-DF2B-B457-DB2F929F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151" y="5433783"/>
            <a:ext cx="988895" cy="280987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 b="1" dirty="0">
                <a:solidFill>
                  <a:srgbClr val="F4F4F4"/>
                </a:solidFill>
                <a:latin typeface="+mn-lt"/>
                <a:ea typeface="Arial" charset="0"/>
              </a:rPr>
              <a:t>FRONT END</a:t>
            </a:r>
          </a:p>
        </p:txBody>
      </p:sp>
      <p:pic>
        <p:nvPicPr>
          <p:cNvPr id="6" name="Picture 6" descr="ring detailed">
            <a:extLst>
              <a:ext uri="{FF2B5EF4-FFF2-40B4-BE49-F238E27FC236}">
                <a16:creationId xmlns:a16="http://schemas.microsoft.com/office/drawing/2014/main" id="{E869FAF4-6F04-060D-689E-F6BFC371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1931" y="3162707"/>
            <a:ext cx="41621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8">
            <a:extLst>
              <a:ext uri="{FF2B5EF4-FFF2-40B4-BE49-F238E27FC236}">
                <a16:creationId xmlns:a16="http://schemas.microsoft.com/office/drawing/2014/main" id="{F77AD729-AB48-DEEA-BC29-C67529BB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230" y="5432184"/>
            <a:ext cx="3551334" cy="2809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000" b="1" dirty="0">
                <a:solidFill>
                  <a:srgbClr val="F4F4F4"/>
                </a:solidFill>
                <a:latin typeface="+mn-lt"/>
                <a:ea typeface="Arial" charset="0"/>
              </a:rPr>
              <a:t>LINAC</a:t>
            </a:r>
          </a:p>
        </p:txBody>
      </p:sp>
      <p:sp>
        <p:nvSpPr>
          <p:cNvPr id="7" name="Text Box 33">
            <a:extLst>
              <a:ext uri="{FF2B5EF4-FFF2-40B4-BE49-F238E27FC236}">
                <a16:creationId xmlns:a16="http://schemas.microsoft.com/office/drawing/2014/main" id="{3313CA1F-3935-92A9-8EB3-B000F03D1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908" y="4989665"/>
            <a:ext cx="53759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+mn-lt"/>
                <a:ea typeface="Arial" charset="0"/>
              </a:rPr>
              <a:t>HEBT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085767B2-1A78-4EBE-C745-27ACCCCC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0743" y="3689578"/>
            <a:ext cx="619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+mn-lt"/>
                <a:ea typeface="Arial" charset="0"/>
              </a:rPr>
              <a:t>RING</a:t>
            </a: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95826202-BE9C-DEEC-45A6-8A73AC6D4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765" y="4712666"/>
            <a:ext cx="5375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+mn-lt"/>
                <a:ea typeface="Arial" charset="0"/>
              </a:rPr>
              <a:t>RTBT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74F93BF7-3AA3-934A-8F8A-160E2C98B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331" y="6025783"/>
            <a:ext cx="13953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+mn-lt"/>
                <a:ea typeface="Arial" charset="0"/>
              </a:rPr>
              <a:t>Liquid Hg Target</a:t>
            </a:r>
          </a:p>
        </p:txBody>
      </p:sp>
      <p:sp>
        <p:nvSpPr>
          <p:cNvPr id="12" name="Line 37">
            <a:extLst>
              <a:ext uri="{FF2B5EF4-FFF2-40B4-BE49-F238E27FC236}">
                <a16:creationId xmlns:a16="http://schemas.microsoft.com/office/drawing/2014/main" id="{C57383D3-8F5F-0DA8-0EC3-8F7AB6C168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45696" y="6064553"/>
            <a:ext cx="338044" cy="685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8A049AB-A1C1-B207-F431-69F3024A367B}"/>
              </a:ext>
            </a:extLst>
          </p:cNvPr>
          <p:cNvGrpSpPr/>
          <p:nvPr/>
        </p:nvGrpSpPr>
        <p:grpSpPr>
          <a:xfrm>
            <a:off x="4250164" y="5212561"/>
            <a:ext cx="280220" cy="735641"/>
            <a:chOff x="3088022" y="2501568"/>
            <a:chExt cx="280220" cy="74044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A3B1C-FE33-7BB4-9845-760CE143F4ED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55" name="Smiley Face 54">
                <a:extLst>
                  <a:ext uri="{FF2B5EF4-FFF2-40B4-BE49-F238E27FC236}">
                    <a16:creationId xmlns:a16="http://schemas.microsoft.com/office/drawing/2014/main" id="{35A684BD-0845-D49A-B3DB-DB92A0176CB8}"/>
                  </a:ext>
                </a:extLst>
              </p:cNvPr>
              <p:cNvSpPr/>
              <p:nvPr/>
            </p:nvSpPr>
            <p:spPr>
              <a:xfrm>
                <a:off x="1531354" y="2741053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56" name="Smiley Face 55">
                <a:extLst>
                  <a:ext uri="{FF2B5EF4-FFF2-40B4-BE49-F238E27FC236}">
                    <a16:creationId xmlns:a16="http://schemas.microsoft.com/office/drawing/2014/main" id="{C4D7319A-E973-E3EC-8B44-807F707634C7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57" name="Smiley Face 56">
                <a:extLst>
                  <a:ext uri="{FF2B5EF4-FFF2-40B4-BE49-F238E27FC236}">
                    <a16:creationId xmlns:a16="http://schemas.microsoft.com/office/drawing/2014/main" id="{A680FCDB-7FA8-E9E2-C804-2157562F03F6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3DBBD51-ADA8-B32A-B185-4D6A98A0D6FB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7DBB9A6-FA8C-2FBA-6A15-9E97DD6F4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0DD4638-F347-508A-8B86-3604830C5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372BA6A-D19B-9BCE-1819-7DF1E3828080}"/>
              </a:ext>
            </a:extLst>
          </p:cNvPr>
          <p:cNvGrpSpPr/>
          <p:nvPr/>
        </p:nvGrpSpPr>
        <p:grpSpPr>
          <a:xfrm>
            <a:off x="4673524" y="5202458"/>
            <a:ext cx="280220" cy="740440"/>
            <a:chOff x="3088022" y="2501568"/>
            <a:chExt cx="280220" cy="74044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C5398D8-0D3D-C778-EBE2-7B07658164EA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63" name="Smiley Face 62">
                <a:extLst>
                  <a:ext uri="{FF2B5EF4-FFF2-40B4-BE49-F238E27FC236}">
                    <a16:creationId xmlns:a16="http://schemas.microsoft.com/office/drawing/2014/main" id="{378BB525-E2C6-F9AB-D039-0646F3BA58C5}"/>
                  </a:ext>
                </a:extLst>
              </p:cNvPr>
              <p:cNvSpPr/>
              <p:nvPr/>
            </p:nvSpPr>
            <p:spPr>
              <a:xfrm>
                <a:off x="1531354" y="2741053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64" name="Smiley Face 63">
                <a:extLst>
                  <a:ext uri="{FF2B5EF4-FFF2-40B4-BE49-F238E27FC236}">
                    <a16:creationId xmlns:a16="http://schemas.microsoft.com/office/drawing/2014/main" id="{71D0F0EF-F62F-58DE-2EF0-1946E64BE7D2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65" name="Smiley Face 64">
                <a:extLst>
                  <a:ext uri="{FF2B5EF4-FFF2-40B4-BE49-F238E27FC236}">
                    <a16:creationId xmlns:a16="http://schemas.microsoft.com/office/drawing/2014/main" id="{FFA986F0-D285-8E15-9A3B-DFC2BE7E9E81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1046DFB-44FE-20A4-6FE6-492E52EC3593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5EC55AB-1B37-E643-DA73-D40F366FE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909ECAD-07CD-F3FC-23AD-3D4BCFA44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F7E13D0-64E3-CF2F-41D6-F01334187070}"/>
              </a:ext>
            </a:extLst>
          </p:cNvPr>
          <p:cNvGrpSpPr/>
          <p:nvPr/>
        </p:nvGrpSpPr>
        <p:grpSpPr>
          <a:xfrm>
            <a:off x="5127552" y="5212561"/>
            <a:ext cx="280220" cy="740440"/>
            <a:chOff x="3088022" y="2501568"/>
            <a:chExt cx="280220" cy="74044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1AB7946-0357-63F3-8E2C-AFDC41DB58AF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71" name="Smiley Face 70">
                <a:extLst>
                  <a:ext uri="{FF2B5EF4-FFF2-40B4-BE49-F238E27FC236}">
                    <a16:creationId xmlns:a16="http://schemas.microsoft.com/office/drawing/2014/main" id="{FF1F6999-C582-41AB-E6BF-CEC1686A73D2}"/>
                  </a:ext>
                </a:extLst>
              </p:cNvPr>
              <p:cNvSpPr/>
              <p:nvPr/>
            </p:nvSpPr>
            <p:spPr>
              <a:xfrm>
                <a:off x="1531354" y="2741053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72" name="Smiley Face 71">
                <a:extLst>
                  <a:ext uri="{FF2B5EF4-FFF2-40B4-BE49-F238E27FC236}">
                    <a16:creationId xmlns:a16="http://schemas.microsoft.com/office/drawing/2014/main" id="{1B7C2C24-EBC3-09CE-CBB4-1898B67822A5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73" name="Smiley Face 72">
                <a:extLst>
                  <a:ext uri="{FF2B5EF4-FFF2-40B4-BE49-F238E27FC236}">
                    <a16:creationId xmlns:a16="http://schemas.microsoft.com/office/drawing/2014/main" id="{F9867B36-B020-A6EC-D15D-74D9B6D28B83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8D8CA39-B355-4D89-48CE-491DD1F1A290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3323C9C-0C46-6CCA-0C57-77F3328E1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871D9DF0-4551-58D6-78E5-BABB380EC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0" name="Smiley Face 129">
            <a:extLst>
              <a:ext uri="{FF2B5EF4-FFF2-40B4-BE49-F238E27FC236}">
                <a16:creationId xmlns:a16="http://schemas.microsoft.com/office/drawing/2014/main" id="{FF87FF1D-0A0E-D169-9A15-F729CCA16396}"/>
              </a:ext>
            </a:extLst>
          </p:cNvPr>
          <p:cNvSpPr/>
          <p:nvPr/>
        </p:nvSpPr>
        <p:spPr>
          <a:xfrm>
            <a:off x="9212403" y="3069051"/>
            <a:ext cx="513150" cy="505784"/>
          </a:xfrm>
          <a:prstGeom prst="smileyFace">
            <a:avLst/>
          </a:prstGeom>
          <a:solidFill>
            <a:srgbClr val="FF5CFF"/>
          </a:solidFill>
          <a:ln w="127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1" name="Line 37">
            <a:extLst>
              <a:ext uri="{FF2B5EF4-FFF2-40B4-BE49-F238E27FC236}">
                <a16:creationId xmlns:a16="http://schemas.microsoft.com/office/drawing/2014/main" id="{6094F113-E7B1-F3D4-C0F2-DCE28AC241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1243" y="4152573"/>
            <a:ext cx="423237" cy="322231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32" name="Text Box 33">
            <a:extLst>
              <a:ext uri="{FF2B5EF4-FFF2-40B4-BE49-F238E27FC236}">
                <a16:creationId xmlns:a16="http://schemas.microsoft.com/office/drawing/2014/main" id="{A0311F80-DDF8-5F90-B551-850568188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734" y="4420893"/>
            <a:ext cx="14980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+mn-lt"/>
                <a:ea typeface="Arial" charset="0"/>
              </a:rPr>
              <a:t>Electron Stripping </a:t>
            </a:r>
          </a:p>
        </p:txBody>
      </p:sp>
      <p:sp>
        <p:nvSpPr>
          <p:cNvPr id="133" name="Smiley Face 132">
            <a:extLst>
              <a:ext uri="{FF2B5EF4-FFF2-40B4-BE49-F238E27FC236}">
                <a16:creationId xmlns:a16="http://schemas.microsoft.com/office/drawing/2014/main" id="{EE79F627-A2E0-856D-1331-1A9F1DC6ABD9}"/>
              </a:ext>
            </a:extLst>
          </p:cNvPr>
          <p:cNvSpPr/>
          <p:nvPr/>
        </p:nvSpPr>
        <p:spPr>
          <a:xfrm>
            <a:off x="10522532" y="5410079"/>
            <a:ext cx="688884" cy="202340"/>
          </a:xfrm>
          <a:prstGeom prst="smileyFace">
            <a:avLst/>
          </a:prstGeom>
          <a:solidFill>
            <a:srgbClr val="FF5CFF"/>
          </a:solidFill>
          <a:ln w="127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5E3BCF86-0345-4068-6BA5-2E87D05D3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670" y="5735605"/>
            <a:ext cx="1065800" cy="518097"/>
          </a:xfrm>
          <a:prstGeom prst="rect">
            <a:avLst/>
          </a:prstGeom>
        </p:spPr>
      </p:pic>
      <p:sp>
        <p:nvSpPr>
          <p:cNvPr id="137" name="Smiley Face 136">
            <a:extLst>
              <a:ext uri="{FF2B5EF4-FFF2-40B4-BE49-F238E27FC236}">
                <a16:creationId xmlns:a16="http://schemas.microsoft.com/office/drawing/2014/main" id="{0024852A-DCFB-8E3C-5F6D-B22C8BCE17E8}"/>
              </a:ext>
            </a:extLst>
          </p:cNvPr>
          <p:cNvSpPr/>
          <p:nvPr/>
        </p:nvSpPr>
        <p:spPr>
          <a:xfrm>
            <a:off x="6351711" y="5496058"/>
            <a:ext cx="224151" cy="228600"/>
          </a:xfrm>
          <a:prstGeom prst="smileyFace">
            <a:avLst/>
          </a:prstGeom>
          <a:solidFill>
            <a:srgbClr val="FF5CFF"/>
          </a:solidFill>
          <a:ln w="127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BD2F726-9AE9-2237-88B2-43F4447B8DF7}"/>
              </a:ext>
            </a:extLst>
          </p:cNvPr>
          <p:cNvGrpSpPr/>
          <p:nvPr/>
        </p:nvGrpSpPr>
        <p:grpSpPr>
          <a:xfrm>
            <a:off x="6325714" y="5194224"/>
            <a:ext cx="280220" cy="740440"/>
            <a:chOff x="3088022" y="2501568"/>
            <a:chExt cx="280220" cy="74044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26C4FC74-753B-4530-417E-18EB516ECACA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143" name="Smiley Face 142">
                <a:extLst>
                  <a:ext uri="{FF2B5EF4-FFF2-40B4-BE49-F238E27FC236}">
                    <a16:creationId xmlns:a16="http://schemas.microsoft.com/office/drawing/2014/main" id="{8749298F-ED68-057A-5AD6-D7A33A61B9CF}"/>
                  </a:ext>
                </a:extLst>
              </p:cNvPr>
              <p:cNvSpPr/>
              <p:nvPr/>
            </p:nvSpPr>
            <p:spPr>
              <a:xfrm>
                <a:off x="1531354" y="2741053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44" name="Smiley Face 143">
                <a:extLst>
                  <a:ext uri="{FF2B5EF4-FFF2-40B4-BE49-F238E27FC236}">
                    <a16:creationId xmlns:a16="http://schemas.microsoft.com/office/drawing/2014/main" id="{3F8CF6C5-35F8-8956-D6AC-220EA027EA49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45" name="Smiley Face 144">
                <a:extLst>
                  <a:ext uri="{FF2B5EF4-FFF2-40B4-BE49-F238E27FC236}">
                    <a16:creationId xmlns:a16="http://schemas.microsoft.com/office/drawing/2014/main" id="{2591FB92-A4FE-D0C0-E77C-3B6D19F61A2A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F1A5BDA1-E865-6AB5-1862-E6387988EA4C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9639150-5BDF-EA86-3F72-043DCBC55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24218F9E-C818-CC91-5C5D-B2E0E1FCC5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C94E511-E409-5471-BD0C-7CC246BB2828}"/>
              </a:ext>
            </a:extLst>
          </p:cNvPr>
          <p:cNvGrpSpPr/>
          <p:nvPr/>
        </p:nvGrpSpPr>
        <p:grpSpPr>
          <a:xfrm>
            <a:off x="6738925" y="5204056"/>
            <a:ext cx="280220" cy="740440"/>
            <a:chOff x="3088022" y="2501568"/>
            <a:chExt cx="280220" cy="740440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45D9003-5356-00D0-2C3C-BF0A6FCBCF79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151" name="Smiley Face 150">
                <a:extLst>
                  <a:ext uri="{FF2B5EF4-FFF2-40B4-BE49-F238E27FC236}">
                    <a16:creationId xmlns:a16="http://schemas.microsoft.com/office/drawing/2014/main" id="{5A0304F4-B8A3-F719-9AF4-207A11D9F750}"/>
                  </a:ext>
                </a:extLst>
              </p:cNvPr>
              <p:cNvSpPr/>
              <p:nvPr/>
            </p:nvSpPr>
            <p:spPr>
              <a:xfrm>
                <a:off x="1531354" y="2729478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52" name="Smiley Face 151">
                <a:extLst>
                  <a:ext uri="{FF2B5EF4-FFF2-40B4-BE49-F238E27FC236}">
                    <a16:creationId xmlns:a16="http://schemas.microsoft.com/office/drawing/2014/main" id="{A6B81B4B-E576-C4C5-2FF8-AE3991C29980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53" name="Smiley Face 152">
                <a:extLst>
                  <a:ext uri="{FF2B5EF4-FFF2-40B4-BE49-F238E27FC236}">
                    <a16:creationId xmlns:a16="http://schemas.microsoft.com/office/drawing/2014/main" id="{231E9A98-493A-D4A3-F3CF-AE6420A9A29C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CEF2FBC-BA6F-B4AC-A781-B22A456AA0A5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396CC857-45E4-71CC-7B96-62A0E8F761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A8E12B6C-23B3-755F-B2D6-720BF430D0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8839419-0384-5806-02D6-80FEF1F0F61B}"/>
              </a:ext>
            </a:extLst>
          </p:cNvPr>
          <p:cNvGrpSpPr/>
          <p:nvPr/>
        </p:nvGrpSpPr>
        <p:grpSpPr>
          <a:xfrm>
            <a:off x="7183270" y="5202458"/>
            <a:ext cx="280220" cy="740440"/>
            <a:chOff x="3088022" y="2501568"/>
            <a:chExt cx="280220" cy="740440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FA9E93C-25A2-2325-0836-1694272C0F07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159" name="Smiley Face 158">
                <a:extLst>
                  <a:ext uri="{FF2B5EF4-FFF2-40B4-BE49-F238E27FC236}">
                    <a16:creationId xmlns:a16="http://schemas.microsoft.com/office/drawing/2014/main" id="{CC4AD138-7058-9312-C3C7-9158C014A75A}"/>
                  </a:ext>
                </a:extLst>
              </p:cNvPr>
              <p:cNvSpPr/>
              <p:nvPr/>
            </p:nvSpPr>
            <p:spPr>
              <a:xfrm>
                <a:off x="1531354" y="2729478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60" name="Smiley Face 159">
                <a:extLst>
                  <a:ext uri="{FF2B5EF4-FFF2-40B4-BE49-F238E27FC236}">
                    <a16:creationId xmlns:a16="http://schemas.microsoft.com/office/drawing/2014/main" id="{E7CB2916-3B2F-7C21-3B74-982182E506CB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61" name="Smiley Face 160">
                <a:extLst>
                  <a:ext uri="{FF2B5EF4-FFF2-40B4-BE49-F238E27FC236}">
                    <a16:creationId xmlns:a16="http://schemas.microsoft.com/office/drawing/2014/main" id="{18F06375-D53C-71A9-A93E-62FF673A59F8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5C4E1DE5-8FEA-9033-0205-7AF5A423BE3C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id="{545BE857-E2FB-D42F-EDDC-363D8C06CB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>
                <a:extLst>
                  <a:ext uri="{FF2B5EF4-FFF2-40B4-BE49-F238E27FC236}">
                    <a16:creationId xmlns:a16="http://schemas.microsoft.com/office/drawing/2014/main" id="{98EB0190-16AC-20DE-3CEE-043481267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DCDA97-2A85-511E-9CAC-04A990F4681C}"/>
              </a:ext>
            </a:extLst>
          </p:cNvPr>
          <p:cNvGrpSpPr/>
          <p:nvPr/>
        </p:nvGrpSpPr>
        <p:grpSpPr>
          <a:xfrm>
            <a:off x="3864701" y="5197607"/>
            <a:ext cx="280220" cy="740440"/>
            <a:chOff x="3088022" y="2501568"/>
            <a:chExt cx="280220" cy="7404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924C0A-1A10-D682-4D15-2038C7783DC4}"/>
                </a:ext>
              </a:extLst>
            </p:cNvPr>
            <p:cNvGrpSpPr/>
            <p:nvPr/>
          </p:nvGrpSpPr>
          <p:grpSpPr>
            <a:xfrm>
              <a:off x="3088022" y="2621537"/>
              <a:ext cx="280220" cy="526867"/>
              <a:chOff x="1531354" y="2621537"/>
              <a:chExt cx="280220" cy="526867"/>
            </a:xfrm>
          </p:grpSpPr>
          <p:sp>
            <p:nvSpPr>
              <p:cNvPr id="21" name="Smiley Face 20">
                <a:extLst>
                  <a:ext uri="{FF2B5EF4-FFF2-40B4-BE49-F238E27FC236}">
                    <a16:creationId xmlns:a16="http://schemas.microsoft.com/office/drawing/2014/main" id="{2714987C-7CED-E600-FB31-0971C8E27A9E}"/>
                  </a:ext>
                </a:extLst>
              </p:cNvPr>
              <p:cNvSpPr/>
              <p:nvPr/>
            </p:nvSpPr>
            <p:spPr>
              <a:xfrm>
                <a:off x="1531354" y="2741053"/>
                <a:ext cx="280220" cy="285116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22" name="Smiley Face 21">
                <a:extLst>
                  <a:ext uri="{FF2B5EF4-FFF2-40B4-BE49-F238E27FC236}">
                    <a16:creationId xmlns:a16="http://schemas.microsoft.com/office/drawing/2014/main" id="{E62B69C2-5495-493D-FC0D-B1A48C009330}"/>
                  </a:ext>
                </a:extLst>
              </p:cNvPr>
              <p:cNvSpPr/>
              <p:nvPr/>
            </p:nvSpPr>
            <p:spPr>
              <a:xfrm>
                <a:off x="1643019" y="2621537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3" name="Smiley Face 22">
                <a:extLst>
                  <a:ext uri="{FF2B5EF4-FFF2-40B4-BE49-F238E27FC236}">
                    <a16:creationId xmlns:a16="http://schemas.microsoft.com/office/drawing/2014/main" id="{B03989F2-9F5E-24D0-FFD0-3AA0BB221390}"/>
                  </a:ext>
                </a:extLst>
              </p:cNvPr>
              <p:cNvSpPr/>
              <p:nvPr/>
            </p:nvSpPr>
            <p:spPr>
              <a:xfrm>
                <a:off x="1643016" y="3056964"/>
                <a:ext cx="91440" cy="91440"/>
              </a:xfrm>
              <a:prstGeom prst="smileyFace">
                <a:avLst/>
              </a:prstGeom>
              <a:solidFill>
                <a:srgbClr val="FF5CFF"/>
              </a:solidFill>
              <a:ln w="12700">
                <a:solidFill>
                  <a:schemeClr val="bg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AF311F-61C5-2D9C-205E-5EC2CC50F0EE}"/>
                </a:ext>
              </a:extLst>
            </p:cNvPr>
            <p:cNvGrpSpPr/>
            <p:nvPr/>
          </p:nvGrpSpPr>
          <p:grpSpPr>
            <a:xfrm>
              <a:off x="3150833" y="2501568"/>
              <a:ext cx="165433" cy="740440"/>
              <a:chOff x="3150833" y="2501568"/>
              <a:chExt cx="165433" cy="74044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EAF8166-84AE-328F-EE27-DFF5049336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324200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716C3E8-574C-0B26-2828-FA0AD7BA7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0833" y="2501568"/>
                <a:ext cx="16543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8" name="Line 37">
            <a:extLst>
              <a:ext uri="{FF2B5EF4-FFF2-40B4-BE49-F238E27FC236}">
                <a16:creationId xmlns:a16="http://schemas.microsoft.com/office/drawing/2014/main" id="{04A1E217-6D44-F6D6-A939-61713E30AA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9497" y="2933507"/>
            <a:ext cx="302906" cy="276999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sm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B2C8D66-79BD-9D2D-A200-8C9D6CAE7E32}"/>
              </a:ext>
            </a:extLst>
          </p:cNvPr>
          <p:cNvSpPr txBox="1"/>
          <p:nvPr/>
        </p:nvSpPr>
        <p:spPr>
          <a:xfrm>
            <a:off x="9142203" y="2772539"/>
            <a:ext cx="242335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>
                <a:latin typeface="+mn-lt"/>
              </a:rPr>
              <a:t>Waste Beam Dump </a:t>
            </a:r>
          </a:p>
        </p:txBody>
      </p:sp>
    </p:spTree>
    <p:extLst>
      <p:ext uri="{BB962C8B-B14F-4D97-AF65-F5344CB8AC3E}">
        <p14:creationId xmlns:p14="http://schemas.microsoft.com/office/powerpoint/2010/main" val="1842345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Model and 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D9E5B-2403-9F2C-F4AA-960086F07949}"/>
              </a:ext>
            </a:extLst>
          </p:cNvPr>
          <p:cNvSpPr txBox="1"/>
          <p:nvPr/>
        </p:nvSpPr>
        <p:spPr>
          <a:xfrm>
            <a:off x="429767" y="1511121"/>
            <a:ext cx="1187182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</a:lvl1pPr>
          </a:lstStyle>
          <a:p>
            <a:r>
              <a:rPr lang="en-US" dirty="0">
                <a:latin typeface="+mj-lt"/>
              </a:rPr>
              <a:t>Dynamics</a:t>
            </a:r>
            <a:endParaRPr dirty="0">
              <a:latin typeface="+mj-lt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1069B66-E641-778C-A6A7-13757DDE0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595389"/>
              </p:ext>
            </p:extLst>
          </p:nvPr>
        </p:nvGraphicFramePr>
        <p:xfrm>
          <a:off x="429767" y="1852753"/>
          <a:ext cx="11493038" cy="3674265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3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0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3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4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Do you have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Yes/No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If yes, explain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If no, what is missing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</a:rPr>
                        <a:t>Comments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Physics model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Yes but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There are accelerator physics models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Losses are not explained by it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Might not use it</a:t>
                      </a: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Record </a:t>
                      </a:r>
                      <a:r>
                        <a:rPr lang="en-US" sz="1400" dirty="0"/>
                        <a:t>relevant </a:t>
                      </a:r>
                      <a:r>
                        <a:rPr sz="1400" dirty="0"/>
                        <a:t>settings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Beam configuration settings are saved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There might be other relevant events that change data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Concept/data Drift</a:t>
                      </a: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Simulation Model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Virtual Accelerator based on PyORBIT3 (PIC code)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Can not model loss data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Will be used for testing scanning procedures</a:t>
                      </a: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Stable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BLM and BPM data are stable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Disturbances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No?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lang="en-US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800"/>
                      </a:pPr>
                      <a:r>
                        <a:rPr sz="1400" dirty="0"/>
                        <a:t>How to optimize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lang="en-US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285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dirty="0"/>
                        <a:t>Tuning Procedure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Yes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Manual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r>
                        <a:rPr lang="en-US" dirty="0"/>
                        <a:t>Smart automation not affecting production</a:t>
                      </a:r>
                      <a:endParaRPr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lnSpc>
                          <a:spcPct val="100000"/>
                        </a:lnSpc>
                        <a:tabLst/>
                        <a:defRPr sz="1400"/>
                      </a:pPr>
                      <a:endParaRPr lang="en-US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A4F520-C0B2-3957-3092-958D1F263006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3096514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Objectives and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A436-0E5A-F907-8859-86BDB29D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62" y="1430706"/>
            <a:ext cx="6393955" cy="36607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List of objectives and approaches</a:t>
            </a:r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1B5E0C-8A9D-4A3D-2288-F6356D456230}"/>
              </a:ext>
            </a:extLst>
          </p:cNvPr>
          <p:cNvGraphicFramePr>
            <a:graphicFrameLocks noGrp="1"/>
          </p:cNvGraphicFramePr>
          <p:nvPr/>
        </p:nvGraphicFramePr>
        <p:xfrm>
          <a:off x="546762" y="1814208"/>
          <a:ext cx="11370670" cy="2766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5335">
                  <a:extLst>
                    <a:ext uri="{9D8B030D-6E8A-4147-A177-3AD203B41FA5}">
                      <a16:colId xmlns:a16="http://schemas.microsoft.com/office/drawing/2014/main" val="4095492588"/>
                    </a:ext>
                  </a:extLst>
                </a:gridCol>
                <a:gridCol w="5685335">
                  <a:extLst>
                    <a:ext uri="{9D8B030D-6E8A-4147-A177-3AD203B41FA5}">
                      <a16:colId xmlns:a16="http://schemas.microsoft.com/office/drawing/2014/main" val="1841460045"/>
                    </a:ext>
                  </a:extLst>
                </a:gridCol>
              </a:tblGrid>
              <a:tr h="571501">
                <a:tc>
                  <a:txBody>
                    <a:bodyPr/>
                    <a:lstStyle/>
                    <a:p>
                      <a:r>
                        <a:rPr lang="en-US" dirty="0"/>
                        <a:t>Objective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4690"/>
                  </a:ext>
                </a:extLst>
              </a:tr>
              <a:tr h="46831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Identify critical control variables for loss minimization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Online (during scan) correlation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87446"/>
                  </a:ext>
                </a:extLst>
              </a:tr>
              <a:tr h="46831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the duration of scan allowing the model to learn and guide subsequent tuning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7011"/>
                  </a:ext>
                </a:extLst>
              </a:tr>
              <a:tr h="46831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Determine what percentage of loss reduction is achievable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779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F21715-955C-B1CD-6093-513F30397CC4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2679531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4272A-9A9F-71BD-1E79-E6230E73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DA436-0E5A-F907-8859-86BDB29DB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2077017"/>
            <a:ext cx="2879745" cy="46501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List of Challenges</a:t>
            </a: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1B5E0C-8A9D-4A3D-2288-F6356D456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31186"/>
              </p:ext>
            </p:extLst>
          </p:nvPr>
        </p:nvGraphicFramePr>
        <p:xfrm>
          <a:off x="429767" y="2542032"/>
          <a:ext cx="11213805" cy="339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935">
                  <a:extLst>
                    <a:ext uri="{9D8B030D-6E8A-4147-A177-3AD203B41FA5}">
                      <a16:colId xmlns:a16="http://schemas.microsoft.com/office/drawing/2014/main" val="4095492588"/>
                    </a:ext>
                  </a:extLst>
                </a:gridCol>
                <a:gridCol w="3737935">
                  <a:extLst>
                    <a:ext uri="{9D8B030D-6E8A-4147-A177-3AD203B41FA5}">
                      <a16:colId xmlns:a16="http://schemas.microsoft.com/office/drawing/2014/main" val="1841460045"/>
                    </a:ext>
                  </a:extLst>
                </a:gridCol>
                <a:gridCol w="3737935">
                  <a:extLst>
                    <a:ext uri="{9D8B030D-6E8A-4147-A177-3AD203B41FA5}">
                      <a16:colId xmlns:a16="http://schemas.microsoft.com/office/drawing/2014/main" val="4174091379"/>
                    </a:ext>
                  </a:extLst>
                </a:gridCol>
              </a:tblGrid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Challenge</a:t>
                      </a:r>
                    </a:p>
                  </a:txBody>
                  <a:tcPr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</a:txBody>
                  <a:tcPr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Backup </a:t>
                      </a:r>
                    </a:p>
                  </a:txBody>
                  <a:tcPr>
                    <a:solidFill>
                      <a:srgbClr val="FF9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54690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Administrative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Framework controlling all changes to machine independent from ML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087446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Reasonable trade-offs while relaxing constraints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Revisiting limits in SCL with all parties involved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Operate within existing unnecessary tight limits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7011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Unstable performance (especially for tuning phase)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677904"/>
                  </a:ext>
                </a:extLst>
              </a:tr>
              <a:tr h="598875">
                <a:tc>
                  <a:txBody>
                    <a:bodyPr/>
                    <a:lstStyle/>
                    <a:p>
                      <a:r>
                        <a:rPr lang="en-US" dirty="0"/>
                        <a:t>Quantification of the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533229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A24FB8-4CCB-8BCA-051C-05BB6CF0A93D}"/>
              </a:ext>
            </a:extLst>
          </p:cNvPr>
          <p:cNvSpPr txBox="1">
            <a:spLocks/>
          </p:cNvSpPr>
          <p:nvPr/>
        </p:nvSpPr>
        <p:spPr bwMode="auto">
          <a:xfrm>
            <a:off x="429767" y="954218"/>
            <a:ext cx="10504532" cy="72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Need to run in production for relevant data</a:t>
            </a:r>
          </a:p>
          <a:p>
            <a:r>
              <a:rPr lang="en-US" sz="1800" dirty="0"/>
              <a:t>Safe non-intrusive operations required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FBC6-0387-1BB6-3B09-89EDEF98A52D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(A. Zhukov)</a:t>
            </a:r>
          </a:p>
        </p:txBody>
      </p:sp>
    </p:spTree>
    <p:extLst>
      <p:ext uri="{BB962C8B-B14F-4D97-AF65-F5344CB8AC3E}">
        <p14:creationId xmlns:p14="http://schemas.microsoft.com/office/powerpoint/2010/main" val="3449298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1767"/>
            <a:ext cx="11430000" cy="480131"/>
          </a:xfr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BLO Overview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493FC30-6D61-282F-2C0E-31F5B24175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0928" y="914353"/>
          <a:ext cx="2203459" cy="564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hlinkClick r:id="rId7"/>
                <a:extLst>
                  <a:ext uri="{FF2B5EF4-FFF2-40B4-BE49-F238E27FC236}">
                    <a16:creationId xmlns:a16="http://schemas.microsoft.com/office/drawing/2014/main" id="{B4E47841-574C-B7DC-65B9-9A84BCD34D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9045" y="959215"/>
              <a:ext cx="1377757" cy="774988"/>
            </p:xfrm>
            <a:graphic>
              <a:graphicData uri="http://schemas.microsoft.com/office/powerpoint/2016/slidezoom">
                <pslz:sldZm>
                  <pslz:sldZmObj sldId="257" cId="608819538">
                    <pslz:zmPr id="{DB7D5787-3B77-7E48-A40C-1F3B5FEE40C5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7749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4E47841-574C-B7DC-65B9-9A84BCD34D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99045" y="959215"/>
                <a:ext cx="1377757" cy="7749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D92C28-21D2-44FD-DA82-2B1829AB99B9}"/>
              </a:ext>
            </a:extLst>
          </p:cNvPr>
          <p:cNvCxnSpPr>
            <a:cxnSpLocks/>
          </p:cNvCxnSpPr>
          <p:nvPr/>
        </p:nvCxnSpPr>
        <p:spPr>
          <a:xfrm>
            <a:off x="2994387" y="2178956"/>
            <a:ext cx="46931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398904-394D-1D8B-422F-62DC927EF026}"/>
              </a:ext>
            </a:extLst>
          </p:cNvPr>
          <p:cNvSpPr txBox="1"/>
          <p:nvPr/>
        </p:nvSpPr>
        <p:spPr>
          <a:xfrm>
            <a:off x="3469708" y="574971"/>
            <a:ext cx="7344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Tasks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0A12DE-FA23-E1DB-8032-4A0105CC3C3F}"/>
              </a:ext>
            </a:extLst>
          </p:cNvPr>
          <p:cNvSpPr txBox="1"/>
          <p:nvPr/>
        </p:nvSpPr>
        <p:spPr>
          <a:xfrm>
            <a:off x="5068862" y="557613"/>
            <a:ext cx="157447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Action Items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BD72B1-0DB2-F5B8-B9CF-0EDDF01F8463}"/>
              </a:ext>
            </a:extLst>
          </p:cNvPr>
          <p:cNvSpPr txBox="1"/>
          <p:nvPr/>
        </p:nvSpPr>
        <p:spPr>
          <a:xfrm>
            <a:off x="6996927" y="572721"/>
            <a:ext cx="825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Notes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C4BAC7-1865-4B87-00C9-1773491132CC}"/>
              </a:ext>
            </a:extLst>
          </p:cNvPr>
          <p:cNvCxnSpPr>
            <a:cxnSpLocks/>
          </p:cNvCxnSpPr>
          <p:nvPr/>
        </p:nvCxnSpPr>
        <p:spPr>
          <a:xfrm>
            <a:off x="2973968" y="3112245"/>
            <a:ext cx="489730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3F5D1-F4B6-CC51-6751-36BCA8C31A3C}"/>
              </a:ext>
            </a:extLst>
          </p:cNvPr>
          <p:cNvSpPr txBox="1"/>
          <p:nvPr/>
        </p:nvSpPr>
        <p:spPr>
          <a:xfrm>
            <a:off x="7719060" y="426720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DC5F4-9C67-52D3-424B-41418E64134D}"/>
              </a:ext>
            </a:extLst>
          </p:cNvPr>
          <p:cNvSpPr txBox="1"/>
          <p:nvPr/>
        </p:nvSpPr>
        <p:spPr>
          <a:xfrm>
            <a:off x="845127" y="546388"/>
            <a:ext cx="10807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Timeline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7FBCF-405E-DC5A-D780-59F2D76F2583}"/>
              </a:ext>
            </a:extLst>
          </p:cNvPr>
          <p:cNvSpPr txBox="1"/>
          <p:nvPr/>
        </p:nvSpPr>
        <p:spPr>
          <a:xfrm rot="16200000">
            <a:off x="2682" y="223043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1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07EEDEB1-8140-CF7F-4D32-7DB38BB7BFC3}"/>
              </a:ext>
            </a:extLst>
          </p:cNvPr>
          <p:cNvSpPr/>
          <p:nvPr/>
        </p:nvSpPr>
        <p:spPr>
          <a:xfrm>
            <a:off x="603817" y="978065"/>
            <a:ext cx="192821" cy="2631044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BFF93-B997-5819-5FF9-D2D48950C3A4}"/>
              </a:ext>
            </a:extLst>
          </p:cNvPr>
          <p:cNvSpPr txBox="1"/>
          <p:nvPr/>
        </p:nvSpPr>
        <p:spPr>
          <a:xfrm rot="16200000">
            <a:off x="24609" y="4052627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2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D7866C92-D405-77DA-01F4-108D5E0819AC}"/>
              </a:ext>
            </a:extLst>
          </p:cNvPr>
          <p:cNvSpPr/>
          <p:nvPr/>
        </p:nvSpPr>
        <p:spPr>
          <a:xfrm>
            <a:off x="610819" y="3682804"/>
            <a:ext cx="180109" cy="1134678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16D562-A215-12B0-A1DC-7DAAA31502A2}"/>
              </a:ext>
            </a:extLst>
          </p:cNvPr>
          <p:cNvSpPr txBox="1"/>
          <p:nvPr/>
        </p:nvSpPr>
        <p:spPr>
          <a:xfrm rot="16200000">
            <a:off x="2682" y="526412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3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CB0C4076-8473-B305-4FD7-4C8F0B5A0B51}"/>
              </a:ext>
            </a:extLst>
          </p:cNvPr>
          <p:cNvSpPr/>
          <p:nvPr/>
        </p:nvSpPr>
        <p:spPr>
          <a:xfrm>
            <a:off x="603817" y="4964906"/>
            <a:ext cx="180109" cy="1034669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C073E1-FD6D-363E-A0DF-AEAA659DDFB4}"/>
              </a:ext>
            </a:extLst>
          </p:cNvPr>
          <p:cNvSpPr/>
          <p:nvPr/>
        </p:nvSpPr>
        <p:spPr>
          <a:xfrm>
            <a:off x="9753601" y="4247262"/>
            <a:ext cx="1635874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Full parameter space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088F44-F0E0-3267-5265-B2F69E2E9736}"/>
              </a:ext>
            </a:extLst>
          </p:cNvPr>
          <p:cNvSpPr/>
          <p:nvPr/>
        </p:nvSpPr>
        <p:spPr>
          <a:xfrm>
            <a:off x="9186015" y="1447100"/>
            <a:ext cx="2203459" cy="296606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Virtual Accelerator Environment</a:t>
            </a:r>
          </a:p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933A090-53F9-3577-E3E7-E3F4956D1365}"/>
              </a:ext>
            </a:extLst>
          </p:cNvPr>
          <p:cNvSpPr/>
          <p:nvPr/>
        </p:nvSpPr>
        <p:spPr>
          <a:xfrm>
            <a:off x="9633858" y="2243529"/>
            <a:ext cx="1755618" cy="296662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Software framework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510452-B3D5-F2BD-C1B3-EF83A606D896}"/>
              </a:ext>
            </a:extLst>
          </p:cNvPr>
          <p:cNvSpPr/>
          <p:nvPr/>
        </p:nvSpPr>
        <p:spPr>
          <a:xfrm>
            <a:off x="9645455" y="2918969"/>
            <a:ext cx="1755617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Technique Comparison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0610347-314A-6FC4-F6F0-0A7626D1E32C}"/>
              </a:ext>
            </a:extLst>
          </p:cNvPr>
          <p:cNvSpPr/>
          <p:nvPr/>
        </p:nvSpPr>
        <p:spPr>
          <a:xfrm flipH="1">
            <a:off x="11433830" y="1026498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8C2368-7E93-64AF-F50C-90C066271625}"/>
              </a:ext>
            </a:extLst>
          </p:cNvPr>
          <p:cNvSpPr txBox="1"/>
          <p:nvPr/>
        </p:nvSpPr>
        <p:spPr>
          <a:xfrm rot="5400000">
            <a:off x="11326194" y="1671259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1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968F217-B036-DA3A-B77C-6838B874DDC0}"/>
              </a:ext>
            </a:extLst>
          </p:cNvPr>
          <p:cNvSpPr/>
          <p:nvPr/>
        </p:nvSpPr>
        <p:spPr>
          <a:xfrm flipH="1">
            <a:off x="11422189" y="2723935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2B9FDD-74B4-2970-7F7D-43C0D73534CF}"/>
              </a:ext>
            </a:extLst>
          </p:cNvPr>
          <p:cNvSpPr txBox="1"/>
          <p:nvPr/>
        </p:nvSpPr>
        <p:spPr>
          <a:xfrm rot="5400000">
            <a:off x="11326807" y="3247926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EF0519-3112-2FD9-A5CB-BAB3CB23AE9B}"/>
              </a:ext>
            </a:extLst>
          </p:cNvPr>
          <p:cNvSpPr txBox="1"/>
          <p:nvPr/>
        </p:nvSpPr>
        <p:spPr>
          <a:xfrm rot="5400000">
            <a:off x="11352994" y="4730387"/>
            <a:ext cx="88998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Year 3</a:t>
            </a: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F6095F46-4615-95E2-B8CC-EBF8AFE7AD9E}"/>
              </a:ext>
            </a:extLst>
          </p:cNvPr>
          <p:cNvSpPr/>
          <p:nvPr/>
        </p:nvSpPr>
        <p:spPr>
          <a:xfrm flipH="1">
            <a:off x="11433830" y="4422499"/>
            <a:ext cx="245138" cy="1577076"/>
          </a:xfrm>
          <a:prstGeom prst="leftBrac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2AD9ACB-D982-5957-D231-77A1DD9C4233}"/>
              </a:ext>
            </a:extLst>
          </p:cNvPr>
          <p:cNvSpPr/>
          <p:nvPr/>
        </p:nvSpPr>
        <p:spPr>
          <a:xfrm>
            <a:off x="10068481" y="5314515"/>
            <a:ext cx="1343171" cy="480131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Publication: NIM</a:t>
            </a:r>
          </a:p>
          <a:p>
            <a:r>
              <a:rPr lang="en-US" sz="1000" dirty="0">
                <a:solidFill>
                  <a:schemeClr val="tx1"/>
                </a:solidFill>
              </a:rPr>
              <a:t>Highlight Slide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2D8801-282D-C0AF-1341-570F1F3B36C7}"/>
              </a:ext>
            </a:extLst>
          </p:cNvPr>
          <p:cNvSpPr txBox="1"/>
          <p:nvPr/>
        </p:nvSpPr>
        <p:spPr>
          <a:xfrm>
            <a:off x="8610982" y="558867"/>
            <a:ext cx="9204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D6589E-8D34-A8D3-99D9-9555721DE2C0}"/>
              </a:ext>
            </a:extLst>
          </p:cNvPr>
          <p:cNvSpPr txBox="1"/>
          <p:nvPr/>
        </p:nvSpPr>
        <p:spPr>
          <a:xfrm>
            <a:off x="9926767" y="537390"/>
            <a:ext cx="154882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Deliverables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10F87D4-6DB7-1A50-3743-13817EFE43C1}"/>
              </a:ext>
            </a:extLst>
          </p:cNvPr>
          <p:cNvSpPr/>
          <p:nvPr/>
        </p:nvSpPr>
        <p:spPr>
          <a:xfrm>
            <a:off x="9633857" y="3418742"/>
            <a:ext cx="1755617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VA loss modeling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7941568-237C-9787-1FA9-8B36AE5309B4}"/>
              </a:ext>
            </a:extLst>
          </p:cNvPr>
          <p:cNvSpPr/>
          <p:nvPr/>
        </p:nvSpPr>
        <p:spPr>
          <a:xfrm>
            <a:off x="9765198" y="4768628"/>
            <a:ext cx="1635874" cy="316505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Working CCR tool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889B04F5-8598-7217-E341-7B41BA7E87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9045" y="1726403"/>
              <a:ext cx="1377757" cy="863235"/>
            </p:xfrm>
            <a:graphic>
              <a:graphicData uri="http://schemas.microsoft.com/office/powerpoint/2016/slidezoom">
                <pslz:sldZm>
                  <pslz:sldZmObj sldId="1475" cId="617239324">
                    <pslz:zmPr id="{B515731E-47A7-2649-B1AE-13B6FAB193BB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8632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9B04F5-8598-7217-E341-7B41BA7E87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045" y="1726403"/>
                <a:ext cx="1377757" cy="8632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Slide Zoom 42">
                <a:extLst>
                  <a:ext uri="{FF2B5EF4-FFF2-40B4-BE49-F238E27FC236}">
                    <a16:creationId xmlns:a16="http://schemas.microsoft.com/office/drawing/2014/main" id="{A20E28CC-D3CF-E2AA-DA48-D4AB1E8CCD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9045" y="2618452"/>
              <a:ext cx="1377757" cy="871062"/>
            </p:xfrm>
            <a:graphic>
              <a:graphicData uri="http://schemas.microsoft.com/office/powerpoint/2016/slidezoom">
                <pslz:sldZm>
                  <pslz:sldZmObj sldId="1476" cId="937124309">
                    <pslz:zmPr id="{D829D975-2C8A-CB4A-BB47-FC18C8E0077B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7757" cy="8710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Slide Zoom 4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A20E28CC-D3CF-E2AA-DA48-D4AB1E8CCD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99045" y="2618452"/>
                <a:ext cx="1377757" cy="8710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DE0477E-F0B1-72FE-4D56-683712B15E81}"/>
              </a:ext>
            </a:extLst>
          </p:cNvPr>
          <p:cNvCxnSpPr>
            <a:cxnSpLocks/>
          </p:cNvCxnSpPr>
          <p:nvPr/>
        </p:nvCxnSpPr>
        <p:spPr>
          <a:xfrm>
            <a:off x="3029734" y="1221013"/>
            <a:ext cx="46931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4">
            <a:hlinkClick r:id="rId17"/>
            <a:extLst>
              <a:ext uri="{FF2B5EF4-FFF2-40B4-BE49-F238E27FC236}">
                <a16:creationId xmlns:a16="http://schemas.microsoft.com/office/drawing/2014/main" id="{4E5F4DF2-D33B-AA92-4E46-C1785C3A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38" y="950962"/>
            <a:ext cx="1122919" cy="78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7A19A051-FEEC-3FB4-93A0-181CAC1F19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69694" y="1127333"/>
            <a:ext cx="376230" cy="539496"/>
          </a:xfrm>
          <a:prstGeom prst="rect">
            <a:avLst/>
          </a:prstGeom>
        </p:spPr>
      </p:pic>
      <p:pic>
        <p:nvPicPr>
          <p:cNvPr id="7" name="Picture 494" descr="scl_accpt_bcm_new">
            <a:hlinkClick r:id="rId21"/>
            <a:extLst>
              <a:ext uri="{FF2B5EF4-FFF2-40B4-BE49-F238E27FC236}">
                <a16:creationId xmlns:a16="http://schemas.microsoft.com/office/drawing/2014/main" id="{E590DD93-36FC-9A4C-0AD7-1C102AF0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71" y="913810"/>
            <a:ext cx="1180593" cy="8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47E1C7-236B-ACD0-9F9F-71590943A585}"/>
              </a:ext>
            </a:extLst>
          </p:cNvPr>
          <p:cNvSpPr txBox="1"/>
          <p:nvPr/>
        </p:nvSpPr>
        <p:spPr>
          <a:xfrm>
            <a:off x="9468465" y="6489290"/>
            <a:ext cx="181896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(S. Zhukov)</a:t>
            </a:r>
          </a:p>
        </p:txBody>
      </p:sp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5CE64-C42E-D64D-5063-58392AEA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SNS Design Didn’t Match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AF2C-0FAF-28F4-FD82-EB4B63703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86576"/>
            <a:ext cx="6143155" cy="4842276"/>
          </a:xfrm>
        </p:spPr>
        <p:txBody>
          <a:bodyPr/>
          <a:lstStyle/>
          <a:p>
            <a:r>
              <a:rPr lang="en-US" dirty="0"/>
              <a:t>Designed for 0 loss in Superconducting </a:t>
            </a:r>
            <a:r>
              <a:rPr lang="en-US" dirty="0" err="1"/>
              <a:t>Linac</a:t>
            </a:r>
            <a:r>
              <a:rPr lang="en-US" dirty="0"/>
              <a:t> (SCL)</a:t>
            </a:r>
          </a:p>
          <a:p>
            <a:pPr lvl="1"/>
            <a:r>
              <a:rPr lang="en-US" dirty="0"/>
              <a:t>Large aperture</a:t>
            </a:r>
          </a:p>
          <a:p>
            <a:pPr lvl="1"/>
            <a:r>
              <a:rPr lang="en-US" dirty="0"/>
              <a:t>High vacuum 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Unexpected H- beam loss mechanisms observed</a:t>
            </a:r>
          </a:p>
          <a:p>
            <a:pPr lvl="1"/>
            <a:r>
              <a:rPr lang="en-US" dirty="0" err="1"/>
              <a:t>Intrabeam</a:t>
            </a:r>
            <a:r>
              <a:rPr lang="en-US" dirty="0"/>
              <a:t> stripping: inelastic scattering of H- </a:t>
            </a:r>
          </a:p>
          <a:p>
            <a:pPr lvl="1"/>
            <a:r>
              <a:rPr lang="en-US" dirty="0"/>
              <a:t>IBST occurs when </a:t>
            </a:r>
            <a:r>
              <a:rPr lang="en-US" b="1" dirty="0"/>
              <a:t>ϵ is small</a:t>
            </a:r>
          </a:p>
          <a:p>
            <a:pPr lvl="1"/>
            <a:r>
              <a:rPr lang="en-US" dirty="0"/>
              <a:t>Reduce quad gradients from design</a:t>
            </a:r>
          </a:p>
        </p:txBody>
      </p:sp>
      <p:pic>
        <p:nvPicPr>
          <p:cNvPr id="1026" name="Picture 2" descr="Figure 4">
            <a:extLst>
              <a:ext uri="{FF2B5EF4-FFF2-40B4-BE49-F238E27FC236}">
                <a16:creationId xmlns:a16="http://schemas.microsoft.com/office/drawing/2014/main" id="{0D974DA7-DD56-77C1-76E7-DE1279C9E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52" y="4117900"/>
            <a:ext cx="3216748" cy="23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F289E-7473-ACCA-C571-BCCB6E01F860}"/>
              </a:ext>
            </a:extLst>
          </p:cNvPr>
          <p:cNvSpPr txBox="1"/>
          <p:nvPr/>
        </p:nvSpPr>
        <p:spPr>
          <a:xfrm>
            <a:off x="10198965" y="4090991"/>
            <a:ext cx="1660802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0" i="0" u="none" strike="noStrike" dirty="0">
                <a:solidFill>
                  <a:srgbClr val="FF0000"/>
                </a:solidFill>
                <a:effectLst/>
                <a:latin typeface="+mn-lt"/>
              </a:rPr>
              <a:t>H− </a:t>
            </a:r>
            <a:endParaRPr lang="en-US" b="0" i="0" u="none" strike="noStrike" dirty="0">
              <a:effectLst/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b="0" i="0" u="none" strike="noStrike" dirty="0">
                <a:solidFill>
                  <a:srgbClr val="0056FF"/>
                </a:solidFill>
                <a:effectLst/>
                <a:latin typeface="+mn-lt"/>
              </a:rPr>
              <a:t>P+ </a:t>
            </a:r>
          </a:p>
          <a:p>
            <a:pPr algn="l">
              <a:lnSpc>
                <a:spcPct val="90000"/>
              </a:lnSpc>
            </a:pPr>
            <a:endParaRPr lang="en-US" dirty="0">
              <a:solidFill>
                <a:srgbClr val="002060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b="0" i="0" u="none" strike="noStrike" dirty="0">
              <a:solidFill>
                <a:srgbClr val="002060"/>
              </a:solidFill>
              <a:effectLst/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rgbClr val="002060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b="0" i="0" u="none" strike="noStrike" dirty="0">
              <a:solidFill>
                <a:srgbClr val="002060"/>
              </a:solidFill>
              <a:effectLst/>
              <a:latin typeface="+mn-lt"/>
            </a:endParaRPr>
          </a:p>
          <a:p>
            <a:pPr algn="l">
              <a:lnSpc>
                <a:spcPct val="90000"/>
              </a:lnSpc>
            </a:pPr>
            <a:endParaRPr lang="en-US" b="0" i="0" u="none" strike="noStrike" dirty="0">
              <a:solidFill>
                <a:srgbClr val="002060"/>
              </a:solidFill>
              <a:effectLst/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i="0" u="none" strike="noStrike" dirty="0">
                <a:effectLst/>
                <a:latin typeface="+mn-lt"/>
              </a:rPr>
              <a:t>(</a:t>
            </a:r>
            <a:r>
              <a:rPr lang="en-US" i="0" u="none" strike="noStrike" dirty="0" err="1">
                <a:effectLst/>
                <a:latin typeface="+mn-lt"/>
              </a:rPr>
              <a:t>Shishlo</a:t>
            </a:r>
            <a:r>
              <a:rPr lang="en-US" i="0" u="none" strike="noStrike" dirty="0">
                <a:effectLst/>
                <a:latin typeface="+mn-lt"/>
              </a:rPr>
              <a:t> </a:t>
            </a:r>
            <a:r>
              <a:rPr lang="en-US" i="0" u="none" strike="noStrike" dirty="0" err="1">
                <a:effectLst/>
                <a:latin typeface="+mn-lt"/>
              </a:rPr>
              <a:t>et.</a:t>
            </a:r>
            <a:r>
              <a:rPr lang="en-US" dirty="0" err="1">
                <a:latin typeface="+mn-lt"/>
              </a:rPr>
              <a:t>al</a:t>
            </a:r>
            <a:r>
              <a:rPr lang="en-US" dirty="0">
                <a:latin typeface="+mn-lt"/>
              </a:rPr>
              <a:t>)</a:t>
            </a:r>
          </a:p>
        </p:txBody>
      </p:sp>
      <p:pic>
        <p:nvPicPr>
          <p:cNvPr id="13" name="Picture 12" descr="A paper with text and images&#10;&#10;Description automatically generated">
            <a:extLst>
              <a:ext uri="{FF2B5EF4-FFF2-40B4-BE49-F238E27FC236}">
                <a16:creationId xmlns:a16="http://schemas.microsoft.com/office/drawing/2014/main" id="{865ED15C-B1AF-0E15-8740-E6BB7F83E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807"/>
          <a:stretch/>
        </p:blipFill>
        <p:spPr>
          <a:xfrm>
            <a:off x="6821847" y="1098811"/>
            <a:ext cx="4925078" cy="2342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7B172B-B52E-E9DF-AB2B-E5BA4B22083D}"/>
              </a:ext>
            </a:extLst>
          </p:cNvPr>
          <p:cNvSpPr txBox="1"/>
          <p:nvPr/>
        </p:nvSpPr>
        <p:spPr>
          <a:xfrm>
            <a:off x="7065890" y="3458335"/>
            <a:ext cx="4436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u="none" strike="noStrike" dirty="0">
                <a:solidFill>
                  <a:srgbClr val="222222"/>
                </a:solidFill>
                <a:effectLst/>
                <a:latin typeface="+mn-lt"/>
              </a:rPr>
              <a:t>https://</a:t>
            </a:r>
            <a:r>
              <a:rPr lang="en-US" sz="1400" b="1" i="0" u="none" strike="noStrike" dirty="0" err="1">
                <a:solidFill>
                  <a:srgbClr val="222222"/>
                </a:solidFill>
                <a:effectLst/>
                <a:latin typeface="+mn-lt"/>
              </a:rPr>
              <a:t>doi.org</a:t>
            </a:r>
            <a:r>
              <a:rPr lang="en-US" sz="1400" b="1" i="0" u="none" strike="noStrike" dirty="0">
                <a:solidFill>
                  <a:srgbClr val="222222"/>
                </a:solidFill>
                <a:effectLst/>
                <a:latin typeface="+mn-lt"/>
              </a:rPr>
              <a:t>/10.1103/PhysRevLett.108.114801</a:t>
            </a:r>
            <a:endParaRPr lang="en-US" sz="1400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E7F2B4-9D6B-F18C-DF43-94B70120AD89}"/>
              </a:ext>
            </a:extLst>
          </p:cNvPr>
          <p:cNvSpPr txBox="1"/>
          <p:nvPr/>
        </p:nvSpPr>
        <p:spPr>
          <a:xfrm rot="16200000">
            <a:off x="5184335" y="4566540"/>
            <a:ext cx="292851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Normalized Loss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F1862-6611-49C4-8067-1C1395AEF756}"/>
              </a:ext>
            </a:extLst>
          </p:cNvPr>
          <p:cNvSpPr txBox="1"/>
          <p:nvPr/>
        </p:nvSpPr>
        <p:spPr>
          <a:xfrm>
            <a:off x="7779299" y="6472559"/>
            <a:ext cx="317383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Peak Current </a:t>
            </a:r>
          </a:p>
        </p:txBody>
      </p:sp>
    </p:spTree>
    <p:extLst>
      <p:ext uri="{BB962C8B-B14F-4D97-AF65-F5344CB8AC3E}">
        <p14:creationId xmlns:p14="http://schemas.microsoft.com/office/powerpoint/2010/main" val="18767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2474-9835-53D4-CFAD-F694A174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7799"/>
            <a:ext cx="11430000" cy="535531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Simulated Transmission through Warm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Linac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D1879E-5D82-59C8-6CBB-546ADC61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7" y="3557608"/>
            <a:ext cx="3815662" cy="28276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357E0-81E2-7307-71F8-B747A4F75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483" y="3557608"/>
            <a:ext cx="3815661" cy="28276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C393FC-94AC-09A2-54C6-6B8AD4FE7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144" y="3557609"/>
            <a:ext cx="3816427" cy="282760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4FDF64-C4DC-20EF-B36E-721C7EB6AFC0}"/>
              </a:ext>
            </a:extLst>
          </p:cNvPr>
          <p:cNvSpPr/>
          <p:nvPr/>
        </p:nvSpPr>
        <p:spPr>
          <a:xfrm>
            <a:off x="17715734" y="28838961"/>
            <a:ext cx="12641745" cy="1573457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38100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Century Gothic" panose="020F0302020204030204"/>
              </a:rPr>
              <a:t>Simulation of Each cavity Phase &amp; Amplitude 2D Scan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entury Gothic" panose="020F0302020204030204"/>
              </a:rPr>
              <a:t>We changed amplitudes and phases 14 cavities one by one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entury Gothic" panose="020F0302020204030204"/>
              </a:rPr>
              <a:t>For each cavity, all downstream ones were tuned according to design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entury Gothic" panose="020F0302020204030204"/>
              </a:rPr>
              <a:t>100,000 macro-particles at the MEBT entrance with design Twiss</a:t>
            </a:r>
          </a:p>
          <a:p>
            <a:pPr marL="342900" marR="0" lvl="0" indent="-342900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entury Gothic" panose="020F0302020204030204"/>
              </a:rPr>
              <a:t>Transmission was simulated to the end of warm linac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80D8C7-8BF0-0340-CCA0-A4EF4780FE77}"/>
              </a:ext>
            </a:extLst>
          </p:cNvPr>
          <p:cNvSpPr txBox="1"/>
          <p:nvPr/>
        </p:nvSpPr>
        <p:spPr>
          <a:xfrm>
            <a:off x="1670320" y="3295719"/>
            <a:ext cx="8787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MEBT1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B32468-778B-2348-78A9-2E1CF5F3BB37}"/>
              </a:ext>
            </a:extLst>
          </p:cNvPr>
          <p:cNvSpPr txBox="1"/>
          <p:nvPr/>
        </p:nvSpPr>
        <p:spPr>
          <a:xfrm>
            <a:off x="5658251" y="3292146"/>
            <a:ext cx="6896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DTL1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8CC25B-A069-35D5-B231-B8230D8D51D7}"/>
              </a:ext>
            </a:extLst>
          </p:cNvPr>
          <p:cNvSpPr txBox="1"/>
          <p:nvPr/>
        </p:nvSpPr>
        <p:spPr>
          <a:xfrm>
            <a:off x="9457027" y="3301746"/>
            <a:ext cx="7954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CCL1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8E7E-A5E6-D364-A32C-6E4158C323BC}"/>
              </a:ext>
            </a:extLst>
          </p:cNvPr>
          <p:cNvSpPr txBox="1">
            <a:spLocks/>
          </p:cNvSpPr>
          <p:nvPr/>
        </p:nvSpPr>
        <p:spPr>
          <a:xfrm>
            <a:off x="429767" y="1113060"/>
            <a:ext cx="11429999" cy="1879449"/>
          </a:xfrm>
          <a:prstGeom prst="rect">
            <a:avLst/>
          </a:prstGeom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/>
              <a:t>Simulation shows both the design and final settings have no loss.</a:t>
            </a:r>
          </a:p>
          <a:p>
            <a:pPr>
              <a:buFontTx/>
              <a:buChar char="-"/>
            </a:pPr>
            <a:r>
              <a:rPr lang="en-US" sz="2400" dirty="0"/>
              <a:t>Model isn’t accurate enough to predict losses seen</a:t>
            </a:r>
          </a:p>
          <a:p>
            <a:pPr>
              <a:buFontTx/>
              <a:buChar char="-"/>
            </a:pPr>
            <a:r>
              <a:rPr lang="en-US" sz="2400" dirty="0"/>
              <a:t>Black region is not lossless in reality, but we can explore it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04F89-138A-AEC6-7B0B-F2E24D6DEC93}"/>
              </a:ext>
            </a:extLst>
          </p:cNvPr>
          <p:cNvSpPr txBox="1"/>
          <p:nvPr/>
        </p:nvSpPr>
        <p:spPr>
          <a:xfrm>
            <a:off x="8249264" y="6489144"/>
            <a:ext cx="337246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(B. Cathey, A. </a:t>
            </a:r>
            <a:r>
              <a:rPr lang="en-US" dirty="0" err="1">
                <a:latin typeface="+mn-lt"/>
              </a:rPr>
              <a:t>Shishlo</a:t>
            </a:r>
            <a:r>
              <a:rPr lang="en-US" dirty="0">
                <a:latin typeface="+mn-lt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154370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EEE-03CD-0E23-A518-D998AE13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How Did We Adapt?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12AFE-365F-B492-0B94-B19C32D2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1" y="979752"/>
            <a:ext cx="6356365" cy="4898495"/>
          </a:xfrm>
        </p:spPr>
        <p:txBody>
          <a:bodyPr/>
          <a:lstStyle/>
          <a:p>
            <a:r>
              <a:rPr lang="en-US" dirty="0"/>
              <a:t>H- beam loss      activation</a:t>
            </a:r>
          </a:p>
          <a:p>
            <a:pPr lvl="1">
              <a:buFontTx/>
              <a:buChar char="-"/>
            </a:pPr>
            <a:r>
              <a:rPr lang="en-US" i="1" dirty="0">
                <a:solidFill>
                  <a:srgbClr val="FF0000"/>
                </a:solidFill>
              </a:rPr>
              <a:t>DR &gt; 1 Rem/</a:t>
            </a:r>
            <a:r>
              <a:rPr lang="en-US" i="1" dirty="0" err="1">
                <a:solidFill>
                  <a:srgbClr val="FF0000"/>
                </a:solidFill>
              </a:rPr>
              <a:t>hr</a:t>
            </a:r>
            <a:r>
              <a:rPr lang="en-US" i="1" dirty="0">
                <a:solidFill>
                  <a:srgbClr val="FF0000"/>
                </a:solidFill>
              </a:rPr>
              <a:t> : must maintain positive access control </a:t>
            </a:r>
          </a:p>
          <a:p>
            <a:pPr lvl="1">
              <a:buFontTx/>
              <a:buChar char="-"/>
            </a:pPr>
            <a:r>
              <a:rPr lang="en-US" i="1" dirty="0">
                <a:solidFill>
                  <a:srgbClr val="FF0000"/>
                </a:solidFill>
              </a:rPr>
              <a:t>Longer cooldown times  </a:t>
            </a:r>
          </a:p>
          <a:p>
            <a:r>
              <a:rPr lang="en-US" dirty="0"/>
              <a:t>Must address continuous loss, prompt loss </a:t>
            </a:r>
          </a:p>
          <a:p>
            <a:r>
              <a:rPr lang="en-US" dirty="0"/>
              <a:t>Mitigated through:</a:t>
            </a:r>
          </a:p>
          <a:p>
            <a:pPr lvl="1"/>
            <a:r>
              <a:rPr lang="en-US" dirty="0"/>
              <a:t>Scraping and collimation</a:t>
            </a:r>
          </a:p>
          <a:p>
            <a:pPr lvl="1"/>
            <a:r>
              <a:rPr lang="en-US" dirty="0"/>
              <a:t>Equipment modifications</a:t>
            </a:r>
          </a:p>
          <a:p>
            <a:pPr lvl="1"/>
            <a:r>
              <a:rPr lang="en-US" dirty="0"/>
              <a:t>Hand Tuning</a:t>
            </a:r>
          </a:p>
          <a:p>
            <a:pPr lvl="1"/>
            <a:r>
              <a:rPr lang="en-US" dirty="0"/>
              <a:t>Tracking faults</a:t>
            </a:r>
          </a:p>
          <a:p>
            <a:endParaRPr lang="en-US" dirty="0"/>
          </a:p>
        </p:txBody>
      </p:sp>
      <p:pic>
        <p:nvPicPr>
          <p:cNvPr id="18" name="Content Placeholder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6EECE53-9C0F-4237-24D3-849365DE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253" y="3519948"/>
            <a:ext cx="4623980" cy="267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graph of green and blue bars&#10;&#10;Description automatically generated">
            <a:extLst>
              <a:ext uri="{FF2B5EF4-FFF2-40B4-BE49-F238E27FC236}">
                <a16:creationId xmlns:a16="http://schemas.microsoft.com/office/drawing/2014/main" id="{E35959BC-32D6-E7AB-2237-C4E4E0861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"/>
          <a:stretch/>
        </p:blipFill>
        <p:spPr>
          <a:xfrm>
            <a:off x="7138253" y="503291"/>
            <a:ext cx="4501476" cy="2834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8DDE92-E062-DE75-C76B-C33DD93CB5AB}"/>
              </a:ext>
            </a:extLst>
          </p:cNvPr>
          <p:cNvCxnSpPr/>
          <p:nvPr/>
        </p:nvCxnSpPr>
        <p:spPr>
          <a:xfrm>
            <a:off x="3311091" y="1222408"/>
            <a:ext cx="462012" cy="0"/>
          </a:xfrm>
          <a:prstGeom prst="straightConnector1">
            <a:avLst/>
          </a:prstGeom>
          <a:ln w="254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4D3CEB-02C3-2C9D-E514-157E23DBBA1F}"/>
              </a:ext>
            </a:extLst>
          </p:cNvPr>
          <p:cNvSpPr txBox="1"/>
          <p:nvPr/>
        </p:nvSpPr>
        <p:spPr>
          <a:xfrm>
            <a:off x="7228574" y="6237170"/>
            <a:ext cx="1405288" cy="34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Trip Length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81F1C-DED6-3256-5596-BDF270AD47F1}"/>
              </a:ext>
            </a:extLst>
          </p:cNvPr>
          <p:cNvSpPr txBox="1"/>
          <p:nvPr/>
        </p:nvSpPr>
        <p:spPr>
          <a:xfrm rot="16200000">
            <a:off x="5556214" y="4757317"/>
            <a:ext cx="261807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Frequency per day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5EC08-A2C6-1C5E-9C9C-ECF9C979B709}"/>
              </a:ext>
            </a:extLst>
          </p:cNvPr>
          <p:cNvSpPr/>
          <p:nvPr/>
        </p:nvSpPr>
        <p:spPr>
          <a:xfrm>
            <a:off x="7507704" y="3804154"/>
            <a:ext cx="924027" cy="16074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AB6693-C36E-A718-68CA-751C2F031A43}"/>
              </a:ext>
            </a:extLst>
          </p:cNvPr>
          <p:cNvSpPr txBox="1"/>
          <p:nvPr/>
        </p:nvSpPr>
        <p:spPr>
          <a:xfrm>
            <a:off x="7199505" y="161659"/>
            <a:ext cx="45014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92D050"/>
                </a:solidFill>
                <a:latin typeface="+mn-lt"/>
              </a:rPr>
              <a:t>Beam Power</a:t>
            </a:r>
            <a:r>
              <a:rPr lang="en-US" dirty="0">
                <a:latin typeface="+mn-lt"/>
              </a:rPr>
              <a:t>                 </a:t>
            </a:r>
            <a:r>
              <a:rPr lang="en-US" dirty="0">
                <a:solidFill>
                  <a:srgbClr val="00B0F0"/>
                </a:solidFill>
                <a:latin typeface="+mn-lt"/>
              </a:rPr>
              <a:t>Operating Hours </a:t>
            </a:r>
          </a:p>
        </p:txBody>
      </p:sp>
    </p:spTree>
    <p:extLst>
      <p:ext uri="{BB962C8B-B14F-4D97-AF65-F5344CB8AC3E}">
        <p14:creationId xmlns:p14="http://schemas.microsoft.com/office/powerpoint/2010/main" val="27474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2E21-7268-8A00-4E07-93585876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Operations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8B259-1722-50FC-92DF-825ADC501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17253"/>
            <a:ext cx="5666233" cy="40477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Want loss profile that is: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Well-below trip limits</a:t>
            </a:r>
          </a:p>
          <a:p>
            <a:pPr lvl="2"/>
            <a:r>
              <a:rPr lang="en-US" dirty="0"/>
              <a:t>Minimize spurious trips </a:t>
            </a:r>
          </a:p>
          <a:p>
            <a:pPr lvl="2"/>
            <a:r>
              <a:rPr lang="en-US" dirty="0"/>
              <a:t>Free up operators for other duties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Robust to “drift” </a:t>
            </a:r>
          </a:p>
          <a:p>
            <a:pPr lvl="2"/>
            <a:r>
              <a:rPr lang="en-US" dirty="0"/>
              <a:t>Due to humidity, equipment, etc.</a:t>
            </a:r>
          </a:p>
          <a:p>
            <a:pPr lvl="2"/>
            <a:r>
              <a:rPr lang="en-US" dirty="0"/>
              <a:t>Reduce daily hand-tuning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Resilient to power ramp-up in coming years (2 MW by 2027)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AB6E4ED-B5CE-6ADB-3F11-640A415AD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97" y="454243"/>
            <a:ext cx="4501476" cy="277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aph showing temperature and temperature&#10;&#10;Description automatically generated">
            <a:extLst>
              <a:ext uri="{FF2B5EF4-FFF2-40B4-BE49-F238E27FC236}">
                <a16:creationId xmlns:a16="http://schemas.microsoft.com/office/drawing/2014/main" id="{3ED3C676-533D-A8AF-B2CB-2ED926FA3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45" y="3632438"/>
            <a:ext cx="4866581" cy="251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062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A46E5-8E75-35A4-2046-8B67F7AD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Hand Tuning is an 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317DF-1EE2-23D4-9702-64047BCF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244637"/>
            <a:ext cx="5761016" cy="4047778"/>
          </a:xfrm>
        </p:spPr>
        <p:txBody>
          <a:bodyPr/>
          <a:lstStyle/>
          <a:p>
            <a:r>
              <a:rPr lang="en-US" dirty="0"/>
              <a:t>Time-consuming nature introduces human error  </a:t>
            </a:r>
          </a:p>
          <a:p>
            <a:r>
              <a:rPr lang="en-US" dirty="0"/>
              <a:t>Cannot be easily taught 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343DE8E-22C2-96EE-484C-C186E17C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4" y="3204348"/>
            <a:ext cx="3928969" cy="283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7BAD68F-75FE-E871-0E08-59F42D30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823" y="463875"/>
            <a:ext cx="5256410" cy="5081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570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4E3E-D8E7-495F-0577-8FB5707A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51" y="274320"/>
            <a:ext cx="11430000" cy="539496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Automated Beam Loss Tuning (Pre-ML) in Python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419D17F-4CF9-E875-0620-2A9240CAF793}"/>
              </a:ext>
            </a:extLst>
          </p:cNvPr>
          <p:cNvSpPr txBox="1">
            <a:spLocks/>
          </p:cNvSpPr>
          <p:nvPr/>
        </p:nvSpPr>
        <p:spPr bwMode="auto">
          <a:xfrm>
            <a:off x="6247550" y="998261"/>
            <a:ext cx="5666233" cy="58669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50800" dir="5400000" sx="94090" sy="9409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Constraints to Run During NP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46B221-1DB6-E638-FD44-18B2DF235DE4}"/>
              </a:ext>
            </a:extLst>
          </p:cNvPr>
          <p:cNvSpPr txBox="1">
            <a:spLocks/>
          </p:cNvSpPr>
          <p:nvPr/>
        </p:nvSpPr>
        <p:spPr>
          <a:xfrm>
            <a:off x="6247551" y="1571774"/>
            <a:ext cx="5666232" cy="4253318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7000">
                <a:schemeClr val="accent5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 anchor="t">
            <a:normAutofit fontScale="92500" lnSpcReduction="20000"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b="1" dirty="0"/>
              <a:t>Op. Constraints: beam current &amp; centering on injection dump, beam size and centering on target, power on target, beam orbit and trajectory into Ring</a:t>
            </a:r>
            <a:br>
              <a:rPr lang="en-US" sz="1800" b="1" dirty="0"/>
            </a:br>
            <a:endParaRPr lang="en-US" sz="1800" b="1" dirty="0"/>
          </a:p>
          <a:p>
            <a:pPr lvl="1"/>
            <a:r>
              <a:rPr lang="en-US" sz="1800" b="1" dirty="0"/>
              <a:t>Safety Constraints: safe windows, step sizes </a:t>
            </a:r>
            <a:r>
              <a:rPr lang="en-US" sz="1800" dirty="0"/>
              <a:t>from experts; save as defaults</a:t>
            </a:r>
            <a:br>
              <a:rPr lang="en-US" sz="1800" b="1" dirty="0"/>
            </a:br>
            <a:br>
              <a:rPr lang="en-US" sz="1800" b="1" dirty="0"/>
            </a:br>
            <a:endParaRPr lang="en-US" sz="1800" b="1" dirty="0"/>
          </a:p>
          <a:p>
            <a:pPr lvl="1"/>
            <a:r>
              <a:rPr lang="en-US" sz="1800" b="1" dirty="0"/>
              <a:t>Terminates if violating user-defined BLM limits</a:t>
            </a:r>
            <a:br>
              <a:rPr lang="en-US" sz="1800" b="1" dirty="0"/>
            </a:br>
            <a:endParaRPr lang="en-US" sz="1800" b="1" dirty="0"/>
          </a:p>
          <a:p>
            <a:pPr lvl="1"/>
            <a:r>
              <a:rPr lang="en-US" sz="1800" b="1" dirty="0"/>
              <a:t>Terminate for unexplained Machine Protection System (MPS) faults </a:t>
            </a:r>
            <a:br>
              <a:rPr lang="en-US" sz="1800" b="1" dirty="0"/>
            </a:br>
            <a:endParaRPr lang="en-US" sz="1800" dirty="0"/>
          </a:p>
          <a:p>
            <a:pPr lvl="1"/>
            <a:r>
              <a:rPr lang="en-US" sz="1800" dirty="0"/>
              <a:t>Lock one instance of script running at one time 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1800" dirty="0"/>
              <a:t>Approval from ACCC to run at 60 Hz for 24 </a:t>
            </a:r>
            <a:r>
              <a:rPr lang="en-US" sz="1800" dirty="0" err="1"/>
              <a:t>hrs</a:t>
            </a:r>
            <a:r>
              <a:rPr lang="en-US" sz="1800" dirty="0"/>
              <a:t> (08/14/2023); </a:t>
            </a:r>
            <a:r>
              <a:rPr lang="en-US" sz="1800" b="1" dirty="0"/>
              <a:t>No trips!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55B2E691-256F-098F-6958-13BC171AF358}"/>
              </a:ext>
            </a:extLst>
          </p:cNvPr>
          <p:cNvSpPr txBox="1">
            <a:spLocks/>
          </p:cNvSpPr>
          <p:nvPr/>
        </p:nvSpPr>
        <p:spPr>
          <a:xfrm>
            <a:off x="429767" y="1489353"/>
            <a:ext cx="5666232" cy="4226366"/>
          </a:xfrm>
          <a:prstGeom prst="rect">
            <a:avLst/>
          </a:prstGeom>
          <a:gradFill>
            <a:gsLst>
              <a:gs pos="0">
                <a:schemeClr val="accent5">
                  <a:tint val="66000"/>
                  <a:satMod val="160000"/>
                </a:schemeClr>
              </a:gs>
              <a:gs pos="7000">
                <a:schemeClr val="accent5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Tx/>
              <a:buChar char="-"/>
            </a:pPr>
            <a:r>
              <a:rPr lang="en-US" sz="18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Metric: Loss data, expected activation data </a:t>
            </a:r>
            <a:r>
              <a:rPr lang="en-US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(correlated to loss signal using historical survey data)</a:t>
            </a:r>
            <a:br>
              <a:rPr lang="en-US" sz="18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dirty="0"/>
          </a:p>
          <a:p>
            <a:pPr lvl="1">
              <a:buFontTx/>
              <a:buChar char="-"/>
            </a:pPr>
            <a:r>
              <a:rPr lang="en-US" sz="1800" b="1" dirty="0"/>
              <a:t>Actuators: Shift RF cavity settings and quadrupole magnet currents </a:t>
            </a:r>
            <a:br>
              <a:rPr lang="en-US" sz="1800" b="1" dirty="0"/>
            </a:br>
            <a:endParaRPr lang="en-US" sz="1800" b="1" dirty="0"/>
          </a:p>
          <a:p>
            <a:pPr lvl="1">
              <a:buFontTx/>
              <a:buChar char="-"/>
            </a:pPr>
            <a:r>
              <a:rPr lang="en-US" sz="1800" dirty="0"/>
              <a:t>Save explored settings &amp; diagnostic readbacks to HDF5 file </a:t>
            </a:r>
          </a:p>
          <a:p>
            <a:pPr lvl="2">
              <a:buFontTx/>
              <a:buChar char="-"/>
            </a:pPr>
            <a:r>
              <a:rPr lang="en-US" sz="1600" dirty="0"/>
              <a:t>Current Monitors (BCM), RMS H and V beam profiles upstream of Target, Position Monitors (BPM) in the HEBT, Humidity </a:t>
            </a:r>
            <a:br>
              <a:rPr lang="en-US" sz="1400" dirty="0"/>
            </a:br>
            <a:endParaRPr lang="en-US" sz="1400" dirty="0"/>
          </a:p>
          <a:p>
            <a:pPr lvl="1">
              <a:buFontTx/>
              <a:buChar char="-"/>
            </a:pPr>
            <a:r>
              <a:rPr lang="en-US" sz="1800" dirty="0"/>
              <a:t>Orbit correction happening in parallel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Font typeface="Century Gothic" panose="020B0502020202020204" pitchFamily="34" charset="0"/>
              <a:buNone/>
            </a:pPr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19EE83F-69C9-4AA0-80C1-88308604B945}"/>
              </a:ext>
            </a:extLst>
          </p:cNvPr>
          <p:cNvSpPr txBox="1">
            <a:spLocks/>
          </p:cNvSpPr>
          <p:nvPr/>
        </p:nvSpPr>
        <p:spPr bwMode="auto">
          <a:xfrm>
            <a:off x="429767" y="998261"/>
            <a:ext cx="5666233" cy="4910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Optimize &amp; Maintain Low Losses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03B64-712D-B745-0BFD-115F0AA36BFB}"/>
              </a:ext>
            </a:extLst>
          </p:cNvPr>
          <p:cNvSpPr txBox="1"/>
          <p:nvPr/>
        </p:nvSpPr>
        <p:spPr>
          <a:xfrm>
            <a:off x="2394427" y="6035995"/>
            <a:ext cx="77062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Real-Time Optimization during NP – safeguards are critical! </a:t>
            </a:r>
          </a:p>
        </p:txBody>
      </p:sp>
    </p:spTree>
    <p:extLst>
      <p:ext uri="{BB962C8B-B14F-4D97-AF65-F5344CB8AC3E}">
        <p14:creationId xmlns:p14="http://schemas.microsoft.com/office/powerpoint/2010/main" val="6622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jectTracking" id="{14AD2F3C-059D-1748-B1A1-7813423BFC88}" vid="{08172468-77BE-5F44-997C-54BC40222AEF}"/>
    </a:ext>
  </a:extLst>
</a:theme>
</file>

<file path=ppt/theme/theme10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secaseOverview" id="{440B30E1-2FA6-DA49-ABFD-403BEC3F3589}" vid="{6AEAB728-837D-D044-99AA-DD9C8182CC86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38e4deb0-de08-4adb-aafc-d8ff02544178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69E615-8CBC-4924-B74C-284390F37D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31317</TotalTime>
  <Words>2241</Words>
  <Application>Microsoft Macintosh PowerPoint</Application>
  <PresentationFormat>Widescreen</PresentationFormat>
  <Paragraphs>540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Proxima Nova</vt:lpstr>
      <vt:lpstr>Wingdings</vt:lpstr>
      <vt:lpstr>ORNL</vt:lpstr>
      <vt:lpstr>From Physics Study to Operations:   The Road to Production ML-Driven Beam Loss Optimization</vt:lpstr>
      <vt:lpstr>PowerPoint Presentation</vt:lpstr>
      <vt:lpstr>Most Intense Pulsed Neutron Source in the World</vt:lpstr>
      <vt:lpstr>SNS Design Didn’t Match Observations</vt:lpstr>
      <vt:lpstr>Simulated Transmission through Warm Linac</vt:lpstr>
      <vt:lpstr>How Did We Adapt?</vt:lpstr>
      <vt:lpstr>Operations Impact</vt:lpstr>
      <vt:lpstr>Hand Tuning is an Art </vt:lpstr>
      <vt:lpstr>Automated Beam Loss Tuning (Pre-ML) in Python</vt:lpstr>
      <vt:lpstr>Automated Beam Loss Tuning </vt:lpstr>
      <vt:lpstr>Data Analysis, 1D Scans </vt:lpstr>
      <vt:lpstr>PowerPoint Presentation</vt:lpstr>
      <vt:lpstr>“Machine Learning for Improvement in Accelerator and Target Performance” Renewed for up to 3 years</vt:lpstr>
      <vt:lpstr>BLO Use Case</vt:lpstr>
      <vt:lpstr>Tools</vt:lpstr>
      <vt:lpstr>Software Integration – Configuration 1  </vt:lpstr>
      <vt:lpstr>Software Integration – Configuration 2  </vt:lpstr>
      <vt:lpstr>Software Integration – Production Configuration  </vt:lpstr>
      <vt:lpstr>Infrastructure Overview</vt:lpstr>
      <vt:lpstr>Deliverables</vt:lpstr>
      <vt:lpstr>Hardware Installation Progress </vt:lpstr>
      <vt:lpstr>Moving Forward into FY24B</vt:lpstr>
      <vt:lpstr>Acknowledgements </vt:lpstr>
      <vt:lpstr>References </vt:lpstr>
      <vt:lpstr>Additional Slides</vt:lpstr>
      <vt:lpstr>Design vs. Production Settings in RF Cavities</vt:lpstr>
      <vt:lpstr>Beam Halo</vt:lpstr>
      <vt:lpstr>Data In</vt:lpstr>
      <vt:lpstr>Tools</vt:lpstr>
      <vt:lpstr>Model and Dynamics</vt:lpstr>
      <vt:lpstr>Objectives and approaches</vt:lpstr>
      <vt:lpstr>Challenges</vt:lpstr>
      <vt:lpstr>BLO Overview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Project Tracking</dc:title>
  <dc:subject/>
  <dc:creator>Blokland, Willem</dc:creator>
  <cp:keywords/>
  <dc:description/>
  <cp:lastModifiedBy>Elliott, Carrie</cp:lastModifiedBy>
  <cp:revision>452</cp:revision>
  <dcterms:created xsi:type="dcterms:W3CDTF">2023-10-23T21:19:55Z</dcterms:created>
  <dcterms:modified xsi:type="dcterms:W3CDTF">2024-03-05T06:02:01Z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