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171" r:id="rId2"/>
    <p:sldId id="1185" r:id="rId3"/>
    <p:sldId id="678" r:id="rId4"/>
    <p:sldId id="1172" r:id="rId5"/>
    <p:sldId id="1173" r:id="rId6"/>
    <p:sldId id="1174" r:id="rId7"/>
    <p:sldId id="272" r:id="rId8"/>
    <p:sldId id="1176" r:id="rId9"/>
    <p:sldId id="268" r:id="rId10"/>
    <p:sldId id="1177" r:id="rId11"/>
    <p:sldId id="1179" r:id="rId12"/>
    <p:sldId id="1178" r:id="rId13"/>
    <p:sldId id="1188" r:id="rId14"/>
    <p:sldId id="283" r:id="rId15"/>
    <p:sldId id="1190" r:id="rId16"/>
    <p:sldId id="1189" r:id="rId17"/>
    <p:sldId id="1180" r:id="rId18"/>
    <p:sldId id="1181" r:id="rId19"/>
    <p:sldId id="1182" r:id="rId20"/>
    <p:sldId id="1183" r:id="rId21"/>
    <p:sldId id="1184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9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416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EB6684B-7DFB-43FC-B949-DE35A2ECA7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00E4888-D6B1-40CC-90D8-208037B4D5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29EDB-DB76-40D6-BE3D-048C11FF148A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C626E93-D1CD-44FF-8308-47E066DB18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DF214D-0692-4960-B7C9-33429415F4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E92C-83BE-4C87-B83E-2448E7D152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718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B9720-DAC0-4394-9D64-CA406C8D748D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3005A-7945-4EEF-87CD-D0B5817DF9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2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E8E04-4C41-4A8C-8351-A5070706D9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700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90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106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802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89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9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396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744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808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25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34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9745-5D91-4B0E-968A-EF75C814A24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39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929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24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9745-5D91-4B0E-968A-EF75C814A24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58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9745-5D91-4B0E-968A-EF75C814A24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24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59745-5D91-4B0E-968A-EF75C814A2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006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08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69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55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11B1-E2D6-4CAA-954F-C5D03334D72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65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223BE-4136-4B18-8A62-2F6861CD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A7E93CC-0776-46BC-8429-61B9D6DF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F64F76-5903-472D-844F-EA7E737B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E39924-7751-4E90-A8B9-402641D1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CADE4AC-821D-4C4E-AD27-3E8CA5B53F9D}"/>
              </a:ext>
            </a:extLst>
          </p:cNvPr>
          <p:cNvGrpSpPr/>
          <p:nvPr userDrawn="1"/>
        </p:nvGrpSpPr>
        <p:grpSpPr>
          <a:xfrm>
            <a:off x="141" y="6565829"/>
            <a:ext cx="12191718" cy="292093"/>
            <a:chOff x="0" y="6565901"/>
            <a:chExt cx="12192000" cy="29210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0E145720-3727-4AC9-9D51-03E4A6467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65901"/>
              <a:ext cx="12192000" cy="292100"/>
            </a:xfrm>
            <a:prstGeom prst="rect">
              <a:avLst/>
            </a:prstGeom>
            <a:solidFill>
              <a:srgbClr val="B4BDCF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sz="144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그림 49">
              <a:extLst>
                <a:ext uri="{FF2B5EF4-FFF2-40B4-BE49-F238E27FC236}">
                  <a16:creationId xmlns:a16="http://schemas.microsoft.com/office/drawing/2014/main" id="{698C25C3-34B5-419A-B150-62335D9AC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1438" y="6578601"/>
              <a:ext cx="2678873" cy="270940"/>
            </a:xfrm>
            <a:prstGeom prst="rect">
              <a:avLst/>
            </a:prstGeom>
          </p:spPr>
        </p:pic>
      </p:grp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AA1F4C-E7F8-4BBB-86C6-B1F7CD7E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269A00BB-ED5B-4720-8A9A-F2A6C49C6C7F}" type="slidenum">
              <a:rPr lang="ko-KR" altLang="en-US" smtClean="0"/>
              <a:pPr/>
              <a:t>‹#›</a:t>
            </a:fld>
            <a:r>
              <a:rPr lang="en-US" altLang="ko-KR"/>
              <a:t>/20</a:t>
            </a:r>
            <a:endParaRPr lang="ko-KR" alt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592A660-DE3C-40F1-B086-EF0271EA8A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81063" cy="510995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4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0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874816-3525-45CC-86AE-21ED6EE1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B2E598-C049-4DA9-A8A6-C4A7AD42F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9C16A3-C959-4807-8D2C-4C02A6E3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21811-B148-47FA-BACD-6FFE23EF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004ED6-7D38-4942-BE76-58B51418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41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00A928D-8D26-4B29-ABF3-2DA87E49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08AE6C-6846-4147-8E0F-8519B2B5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9A64E8-221A-424D-A1B1-16E1D232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F571A4-A9C7-4219-82E9-430D470B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74773E-627A-45DA-BBE9-B4AA2ABE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81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551-46F0-402B-9917-CC1E3D6B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82D1E2-4A78-4817-B922-97326C16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2FC204-1AC9-4891-983F-6B428D1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BB7BF0-5715-498A-9B12-3C193BCD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205831-1271-4AA4-A650-859EF1C9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72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75B75F-F2F1-4E66-A3BE-9DBCD155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F7CA56-ADCF-455C-BADA-DE301D4F9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7461E6-9881-46E3-92D8-FB01FD42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DEBA4A-489A-43E2-BA20-82D9FF5C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162689-EEE3-45A7-9FC1-4B4D2A71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02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CBFCC-1102-4A3B-97FB-B5E47656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FDB8176-25B2-4F50-B54F-F3E237C7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550959-649F-4D50-8712-CDDD5D283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706648-CB0C-42EA-A567-D2FA5669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8AD5FB-D8C1-49A8-B847-E542BAB1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9063E1-C6B9-4345-A232-CF44747F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55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3015E-C13C-4C53-8197-88239DCF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5898D5-4E83-4395-8CFA-61EC61735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5D3F5A-9539-43CB-BFAC-0450E6FD6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13B3556-AE06-46BC-B1F5-508AE4BB4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875748E-CD9D-4043-8B35-73BE399A9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5ADAA2-80D2-43EF-B975-400AF3C3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0D46C72-4D16-4A8B-9BFA-12DA5482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EC4D4-3B69-431C-A2B5-9C90D5B1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160B7F-39AB-40C8-8740-9E096D66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13BE8E4-0D0D-462A-8F03-D2A72413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9616F5-67C2-400A-A111-F63BB826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7E26DE-3788-4637-986E-DBB83A98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5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56DB7F6-409E-45D0-8884-0B1F84B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8ACA1DA-120E-41B3-9CEC-44C6D96B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F31B65-5BE3-4981-95AE-CC2AB9CF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A1499A-1C4C-4FE4-AABA-5F9885FC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53AC8C-53F4-4DBC-B8E1-2A77C5388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247034-6B97-4DC3-9F89-C2E480390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2CBF47-0886-43D9-94A8-A5CC17DD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33699C-6FE1-4EAB-9A2F-5A12A10E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CDECC3-FF48-4D12-A415-91310167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8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0611C6-6A11-400A-8F28-5E60F68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622B02D-1024-4B88-B511-7E7EBBC01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69CA60-17CC-4A31-A3F4-7C3E6F51D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9168BCB-E791-4E7F-BCC5-BC76BD5D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9A4A9C-AC3D-4CD3-BE05-579F270E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22F2A8-70E6-4A71-955C-E6FCA116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84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55E686F-DFFE-4066-B877-135D2ECC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616BF2-E720-49F7-AB7A-B62B37D3F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EECC00-BDF8-4753-9E0B-BCD85D901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E5C8-3DF8-4CEE-80E5-B1A8E87C18C7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23B198-706B-44FD-ADCA-AF601ECE4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2197B2-4FDE-4119-AF24-BE50C8151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00BB-ED5B-4720-8A9A-F2A6C49C6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62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Relationship Id="rId9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0CA11E29-A597-436B-84D3-5838004E0466}"/>
              </a:ext>
            </a:extLst>
          </p:cNvPr>
          <p:cNvSpPr txBox="1"/>
          <p:nvPr/>
        </p:nvSpPr>
        <p:spPr>
          <a:xfrm>
            <a:off x="1019357" y="1425048"/>
            <a:ext cx="1028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FEL code </a:t>
            </a:r>
            <a:br>
              <a:rPr lang="en-US" altLang="ko-K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simulate the integrated undulator line</a:t>
            </a:r>
            <a:endParaRPr lang="ko-KR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2C348C-C3FF-4968-96A7-14E0CC3A501F}"/>
              </a:ext>
            </a:extLst>
          </p:cNvPr>
          <p:cNvSpPr txBox="1"/>
          <p:nvPr/>
        </p:nvSpPr>
        <p:spPr>
          <a:xfrm>
            <a:off x="5116404" y="3370811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MyungHoon</a:t>
            </a:r>
            <a:r>
              <a:rPr lang="en-US" altLang="ko-KR" sz="20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Cho</a:t>
            </a:r>
            <a:endParaRPr lang="ko-KR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4882BA-6C45-4387-BD9B-688556C895CB}"/>
              </a:ext>
            </a:extLst>
          </p:cNvPr>
          <p:cNvSpPr txBox="1"/>
          <p:nvPr/>
        </p:nvSpPr>
        <p:spPr>
          <a:xfrm>
            <a:off x="10616402" y="568590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2024-11-14</a:t>
            </a:r>
          </a:p>
        </p:txBody>
      </p:sp>
      <p:sp>
        <p:nvSpPr>
          <p:cNvPr id="7" name="슬라이드 번호 개체 틀 19">
            <a:extLst>
              <a:ext uri="{FF2B5EF4-FFF2-40B4-BE49-F238E27FC236}">
                <a16:creationId xmlns:a16="http://schemas.microsoft.com/office/drawing/2014/main" id="{F6838205-C79A-4154-BAB2-C56F20DE0F3C}"/>
              </a:ext>
            </a:extLst>
          </p:cNvPr>
          <p:cNvSpPr txBox="1">
            <a:spLocks/>
          </p:cNvSpPr>
          <p:nvPr/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2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F6619-FA51-4789-91B7-6BB9BC775D3A}"/>
              </a:ext>
            </a:extLst>
          </p:cNvPr>
          <p:cNvSpPr txBox="1"/>
          <p:nvPr/>
        </p:nvSpPr>
        <p:spPr>
          <a:xfrm>
            <a:off x="967794" y="45667"/>
            <a:ext cx="455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electron beam loading</a:t>
            </a:r>
            <a:endParaRPr lang="ko-KR" altLang="en-US" sz="2400" i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D38BC1-A2BF-485D-B0CB-20927C9587CE}"/>
              </a:ext>
            </a:extLst>
          </p:cNvPr>
          <p:cNvSpPr/>
          <p:nvPr/>
        </p:nvSpPr>
        <p:spPr>
          <a:xfrm>
            <a:off x="249830" y="618318"/>
            <a:ext cx="4314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[</a:t>
            </a:r>
            <a:r>
              <a:rPr lang="en-US" altLang="ko-KR" sz="1400" b="1" dirty="0" err="1">
                <a:solidFill>
                  <a:srgbClr val="FF0000"/>
                </a:solidFill>
              </a:rPr>
              <a:t>EBeam</a:t>
            </a:r>
            <a:r>
              <a:rPr lang="en-US" altLang="ko-KR" sz="1400" b="1" dirty="0">
                <a:solidFill>
                  <a:srgbClr val="FF0000"/>
                </a:solidFill>
              </a:rPr>
              <a:t>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beam_energy</a:t>
            </a:r>
            <a:r>
              <a:rPr lang="en-US" altLang="ko-KR" sz="1400" dirty="0"/>
              <a:t>=8543               	// [MeV]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energy_spread</a:t>
            </a:r>
            <a:r>
              <a:rPr lang="en-US" altLang="ko-KR" sz="1400" dirty="0"/>
              <a:t>=0.017558         	// [%]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peak_current</a:t>
            </a:r>
            <a:r>
              <a:rPr lang="en-US" altLang="ko-KR" sz="1400" dirty="0"/>
              <a:t>=3000              	// [A]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norm_emittance_x</a:t>
            </a:r>
            <a:r>
              <a:rPr lang="en-US" altLang="ko-KR" sz="1400" dirty="0"/>
              <a:t>=0.4             	// [mm </a:t>
            </a:r>
            <a:r>
              <a:rPr lang="en-US" altLang="ko-KR" sz="1400" dirty="0" err="1"/>
              <a:t>mrad</a:t>
            </a:r>
            <a:r>
              <a:rPr lang="en-US" altLang="ko-KR" sz="1400" dirty="0"/>
              <a:t>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norm_emittance_y</a:t>
            </a:r>
            <a:r>
              <a:rPr lang="en-US" altLang="ko-KR" sz="1400" dirty="0"/>
              <a:t>=0.4	// [mm </a:t>
            </a:r>
            <a:r>
              <a:rPr lang="en-US" altLang="ko-KR" sz="1400" dirty="0" err="1"/>
              <a:t>mrad</a:t>
            </a:r>
            <a:r>
              <a:rPr lang="en-US" altLang="ko-KR" sz="1400" dirty="0"/>
              <a:t>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beta_x</a:t>
            </a:r>
            <a:r>
              <a:rPr lang="en-US" altLang="ko-KR" sz="1400" dirty="0"/>
              <a:t>=25.6                    	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beta_y</a:t>
            </a:r>
            <a:r>
              <a:rPr lang="en-US" altLang="ko-KR" sz="1400" dirty="0"/>
              <a:t>=13              		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alpha_x</a:t>
            </a:r>
            <a:r>
              <a:rPr lang="en-US" altLang="ko-KR" sz="1400" dirty="0"/>
              <a:t>=1.0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alpha_y</a:t>
            </a:r>
            <a:r>
              <a:rPr lang="en-US" altLang="ko-KR" sz="1400" dirty="0"/>
              <a:t>=1.0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beamlets_in_bucket</a:t>
            </a:r>
            <a:r>
              <a:rPr lang="en-US" altLang="ko-KR" sz="1400" dirty="0"/>
              <a:t>=2000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number_in_beamlet</a:t>
            </a:r>
            <a:r>
              <a:rPr lang="en-US" altLang="ko-KR" sz="1400" dirty="0"/>
              <a:t>=4</a:t>
            </a:r>
          </a:p>
          <a:p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Znodes</a:t>
            </a:r>
            <a:r>
              <a:rPr lang="en-US" altLang="ko-KR" sz="1400" dirty="0"/>
              <a:t>=2</a:t>
            </a:r>
          </a:p>
          <a:p>
            <a:r>
              <a:rPr lang="en-US" altLang="ko-KR" sz="1400" dirty="0"/>
              <a:t> Z0=-10e-6    </a:t>
            </a:r>
          </a:p>
          <a:p>
            <a:r>
              <a:rPr lang="en-US" altLang="ko-KR" sz="1400" dirty="0"/>
              <a:t> Z1=10e-6				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1A9DFF-D25E-4730-BC99-2076385D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55" y="1627155"/>
            <a:ext cx="3495147" cy="21674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43F80B-409B-4B24-B128-11595351D6F2}"/>
              </a:ext>
            </a:extLst>
          </p:cNvPr>
          <p:cNvSpPr txBox="1"/>
          <p:nvPr/>
        </p:nvSpPr>
        <p:spPr>
          <a:xfrm>
            <a:off x="5221535" y="1192123"/>
            <a:ext cx="286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Initial particle distribution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9A92889-ABFC-46B0-BC19-16C37BC6B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472" y="1573819"/>
            <a:ext cx="3200667" cy="20901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0535CF-DAFA-47FB-B01B-9295254710EF}"/>
              </a:ext>
            </a:extLst>
          </p:cNvPr>
          <p:cNvSpPr txBox="1"/>
          <p:nvPr/>
        </p:nvSpPr>
        <p:spPr>
          <a:xfrm>
            <a:off x="8972402" y="1192123"/>
            <a:ext cx="223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current distribution</a:t>
            </a:r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2E22192-20EC-46E7-A2B2-D6ED69D20682}"/>
              </a:ext>
            </a:extLst>
          </p:cNvPr>
          <p:cNvSpPr/>
          <p:nvPr/>
        </p:nvSpPr>
        <p:spPr>
          <a:xfrm>
            <a:off x="2045980" y="3532996"/>
            <a:ext cx="1216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 Zn0=1    </a:t>
            </a:r>
          </a:p>
          <a:p>
            <a:r>
              <a:rPr lang="en-US" altLang="ko-KR" sz="1400" dirty="0"/>
              <a:t> Zn1=1	</a:t>
            </a:r>
            <a:endParaRPr lang="ko-KR" altLang="en-US" sz="1400" dirty="0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94EA6C6A-327A-4BA2-B6F4-A8AA8725B43E}"/>
              </a:ext>
            </a:extLst>
          </p:cNvPr>
          <p:cNvCxnSpPr>
            <a:cxnSpLocks/>
          </p:cNvCxnSpPr>
          <p:nvPr/>
        </p:nvCxnSpPr>
        <p:spPr>
          <a:xfrm>
            <a:off x="1711542" y="3485798"/>
            <a:ext cx="0" cy="61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EF75F922-D028-4BF9-A616-CA87F6DC4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64" y="4231426"/>
            <a:ext cx="3554433" cy="2113798"/>
          </a:xfrm>
          <a:prstGeom prst="rect">
            <a:avLst/>
          </a:prstGeom>
        </p:spPr>
      </p:pic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508193A5-DD8A-4AB5-B230-AB528C6AED0E}"/>
              </a:ext>
            </a:extLst>
          </p:cNvPr>
          <p:cNvCxnSpPr/>
          <p:nvPr/>
        </p:nvCxnSpPr>
        <p:spPr>
          <a:xfrm>
            <a:off x="249830" y="4157748"/>
            <a:ext cx="1155028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CE6EF5D-3732-4DF9-B273-29CCD9D29119}"/>
              </a:ext>
            </a:extLst>
          </p:cNvPr>
          <p:cNvSpPr/>
          <p:nvPr/>
        </p:nvSpPr>
        <p:spPr>
          <a:xfrm>
            <a:off x="249831" y="4631664"/>
            <a:ext cx="15877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Znodes</a:t>
            </a:r>
            <a:r>
              <a:rPr lang="en-US" altLang="ko-KR" sz="1400" dirty="0"/>
              <a:t>=15</a:t>
            </a:r>
          </a:p>
          <a:p>
            <a:r>
              <a:rPr lang="en-US" altLang="ko-KR" sz="1400" dirty="0"/>
              <a:t> Z0=-17e-6    </a:t>
            </a:r>
          </a:p>
          <a:p>
            <a:r>
              <a:rPr lang="en-US" altLang="ko-KR" sz="1400" dirty="0"/>
              <a:t> Z1=-13.5e-6</a:t>
            </a:r>
          </a:p>
          <a:p>
            <a:r>
              <a:rPr lang="en-US" altLang="ko-KR" sz="1400" dirty="0"/>
              <a:t> Z2=-10.0e-6</a:t>
            </a:r>
          </a:p>
          <a:p>
            <a:r>
              <a:rPr lang="en-US" altLang="ko-KR" sz="1400" dirty="0"/>
              <a:t> Z3=-8e-6</a:t>
            </a:r>
          </a:p>
          <a:p>
            <a:r>
              <a:rPr lang="en-US" altLang="ko-KR" sz="1400" dirty="0"/>
              <a:t>…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DC88C3C-8266-4644-B99F-E58026361E7C}"/>
              </a:ext>
            </a:extLst>
          </p:cNvPr>
          <p:cNvSpPr/>
          <p:nvPr/>
        </p:nvSpPr>
        <p:spPr>
          <a:xfrm>
            <a:off x="1837624" y="4631664"/>
            <a:ext cx="15877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 z_n0=0</a:t>
            </a:r>
          </a:p>
          <a:p>
            <a:r>
              <a:rPr lang="en-US" altLang="ko-KR" sz="1400" dirty="0"/>
              <a:t> z_n1=0.3</a:t>
            </a:r>
          </a:p>
          <a:p>
            <a:r>
              <a:rPr lang="en-US" altLang="ko-KR" sz="1400" dirty="0"/>
              <a:t> z_n2=0.7</a:t>
            </a:r>
          </a:p>
          <a:p>
            <a:r>
              <a:rPr lang="en-US" altLang="ko-KR" sz="1400" dirty="0"/>
              <a:t> z_n3=0.835</a:t>
            </a:r>
          </a:p>
          <a:p>
            <a:r>
              <a:rPr lang="en-US" altLang="ko-KR" sz="1400" dirty="0"/>
              <a:t>…</a:t>
            </a:r>
          </a:p>
        </p:txBody>
      </p:sp>
      <p:sp>
        <p:nvSpPr>
          <p:cNvPr id="14" name="슬라이드 번호 개체 틀 19">
            <a:extLst>
              <a:ext uri="{FF2B5EF4-FFF2-40B4-BE49-F238E27FC236}">
                <a16:creationId xmlns:a16="http://schemas.microsoft.com/office/drawing/2014/main" id="{6FA346E4-99C4-4125-91CA-5B703623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10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A4E00C3-7FDB-4033-AA05-904EEB905F6F}"/>
              </a:ext>
            </a:extLst>
          </p:cNvPr>
          <p:cNvGrpSpPr/>
          <p:nvPr/>
        </p:nvGrpSpPr>
        <p:grpSpPr>
          <a:xfrm>
            <a:off x="8182424" y="4259281"/>
            <a:ext cx="3210177" cy="2216332"/>
            <a:chOff x="7144199" y="4314618"/>
            <a:chExt cx="2967991" cy="191423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F2E525E0-FFE0-4874-A516-5572B11DE9F9}"/>
                </a:ext>
              </a:extLst>
            </p:cNvPr>
            <p:cNvGrpSpPr/>
            <p:nvPr/>
          </p:nvGrpSpPr>
          <p:grpSpPr>
            <a:xfrm>
              <a:off x="7144199" y="4314618"/>
              <a:ext cx="2967991" cy="1914230"/>
              <a:chOff x="7555512" y="3532996"/>
              <a:chExt cx="3934867" cy="2695852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ED8157A5-8EAE-41C8-8309-AD7474BBADF7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5822" y="3532996"/>
                <a:ext cx="3604557" cy="240907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D4095FE-93F3-4DDF-B4CC-EC2E429931DF}"/>
                      </a:ext>
                    </a:extLst>
                  </p:cNvPr>
                  <p:cNvSpPr txBox="1"/>
                  <p:nvPr/>
                </p:nvSpPr>
                <p:spPr>
                  <a:xfrm>
                    <a:off x="9173750" y="5859516"/>
                    <a:ext cx="8509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6D4095FE-93F3-4DDF-B4CC-EC2E429931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3750" y="5859516"/>
                    <a:ext cx="8509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3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E778E90-92FE-46AD-B9D4-298A9EB0E94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7314728" y="4551413"/>
                    <a:ext cx="8509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E778E90-92FE-46AD-B9D4-298A9EB0E9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7314728" y="4551413"/>
                    <a:ext cx="8509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3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23860968-ACD6-450F-8618-8ABBBC23C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 l="17385" t="10281" r="17570" b="9169"/>
            <a:stretch/>
          </p:blipFill>
          <p:spPr>
            <a:xfrm rot="5400000">
              <a:off x="7720804" y="5014122"/>
              <a:ext cx="887413" cy="727077"/>
            </a:xfrm>
            <a:prstGeom prst="rect">
              <a:avLst/>
            </a:prstGeom>
            <a:scene3d>
              <a:camera prst="orthographicFront">
                <a:rot lat="10800000" lon="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54994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F6619-FA51-4789-91B7-6BB9BC775D3A}"/>
              </a:ext>
            </a:extLst>
          </p:cNvPr>
          <p:cNvSpPr txBox="1"/>
          <p:nvPr/>
        </p:nvSpPr>
        <p:spPr>
          <a:xfrm>
            <a:off x="967794" y="45667"/>
            <a:ext cx="268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Wakefield</a:t>
            </a:r>
            <a:endParaRPr lang="ko-KR" altLang="en-US" sz="2400" i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D38BC1-A2BF-485D-B0CB-20927C9587CE}"/>
              </a:ext>
            </a:extLst>
          </p:cNvPr>
          <p:cNvSpPr/>
          <p:nvPr/>
        </p:nvSpPr>
        <p:spPr>
          <a:xfrm>
            <a:off x="474800" y="1224268"/>
            <a:ext cx="6971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[Wakefield]</a:t>
            </a:r>
          </a:p>
          <a:p>
            <a:r>
              <a:rPr lang="en-US" altLang="ko-KR" sz="1400" dirty="0"/>
              <a:t> activate = ON</a:t>
            </a:r>
          </a:p>
          <a:p>
            <a:r>
              <a:rPr lang="en-US" altLang="ko-KR" sz="1400" dirty="0"/>
              <a:t> shape = Flat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ac_dc</a:t>
            </a:r>
            <a:r>
              <a:rPr lang="en-US" altLang="ko-KR" sz="1400" dirty="0"/>
              <a:t> = AC</a:t>
            </a:r>
          </a:p>
          <a:p>
            <a:r>
              <a:rPr lang="en-US" altLang="ko-KR" sz="1400" dirty="0"/>
              <a:t> radius = 4.5e-3                // [m]</a:t>
            </a:r>
          </a:p>
          <a:p>
            <a:r>
              <a:rPr lang="en-US" altLang="ko-KR" sz="1400" dirty="0"/>
              <a:t> conductivity = 3.03e7 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ctau</a:t>
            </a:r>
            <a:r>
              <a:rPr lang="en-US" altLang="ko-KR" sz="1400" dirty="0"/>
              <a:t> = 2.4e-6                  // </a:t>
            </a:r>
            <a:r>
              <a:rPr lang="en-US" altLang="ko-KR" sz="1400" dirty="0" err="1"/>
              <a:t>relexation_time</a:t>
            </a:r>
            <a:r>
              <a:rPr lang="en-US" altLang="ko-KR" sz="1400" dirty="0"/>
              <a:t> * light velocity [m]		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E198EE-7A26-458C-AE67-125B5D942BF3}"/>
              </a:ext>
            </a:extLst>
          </p:cNvPr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FELIS implies the longitudinal </a:t>
            </a:r>
            <a:r>
              <a:rPr lang="en-US" altLang="ko-KR" sz="2000" b="1" dirty="0" err="1"/>
              <a:t>wakefield</a:t>
            </a:r>
            <a:r>
              <a:rPr lang="en-US" altLang="ko-KR" sz="2000" b="1" dirty="0"/>
              <a:t> automatically.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32D7289-A28C-4498-9442-B87654E7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5" y="3224816"/>
            <a:ext cx="5514975" cy="304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B7B157F-19E8-41F8-B8F0-28C8F66BA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225" y="3224816"/>
            <a:ext cx="5514975" cy="304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4BFC4D-3965-40DA-A8F5-23B7B86EA64F}"/>
              </a:ext>
            </a:extLst>
          </p:cNvPr>
          <p:cNvSpPr txBox="1"/>
          <p:nvPr/>
        </p:nvSpPr>
        <p:spPr>
          <a:xfrm>
            <a:off x="2851357" y="304015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wake function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4F044-1F27-47F6-943E-CA010E005F65}"/>
              </a:ext>
            </a:extLst>
          </p:cNvPr>
          <p:cNvSpPr txBox="1"/>
          <p:nvPr/>
        </p:nvSpPr>
        <p:spPr>
          <a:xfrm>
            <a:off x="7857089" y="3040150"/>
            <a:ext cx="342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wake field for hole bunch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730DE-0C3B-4FCD-8CE8-958546C600D8}"/>
              </a:ext>
            </a:extLst>
          </p:cNvPr>
          <p:cNvSpPr txBox="1"/>
          <p:nvPr/>
        </p:nvSpPr>
        <p:spPr>
          <a:xfrm>
            <a:off x="9659257" y="3448519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/>
              <a:t>FELIS</a:t>
            </a:r>
            <a:endParaRPr lang="ko-KR" altLang="en-US" sz="1400" b="1" dirty="0"/>
          </a:p>
        </p:txBody>
      </p:sp>
      <p:sp>
        <p:nvSpPr>
          <p:cNvPr id="10" name="슬라이드 번호 개체 틀 19">
            <a:extLst>
              <a:ext uri="{FF2B5EF4-FFF2-40B4-BE49-F238E27FC236}">
                <a16:creationId xmlns:a16="http://schemas.microsoft.com/office/drawing/2014/main" id="{B96DEBAC-EB82-48AE-8F6F-7F3A210F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11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3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F6619-FA51-4789-91B7-6BB9BC775D3A}"/>
              </a:ext>
            </a:extLst>
          </p:cNvPr>
          <p:cNvSpPr txBox="1"/>
          <p:nvPr/>
        </p:nvSpPr>
        <p:spPr>
          <a:xfrm>
            <a:off x="967794" y="45667"/>
            <a:ext cx="425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quads and matching</a:t>
            </a:r>
            <a:endParaRPr lang="ko-KR" altLang="en-US" sz="2400" i="1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085B416-E2AE-433E-A960-9604D3C3A344}"/>
              </a:ext>
            </a:extLst>
          </p:cNvPr>
          <p:cNvSpPr/>
          <p:nvPr/>
        </p:nvSpPr>
        <p:spPr>
          <a:xfrm>
            <a:off x="489316" y="1165610"/>
            <a:ext cx="4314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[Quad]</a:t>
            </a:r>
          </a:p>
          <a:p>
            <a:r>
              <a:rPr lang="en-US" altLang="ko-KR" sz="1400" dirty="0"/>
              <a:t> numbers=13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unit_start</a:t>
            </a:r>
            <a:r>
              <a:rPr lang="en-US" altLang="ko-KR" sz="1400" dirty="0"/>
              <a:t> = -0.0325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unit_end</a:t>
            </a:r>
            <a:r>
              <a:rPr lang="en-US" altLang="ko-KR" sz="1400" dirty="0"/>
              <a:t> = 9.9675  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quad_start</a:t>
            </a:r>
            <a:r>
              <a:rPr lang="en-US" altLang="ko-KR" sz="1400" dirty="0"/>
              <a:t> = -0.0325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quad_end</a:t>
            </a:r>
            <a:r>
              <a:rPr lang="en-US" altLang="ko-KR" sz="1400" dirty="0"/>
              <a:t> = 0.0325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b="1" dirty="0"/>
              <a:t>g = ??                            </a:t>
            </a:r>
            <a:r>
              <a:rPr lang="en-US" altLang="ko-KR" sz="1400" dirty="0"/>
              <a:t>// [T/m]</a:t>
            </a:r>
          </a:p>
          <a:p>
            <a:endParaRPr lang="en-US" altLang="ko-KR" sz="1400" b="1" dirty="0">
              <a:solidFill>
                <a:srgbClr val="FF0000"/>
              </a:solidFill>
            </a:endParaRPr>
          </a:p>
          <a:p>
            <a:r>
              <a:rPr lang="en-US" altLang="ko-KR" sz="1400" b="1" dirty="0">
                <a:solidFill>
                  <a:srgbClr val="FF0000"/>
                </a:solidFill>
              </a:rPr>
              <a:t>[Quad]</a:t>
            </a:r>
          </a:p>
          <a:p>
            <a:r>
              <a:rPr lang="en-US" altLang="ko-KR" sz="1400" dirty="0"/>
              <a:t> numbers=13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unit_start</a:t>
            </a:r>
            <a:r>
              <a:rPr lang="en-US" altLang="ko-KR" sz="1400" dirty="0"/>
              <a:t> = 4.9675 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unit_end</a:t>
            </a:r>
            <a:r>
              <a:rPr lang="en-US" altLang="ko-KR" sz="1400" dirty="0"/>
              <a:t> = 14.9675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quad_start</a:t>
            </a:r>
            <a:r>
              <a:rPr lang="en-US" altLang="ko-KR" sz="1400" dirty="0"/>
              <a:t> = 4.9675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quad_end</a:t>
            </a:r>
            <a:r>
              <a:rPr lang="en-US" altLang="ko-KR" sz="1400" dirty="0"/>
              <a:t> = 5.0325           // [m]</a:t>
            </a:r>
          </a:p>
          <a:p>
            <a:r>
              <a:rPr lang="en-US" altLang="ko-KR" sz="1400" b="1" dirty="0"/>
              <a:t> g = ??                        </a:t>
            </a:r>
            <a:r>
              <a:rPr lang="en-US" altLang="ko-KR" sz="1400" dirty="0"/>
              <a:t>// [T/m]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E63AC4-F47F-4C4E-A155-2B29FC65DB4F}"/>
                  </a:ext>
                </a:extLst>
              </p:cNvPr>
              <p:cNvSpPr txBox="1"/>
              <p:nvPr/>
            </p:nvSpPr>
            <p:spPr>
              <a:xfrm>
                <a:off x="292642" y="707464"/>
                <a:ext cx="11648715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/>
                  <a:t>Basic beam optics gives matching condition for the quad value ‘g’ with given 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ko-KR" sz="2000" b="1" i="1">
                            <a:latin typeface="Cambria Math" panose="02040503050406030204" pitchFamily="18" charset="0"/>
                          </a:rPr>
                          <m:t>𝒒𝒅</m:t>
                        </m:r>
                      </m:sub>
                    </m:sSub>
                  </m:oMath>
                </a14:m>
                <a:r>
                  <a:rPr lang="en-US" altLang="ko-KR" sz="2000" b="1" dirty="0"/>
                  <a:t>’.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E63AC4-F47F-4C4E-A155-2B29FC65D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42" y="707464"/>
                <a:ext cx="11648715" cy="427746"/>
              </a:xfrm>
              <a:prstGeom prst="rect">
                <a:avLst/>
              </a:prstGeom>
              <a:blipFill>
                <a:blip r:embed="rId3"/>
                <a:stretch>
                  <a:fillRect l="-523" t="-8571" b="-1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슬라이드 번호 개체 틀 19">
            <a:extLst>
              <a:ext uri="{FF2B5EF4-FFF2-40B4-BE49-F238E27FC236}">
                <a16:creationId xmlns:a16="http://schemas.microsoft.com/office/drawing/2014/main" id="{7F7F7A55-86FB-43E8-BCB4-99C921CB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12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6BDDF-07FB-46C2-9FCB-FBBAD37D6C9D}"/>
                  </a:ext>
                </a:extLst>
              </p:cNvPr>
              <p:cNvSpPr txBox="1"/>
              <p:nvPr/>
            </p:nvSpPr>
            <p:spPr>
              <a:xfrm>
                <a:off x="3923277" y="1682104"/>
                <a:ext cx="3753196" cy="2724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ko-KR" alt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𝑚𝑐</m:t>
                                  </m:r>
                                </m:num>
                                <m:den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𝑞𝑑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ko-KR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ko-KR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ko-KR" altLang="en-US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ko-KR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ko-KR" altLang="en-US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𝑚𝑐</m:t>
                                          </m:r>
                                        </m:num>
                                        <m:den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𝑞𝑑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1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ko-KR" sz="16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ko-KR" sz="16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ko-KR" sz="1600" i="1" kern="100"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ko-KR" sz="16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ko-KR" sz="16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en-US" altLang="ko-KR" sz="16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𝑒</m:t>
                          </m:r>
                          <m:r>
                            <a:rPr lang="en-US" altLang="ko-KR" sz="1600" b="0" i="1" kern="100" smtClean="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𝑞𝑑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ko-KR" altLang="ko-KR" sz="16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ko-KR" altLang="ko-KR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6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lang="ko-KR" altLang="ko-KR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  <m:r>
                                    <a:rPr lang="en-US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𝑚𝑐</m:t>
                                  </m:r>
                                </m:num>
                                <m:den>
                                  <m:r>
                                    <a:rPr lang="en-US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𝑒𝑔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𝑞𝑑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ko-KR" sz="1600" i="1" kern="100"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ko-KR" sz="16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ko-KR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ko-KR" altLang="ko-KR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altLang="ko-KR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맑은 고딕" panose="020B0503020000020004" pitchFamily="50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ko-KR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sz="16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ko-KR" altLang="ko-KR" sz="16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6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맑은 고딕" panose="020B0503020000020004" pitchFamily="50" charset="-127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6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맑은 고딕" panose="020B0503020000020004" pitchFamily="50" charset="-127"/>
                                              <a:cs typeface="Times New Roman" panose="020206030504050203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US" altLang="ko-KR" sz="16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맑은 고딕" panose="020B0503020000020004" pitchFamily="50" charset="-127"/>
                                              <a:cs typeface="Times New Roman" panose="02020603050405020304" pitchFamily="18" charset="0"/>
                                            </a:rPr>
                                            <m:t>𝑚𝑐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6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맑은 고딕" panose="020B0503020000020004" pitchFamily="50" charset="-127"/>
                                              <a:cs typeface="Times New Roman" panose="02020603050405020304" pitchFamily="18" charset="0"/>
                                            </a:rPr>
                                            <m:t>𝑒𝑔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ko-KR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  <m:t>𝑞𝑑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600" i="1" kern="100"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 kern="100"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ko-KR" sz="16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6BDDF-07FB-46C2-9FCB-FBBAD37D6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77" y="1682104"/>
                <a:ext cx="3753196" cy="27244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FDFB4-FB61-4F81-B18B-33B3FD3E35A2}"/>
                  </a:ext>
                </a:extLst>
              </p:cNvPr>
              <p:cNvSpPr txBox="1"/>
              <p:nvPr/>
            </p:nvSpPr>
            <p:spPr>
              <a:xfrm>
                <a:off x="8741855" y="1991988"/>
                <a:ext cx="2960829" cy="182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60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𝑞𝑑</m:t>
                          </m:r>
                        </m:sub>
                      </m:sSub>
                      <m:r>
                        <a:rPr lang="ko-KR" alt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𝑚𝑐</m:t>
                          </m:r>
                        </m:num>
                        <m:den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ko-KR" alt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ko-KR" altLang="en-US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ko-KR" altLang="en-US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sz="16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ko-KR" alt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ko-KR" altLang="en-US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ko-KR" altLang="en-US" sz="16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ko-KR" altLang="en-US" sz="16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ko-KR" altLang="en-US" sz="1600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ko-KR" altLang="en-US" sz="16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rad>
                    </m:oMath>
                  </m:oMathPara>
                </a14:m>
                <a:endParaRPr lang="en-US" altLang="ko-K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ko-KR" alt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ko-KR" altLang="en-US" sz="1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ko-KR" altLang="ko-KR" sz="16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6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8FDFB4-FB61-4F81-B18B-33B3FD3E3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855" y="1991988"/>
                <a:ext cx="2960829" cy="1825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2367B661-01BE-4D89-98C2-1867BD327C18}"/>
              </a:ext>
            </a:extLst>
          </p:cNvPr>
          <p:cNvSpPr/>
          <p:nvPr/>
        </p:nvSpPr>
        <p:spPr>
          <a:xfrm>
            <a:off x="7848007" y="2565714"/>
            <a:ext cx="349135" cy="6234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62461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AF6619-FA51-4789-91B7-6BB9BC775D3A}"/>
              </a:ext>
            </a:extLst>
          </p:cNvPr>
          <p:cNvSpPr txBox="1"/>
          <p:nvPr/>
        </p:nvSpPr>
        <p:spPr>
          <a:xfrm>
            <a:off x="967794" y="45667"/>
            <a:ext cx="4254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quads and matching</a:t>
            </a:r>
            <a:endParaRPr lang="ko-KR" altLang="en-US" sz="2400" i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59E14766-388A-4792-B35E-BB93B5E1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602" y="4646692"/>
            <a:ext cx="3227765" cy="186441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2328D25-4333-4A32-9ABC-0C404C6A4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685" y="4646692"/>
            <a:ext cx="3227765" cy="1864413"/>
          </a:xfrm>
          <a:prstGeom prst="rect">
            <a:avLst/>
          </a:prstGeom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E6F16899-3C25-41B7-AF66-BCDE0E721643}"/>
              </a:ext>
            </a:extLst>
          </p:cNvPr>
          <p:cNvCxnSpPr>
            <a:cxnSpLocks/>
          </p:cNvCxnSpPr>
          <p:nvPr/>
        </p:nvCxnSpPr>
        <p:spPr>
          <a:xfrm>
            <a:off x="7725837" y="5404336"/>
            <a:ext cx="5428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2A1755-12AE-4F86-9A9D-063541E634F8}"/>
              </a:ext>
            </a:extLst>
          </p:cNvPr>
          <p:cNvSpPr txBox="1"/>
          <p:nvPr/>
        </p:nvSpPr>
        <p:spPr>
          <a:xfrm>
            <a:off x="9434287" y="4343059"/>
            <a:ext cx="191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After matching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C580199-3833-43AC-A1A5-6BABEC4C8871}"/>
              </a:ext>
            </a:extLst>
          </p:cNvPr>
          <p:cNvGrpSpPr/>
          <p:nvPr/>
        </p:nvGrpSpPr>
        <p:grpSpPr>
          <a:xfrm>
            <a:off x="4588123" y="1235170"/>
            <a:ext cx="6818314" cy="2959450"/>
            <a:chOff x="181429" y="969513"/>
            <a:chExt cx="8087295" cy="3677179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65D53ADD-B037-4153-B5F5-C66FA18E1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518"/>
            <a:stretch/>
          </p:blipFill>
          <p:spPr>
            <a:xfrm>
              <a:off x="191067" y="969513"/>
              <a:ext cx="8077657" cy="3677179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6407AC6-A7FB-48F7-9BBB-51A53FCF75F0}"/>
                </a:ext>
              </a:extLst>
            </p:cNvPr>
            <p:cNvSpPr/>
            <p:nvPr/>
          </p:nvSpPr>
          <p:spPr>
            <a:xfrm>
              <a:off x="181429" y="2452914"/>
              <a:ext cx="8026400" cy="5297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085B416-E2AE-433E-A960-9604D3C3A344}"/>
              </a:ext>
            </a:extLst>
          </p:cNvPr>
          <p:cNvSpPr/>
          <p:nvPr/>
        </p:nvSpPr>
        <p:spPr>
          <a:xfrm>
            <a:off x="489316" y="1165610"/>
            <a:ext cx="43149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[Quad]</a:t>
            </a:r>
          </a:p>
          <a:p>
            <a:r>
              <a:rPr lang="en-US" altLang="ko-KR" sz="1400" dirty="0"/>
              <a:t> numbers=13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unit_start</a:t>
            </a:r>
            <a:r>
              <a:rPr lang="en-US" altLang="ko-KR" sz="1400" dirty="0"/>
              <a:t> = -0.0325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unit_end</a:t>
            </a:r>
            <a:r>
              <a:rPr lang="en-US" altLang="ko-KR" sz="1400" dirty="0"/>
              <a:t> = 9.9675  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quad_start</a:t>
            </a:r>
            <a:r>
              <a:rPr lang="en-US" altLang="ko-KR" sz="1400" dirty="0"/>
              <a:t> = -0.0325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quad_end</a:t>
            </a:r>
            <a:r>
              <a:rPr lang="en-US" altLang="ko-KR" sz="1400" dirty="0"/>
              <a:t> = 0.0325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b="1" dirty="0"/>
              <a:t>g = 40                            </a:t>
            </a:r>
            <a:r>
              <a:rPr lang="en-US" altLang="ko-KR" sz="1400" dirty="0"/>
              <a:t>// [T/m]</a:t>
            </a:r>
          </a:p>
          <a:p>
            <a:endParaRPr lang="en-US" altLang="ko-KR" sz="1400" b="1" dirty="0">
              <a:solidFill>
                <a:srgbClr val="FF0000"/>
              </a:solidFill>
            </a:endParaRPr>
          </a:p>
          <a:p>
            <a:r>
              <a:rPr lang="en-US" altLang="ko-KR" sz="1400" b="1" dirty="0">
                <a:solidFill>
                  <a:srgbClr val="FF0000"/>
                </a:solidFill>
              </a:rPr>
              <a:t>[Quad]</a:t>
            </a:r>
          </a:p>
          <a:p>
            <a:r>
              <a:rPr lang="en-US" altLang="ko-KR" sz="1400" dirty="0"/>
              <a:t> numbers=13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unit_start</a:t>
            </a:r>
            <a:r>
              <a:rPr lang="en-US" altLang="ko-KR" sz="1400" dirty="0"/>
              <a:t> = 4.9675 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unit_end</a:t>
            </a:r>
            <a:r>
              <a:rPr lang="en-US" altLang="ko-KR" sz="1400" dirty="0"/>
              <a:t> = 14.9675 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quad_start</a:t>
            </a:r>
            <a:r>
              <a:rPr lang="en-US" altLang="ko-KR" sz="1400" dirty="0"/>
              <a:t> = 4.9675          // 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quad_end</a:t>
            </a:r>
            <a:r>
              <a:rPr lang="en-US" altLang="ko-KR" sz="1400" dirty="0"/>
              <a:t> = 5.0325           // [m]</a:t>
            </a:r>
          </a:p>
          <a:p>
            <a:r>
              <a:rPr lang="en-US" altLang="ko-KR" sz="1400" b="1" dirty="0"/>
              <a:t> g = -40                        </a:t>
            </a:r>
            <a:r>
              <a:rPr lang="en-US" altLang="ko-KR" sz="1400" dirty="0"/>
              <a:t>// [T/m]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4E369-AD0F-4685-BC15-07C96DB6D070}"/>
              </a:ext>
            </a:extLst>
          </p:cNvPr>
          <p:cNvSpPr txBox="1"/>
          <p:nvPr/>
        </p:nvSpPr>
        <p:spPr>
          <a:xfrm>
            <a:off x="5125205" y="4355794"/>
            <a:ext cx="212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Before matching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E63AC4-F47F-4C4E-A155-2B29FC65DB4F}"/>
              </a:ext>
            </a:extLst>
          </p:cNvPr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FELIS will recommend ‘quad q’ value for matching.</a:t>
            </a:r>
          </a:p>
        </p:txBody>
      </p:sp>
      <p:sp>
        <p:nvSpPr>
          <p:cNvPr id="13" name="슬라이드 번호 개체 틀 19">
            <a:extLst>
              <a:ext uri="{FF2B5EF4-FFF2-40B4-BE49-F238E27FC236}">
                <a16:creationId xmlns:a16="http://schemas.microsoft.com/office/drawing/2014/main" id="{7F7F7A55-86FB-43E8-BCB4-99C921CB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13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9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그림 62"/>
          <p:cNvPicPr/>
          <p:nvPr/>
        </p:nvPicPr>
        <p:blipFill>
          <a:blip r:embed="rId3"/>
          <a:stretch>
            <a:fillRect/>
          </a:stretch>
        </p:blipFill>
        <p:spPr>
          <a:xfrm>
            <a:off x="4207611" y="3910742"/>
            <a:ext cx="3701449" cy="222508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79DC5CA-F7DB-41B1-9118-C58E9A24C0CC}"/>
              </a:ext>
            </a:extLst>
          </p:cNvPr>
          <p:cNvGrpSpPr/>
          <p:nvPr/>
        </p:nvGrpSpPr>
        <p:grpSpPr>
          <a:xfrm>
            <a:off x="4280831" y="1378206"/>
            <a:ext cx="3788729" cy="1765393"/>
            <a:chOff x="4120331" y="1415833"/>
            <a:chExt cx="4908817" cy="1765393"/>
          </a:xfrm>
        </p:grpSpPr>
        <p:sp>
          <p:nvSpPr>
            <p:cNvPr id="51" name="직사각형 50"/>
            <p:cNvSpPr/>
            <p:nvPr/>
          </p:nvSpPr>
          <p:spPr>
            <a:xfrm>
              <a:off x="4694260" y="1946068"/>
              <a:ext cx="500098" cy="505131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808287" y="1415833"/>
              <a:ext cx="500098" cy="505130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922313" y="1415833"/>
              <a:ext cx="500098" cy="505130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8036340" y="1946068"/>
              <a:ext cx="500098" cy="505131"/>
            </a:xfrm>
            <a:prstGeom prst="rect">
              <a:avLst/>
            </a:prstGeom>
            <a:solidFill>
              <a:srgbClr val="FFC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/>
            <p:cNvCxnSpPr>
              <a:stCxn id="51" idx="3"/>
              <a:endCxn id="49" idx="1"/>
            </p:cNvCxnSpPr>
            <p:nvPr/>
          </p:nvCxnSpPr>
          <p:spPr>
            <a:xfrm flipV="1">
              <a:off x="5194358" y="1668399"/>
              <a:ext cx="613929" cy="530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>
              <a:stCxn id="45" idx="1"/>
              <a:endCxn id="47" idx="3"/>
            </p:cNvCxnSpPr>
            <p:nvPr/>
          </p:nvCxnSpPr>
          <p:spPr>
            <a:xfrm flipH="1" flipV="1">
              <a:off x="7422411" y="1668399"/>
              <a:ext cx="613929" cy="530235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6308384" y="1632539"/>
              <a:ext cx="6139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/>
            <p:nvPr/>
          </p:nvCxnSpPr>
          <p:spPr>
            <a:xfrm>
              <a:off x="4120331" y="2198633"/>
              <a:ext cx="49088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flipH="1">
              <a:off x="6445259" y="2019010"/>
              <a:ext cx="319081" cy="403248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74739" y="2487056"/>
              <a:ext cx="2070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diamond crystal</a:t>
              </a:r>
              <a:endParaRPr lang="ko-KR" altLang="en-US" dirty="0"/>
            </a:p>
          </p:txBody>
        </p:sp>
        <p:cxnSp>
          <p:nvCxnSpPr>
            <p:cNvPr id="66" name="직선 화살표 연결선 65"/>
            <p:cNvCxnSpPr/>
            <p:nvPr/>
          </p:nvCxnSpPr>
          <p:spPr>
            <a:xfrm flipH="1">
              <a:off x="6610775" y="2249164"/>
              <a:ext cx="20590" cy="9320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3003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self-seeding</a:t>
            </a:r>
            <a:endParaRPr lang="ko-KR" altLang="en-US" sz="2400" i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C0CDCB4-C9FA-45B9-913F-5FA1B0ACAC08}"/>
              </a:ext>
            </a:extLst>
          </p:cNvPr>
          <p:cNvSpPr/>
          <p:nvPr/>
        </p:nvSpPr>
        <p:spPr>
          <a:xfrm>
            <a:off x="366517" y="1348648"/>
            <a:ext cx="40748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[Chicane]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chicane_ONOFF</a:t>
            </a:r>
            <a:r>
              <a:rPr lang="en-US" altLang="ko-KR" sz="1400" dirty="0"/>
              <a:t>=ON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delay_time</a:t>
            </a:r>
            <a:r>
              <a:rPr lang="en-US" altLang="ko-KR" sz="1400" dirty="0"/>
              <a:t> = 50                      //[fs]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position_z</a:t>
            </a:r>
            <a:r>
              <a:rPr lang="en-US" altLang="ko-KR" sz="1400" dirty="0"/>
              <a:t> = 51                       //[m]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dipole_length</a:t>
            </a:r>
            <a:r>
              <a:rPr lang="en-US" altLang="ko-KR" sz="1400" dirty="0"/>
              <a:t> = 0.4                  //[m]</a:t>
            </a:r>
          </a:p>
          <a:p>
            <a:r>
              <a:rPr lang="en-US" altLang="ko-KR" sz="1400" dirty="0"/>
              <a:t> dipole_distance_1 = 1.4             //[m]</a:t>
            </a:r>
          </a:p>
          <a:p>
            <a:r>
              <a:rPr lang="en-US" altLang="ko-KR" sz="1400" dirty="0"/>
              <a:t> dipole_distance_2 = 1.4             //[m]</a:t>
            </a:r>
          </a:p>
          <a:p>
            <a:endParaRPr lang="en-US" altLang="ko-KR" sz="1400" dirty="0"/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selfseed_ONOFF</a:t>
            </a:r>
            <a:r>
              <a:rPr lang="en-US" altLang="ko-KR" sz="1400" dirty="0"/>
              <a:t> = ON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energy_range</a:t>
            </a:r>
            <a:r>
              <a:rPr lang="en-US" altLang="ko-KR" sz="1400" dirty="0"/>
              <a:t>=80                     // [eV]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shift_energy</a:t>
            </a:r>
            <a:r>
              <a:rPr lang="en-US" altLang="ko-KR" sz="1400" dirty="0"/>
              <a:t> = -30                    // [eV]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washing_bunch</a:t>
            </a:r>
            <a:r>
              <a:rPr lang="en-US" altLang="ko-KR" sz="1400" dirty="0"/>
              <a:t> = OFF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crystal_thickness</a:t>
            </a:r>
            <a:r>
              <a:rPr lang="en-US" altLang="ko-KR" sz="1400" dirty="0"/>
              <a:t> = 100              // [um]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crystal_type</a:t>
            </a:r>
            <a:r>
              <a:rPr lang="en-US" altLang="ko-KR" sz="1400" dirty="0"/>
              <a:t> = Diamond_220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662635-7F3A-465C-8E70-28F52A1AE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488" y="3726615"/>
            <a:ext cx="3786883" cy="2421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DFC359-50AD-4E0F-85AF-5CF25702D69E}"/>
              </a:ext>
            </a:extLst>
          </p:cNvPr>
          <p:cNvSpPr txBox="1"/>
          <p:nvPr/>
        </p:nvSpPr>
        <p:spPr>
          <a:xfrm>
            <a:off x="5102839" y="3541949"/>
            <a:ext cx="198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Theoretical wake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BF79BF-4F08-4068-AA6C-98A292774751}"/>
              </a:ext>
            </a:extLst>
          </p:cNvPr>
          <p:cNvSpPr txBox="1"/>
          <p:nvPr/>
        </p:nvSpPr>
        <p:spPr>
          <a:xfrm>
            <a:off x="9275696" y="3541949"/>
            <a:ext cx="198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Simulated wake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90369-EB84-4F32-9B12-6A75F604ACFD}"/>
              </a:ext>
            </a:extLst>
          </p:cNvPr>
          <p:cNvSpPr txBox="1"/>
          <p:nvPr/>
        </p:nvSpPr>
        <p:spPr>
          <a:xfrm>
            <a:off x="292643" y="707464"/>
            <a:ext cx="496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Self-seeding calculation is in option.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983849D-0905-47A5-92F8-9F7474D0F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031" y="707464"/>
            <a:ext cx="3588937" cy="2490952"/>
          </a:xfrm>
          <a:prstGeom prst="rect">
            <a:avLst/>
          </a:prstGeom>
        </p:spPr>
      </p:pic>
      <p:sp>
        <p:nvSpPr>
          <p:cNvPr id="22" name="슬라이드 번호 개체 틀 19">
            <a:extLst>
              <a:ext uri="{FF2B5EF4-FFF2-40B4-BE49-F238E27FC236}">
                <a16:creationId xmlns:a16="http://schemas.microsoft.com/office/drawing/2014/main" id="{EFF9A2C9-5756-4106-8E31-855F9C91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14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7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315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phase shifter</a:t>
            </a:r>
            <a:endParaRPr lang="ko-KR" altLang="en-US" sz="24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90369-EB84-4F32-9B12-6A75F604ACFD}"/>
              </a:ext>
            </a:extLst>
          </p:cNvPr>
          <p:cNvSpPr txBox="1"/>
          <p:nvPr/>
        </p:nvSpPr>
        <p:spPr>
          <a:xfrm>
            <a:off x="292643" y="707464"/>
            <a:ext cx="840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Phase shifters are used for optimizing FEL intensity.</a:t>
            </a:r>
          </a:p>
        </p:txBody>
      </p:sp>
      <p:sp>
        <p:nvSpPr>
          <p:cNvPr id="22" name="슬라이드 번호 개체 틀 19">
            <a:extLst>
              <a:ext uri="{FF2B5EF4-FFF2-40B4-BE49-F238E27FC236}">
                <a16:creationId xmlns:a16="http://schemas.microsoft.com/office/drawing/2014/main" id="{EFF9A2C9-5756-4106-8E31-855F9C91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15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63F2AFD-0587-49A6-B116-1C0819561565}"/>
              </a:ext>
            </a:extLst>
          </p:cNvPr>
          <p:cNvGrpSpPr/>
          <p:nvPr/>
        </p:nvGrpSpPr>
        <p:grpSpPr>
          <a:xfrm>
            <a:off x="292643" y="1007743"/>
            <a:ext cx="11654732" cy="2215056"/>
            <a:chOff x="273374" y="1101591"/>
            <a:chExt cx="14716125" cy="346987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05FE54E-24AF-490A-9501-111175F1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374" y="1618910"/>
              <a:ext cx="14716125" cy="2847975"/>
            </a:xfrm>
            <a:prstGeom prst="rect">
              <a:avLst/>
            </a:prstGeom>
          </p:spPr>
        </p:pic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C58FAEAB-4EC1-4650-96D5-697C95C6F6B8}"/>
                </a:ext>
              </a:extLst>
            </p:cNvPr>
            <p:cNvCxnSpPr>
              <a:stCxn id="14" idx="1"/>
            </p:cNvCxnSpPr>
            <p:nvPr/>
          </p:nvCxnSpPr>
          <p:spPr>
            <a:xfrm flipH="1">
              <a:off x="7615991" y="1363886"/>
              <a:ext cx="2463690" cy="15357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188AF4-7217-486C-80AE-7E470CB7F0CF}"/>
                </a:ext>
              </a:extLst>
            </p:cNvPr>
            <p:cNvSpPr txBox="1"/>
            <p:nvPr/>
          </p:nvSpPr>
          <p:spPr>
            <a:xfrm>
              <a:off x="10079681" y="1101591"/>
              <a:ext cx="1756611" cy="5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phase shifter</a:t>
              </a:r>
              <a:endParaRPr lang="ko-KR" altLang="en-US" sz="1400" b="1" dirty="0"/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A758C679-E88F-494D-8F08-93200D67FC21}"/>
                </a:ext>
              </a:extLst>
            </p:cNvPr>
            <p:cNvCxnSpPr/>
            <p:nvPr/>
          </p:nvCxnSpPr>
          <p:spPr>
            <a:xfrm flipV="1">
              <a:off x="6172198" y="3296653"/>
              <a:ext cx="1016183" cy="750229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A6148E-DB8F-4814-9141-9495061DE2B9}"/>
                </a:ext>
              </a:extLst>
            </p:cNvPr>
            <p:cNvSpPr txBox="1"/>
            <p:nvPr/>
          </p:nvSpPr>
          <p:spPr>
            <a:xfrm>
              <a:off x="5518858" y="4046883"/>
              <a:ext cx="854241" cy="5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BPM</a:t>
              </a:r>
              <a:endParaRPr lang="ko-KR" altLang="en-US" sz="1400" b="1" dirty="0"/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4D77B398-974E-47DD-A7E9-53417CB45FB8}"/>
                </a:ext>
              </a:extLst>
            </p:cNvPr>
            <p:cNvCxnSpPr/>
            <p:nvPr/>
          </p:nvCxnSpPr>
          <p:spPr>
            <a:xfrm flipH="1" flipV="1">
              <a:off x="7332760" y="3296653"/>
              <a:ext cx="6503" cy="81038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B71C1-2BD9-400F-A27D-7AC5C316124C}"/>
                </a:ext>
              </a:extLst>
            </p:cNvPr>
            <p:cNvSpPr txBox="1"/>
            <p:nvPr/>
          </p:nvSpPr>
          <p:spPr>
            <a:xfrm>
              <a:off x="6573997" y="4046881"/>
              <a:ext cx="1872169" cy="5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quadrupole</a:t>
              </a:r>
              <a:endParaRPr lang="ko-KR" altLang="en-US" sz="1400" b="1" dirty="0"/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E28C6856-FE1F-48D3-8A2B-A495D6D7E6C9}"/>
                </a:ext>
              </a:extLst>
            </p:cNvPr>
            <p:cNvCxnSpPr/>
            <p:nvPr/>
          </p:nvCxnSpPr>
          <p:spPr>
            <a:xfrm flipV="1">
              <a:off x="1210091" y="3042899"/>
              <a:ext cx="0" cy="1003983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B43A49-B5DE-482F-AB27-016C14792D58}"/>
                </a:ext>
              </a:extLst>
            </p:cNvPr>
            <p:cNvSpPr txBox="1"/>
            <p:nvPr/>
          </p:nvSpPr>
          <p:spPr>
            <a:xfrm>
              <a:off x="782971" y="4046881"/>
              <a:ext cx="1647408" cy="524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Self-seeding</a:t>
              </a:r>
              <a:endParaRPr lang="ko-KR" altLang="en-US" sz="1400" b="1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E2124E-CD7F-431F-A4E0-13A71D195AB1}"/>
              </a:ext>
            </a:extLst>
          </p:cNvPr>
          <p:cNvGrpSpPr/>
          <p:nvPr/>
        </p:nvGrpSpPr>
        <p:grpSpPr>
          <a:xfrm>
            <a:off x="514449" y="3318834"/>
            <a:ext cx="7706142" cy="3128959"/>
            <a:chOff x="713244" y="1627026"/>
            <a:chExt cx="14575936" cy="6335510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00536FC-685C-410D-851E-9F5B5BF705DD}"/>
                </a:ext>
              </a:extLst>
            </p:cNvPr>
            <p:cNvSpPr/>
            <p:nvPr/>
          </p:nvSpPr>
          <p:spPr>
            <a:xfrm>
              <a:off x="12305652" y="2127171"/>
              <a:ext cx="2983528" cy="710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/>
                <a:t>sinusoidal fitting</a:t>
              </a:r>
              <a:endParaRPr lang="ko-KR" altLang="en-US" sz="1600" dirty="0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DAF79257-264E-4CA9-BC34-DF97DFEC39A6}"/>
                </a:ext>
              </a:extLst>
            </p:cNvPr>
            <p:cNvGrpSpPr/>
            <p:nvPr/>
          </p:nvGrpSpPr>
          <p:grpSpPr>
            <a:xfrm>
              <a:off x="713244" y="1627026"/>
              <a:ext cx="11380976" cy="6218378"/>
              <a:chOff x="757959" y="2014272"/>
              <a:chExt cx="11380976" cy="6218378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ED035E9D-59B8-4B31-A88B-13C8EAAE29E8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694" y="2014272"/>
                <a:ext cx="11120631" cy="6078447"/>
              </a:xfrm>
              <a:prstGeom prst="rect">
                <a:avLst/>
              </a:prstGeom>
            </p:spPr>
          </p:pic>
          <p:sp>
            <p:nvSpPr>
              <p:cNvPr id="25" name="자유형 27">
                <a:extLst>
                  <a:ext uri="{FF2B5EF4-FFF2-40B4-BE49-F238E27FC236}">
                    <a16:creationId xmlns:a16="http://schemas.microsoft.com/office/drawing/2014/main" id="{0A2D57B9-E3A6-41A0-8791-4AA0F7264EBD}"/>
                  </a:ext>
                </a:extLst>
              </p:cNvPr>
              <p:cNvSpPr/>
              <p:nvPr/>
            </p:nvSpPr>
            <p:spPr>
              <a:xfrm>
                <a:off x="757959" y="3498352"/>
                <a:ext cx="11380976" cy="4734298"/>
              </a:xfrm>
              <a:custGeom>
                <a:avLst/>
                <a:gdLst>
                  <a:gd name="connsiteX0" fmla="*/ 5477069 w 9125339"/>
                  <a:gd name="connsiteY0" fmla="*/ 0 h 3788228"/>
                  <a:gd name="connsiteX1" fmla="*/ 9125339 w 9125339"/>
                  <a:gd name="connsiteY1" fmla="*/ 0 h 3788228"/>
                  <a:gd name="connsiteX2" fmla="*/ 9125339 w 9125339"/>
                  <a:gd name="connsiteY2" fmla="*/ 3788228 h 3788228"/>
                  <a:gd name="connsiteX3" fmla="*/ 0 w 9125339"/>
                  <a:gd name="connsiteY3" fmla="*/ 3788228 h 3788228"/>
                  <a:gd name="connsiteX4" fmla="*/ 0 w 9125339"/>
                  <a:gd name="connsiteY4" fmla="*/ 1129004 h 3788228"/>
                  <a:gd name="connsiteX5" fmla="*/ 5486400 w 9125339"/>
                  <a:gd name="connsiteY5" fmla="*/ 1129004 h 3788228"/>
                  <a:gd name="connsiteX6" fmla="*/ 5477069 w 9125339"/>
                  <a:gd name="connsiteY6" fmla="*/ 0 h 3788228"/>
                  <a:gd name="connsiteX0" fmla="*/ 7223176 w 9125339"/>
                  <a:gd name="connsiteY0" fmla="*/ 0 h 3788228"/>
                  <a:gd name="connsiteX1" fmla="*/ 9125339 w 9125339"/>
                  <a:gd name="connsiteY1" fmla="*/ 0 h 3788228"/>
                  <a:gd name="connsiteX2" fmla="*/ 9125339 w 9125339"/>
                  <a:gd name="connsiteY2" fmla="*/ 3788228 h 3788228"/>
                  <a:gd name="connsiteX3" fmla="*/ 0 w 9125339"/>
                  <a:gd name="connsiteY3" fmla="*/ 3788228 h 3788228"/>
                  <a:gd name="connsiteX4" fmla="*/ 0 w 9125339"/>
                  <a:gd name="connsiteY4" fmla="*/ 1129004 h 3788228"/>
                  <a:gd name="connsiteX5" fmla="*/ 5486400 w 9125339"/>
                  <a:gd name="connsiteY5" fmla="*/ 1129004 h 3788228"/>
                  <a:gd name="connsiteX6" fmla="*/ 7223176 w 9125339"/>
                  <a:gd name="connsiteY6" fmla="*/ 0 h 3788228"/>
                  <a:gd name="connsiteX0" fmla="*/ 7223176 w 9125339"/>
                  <a:gd name="connsiteY0" fmla="*/ 0 h 3788228"/>
                  <a:gd name="connsiteX1" fmla="*/ 9125339 w 9125339"/>
                  <a:gd name="connsiteY1" fmla="*/ 0 h 3788228"/>
                  <a:gd name="connsiteX2" fmla="*/ 9125339 w 9125339"/>
                  <a:gd name="connsiteY2" fmla="*/ 3788228 h 3788228"/>
                  <a:gd name="connsiteX3" fmla="*/ 0 w 9125339"/>
                  <a:gd name="connsiteY3" fmla="*/ 3788228 h 3788228"/>
                  <a:gd name="connsiteX4" fmla="*/ 0 w 9125339"/>
                  <a:gd name="connsiteY4" fmla="*/ 1129004 h 3788228"/>
                  <a:gd name="connsiteX5" fmla="*/ 7213212 w 9125339"/>
                  <a:gd name="connsiteY5" fmla="*/ 1138632 h 3788228"/>
                  <a:gd name="connsiteX6" fmla="*/ 7223176 w 9125339"/>
                  <a:gd name="connsiteY6" fmla="*/ 0 h 3788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25339" h="3788228">
                    <a:moveTo>
                      <a:pt x="7223176" y="0"/>
                    </a:moveTo>
                    <a:lnTo>
                      <a:pt x="9125339" y="0"/>
                    </a:lnTo>
                    <a:lnTo>
                      <a:pt x="9125339" y="3788228"/>
                    </a:lnTo>
                    <a:lnTo>
                      <a:pt x="0" y="3788228"/>
                    </a:lnTo>
                    <a:lnTo>
                      <a:pt x="0" y="1129004"/>
                    </a:lnTo>
                    <a:lnTo>
                      <a:pt x="7213212" y="1138632"/>
                    </a:lnTo>
                    <a:cubicBezTo>
                      <a:pt x="7210102" y="762297"/>
                      <a:pt x="7226286" y="376335"/>
                      <a:pt x="7223176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34B6CA1-F5DD-4F07-A409-1515F57D1BFE}"/>
                </a:ext>
              </a:extLst>
            </p:cNvPr>
            <p:cNvSpPr/>
            <p:nvPr/>
          </p:nvSpPr>
          <p:spPr>
            <a:xfrm>
              <a:off x="12156750" y="7252016"/>
              <a:ext cx="3072548" cy="710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/>
                <a:t>saturation region</a:t>
              </a:r>
              <a:endParaRPr lang="ko-KR" altLang="en-US" sz="1600" dirty="0"/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69A556EC-DF8F-46F3-B1D9-AA07B4D75067}"/>
                </a:ext>
              </a:extLst>
            </p:cNvPr>
            <p:cNvCxnSpPr/>
            <p:nvPr/>
          </p:nvCxnSpPr>
          <p:spPr>
            <a:xfrm flipH="1" flipV="1">
              <a:off x="11798408" y="1972316"/>
              <a:ext cx="1014491" cy="1982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FEB9DB1-43D8-4690-B649-A87280D84001}"/>
              </a:ext>
            </a:extLst>
          </p:cNvPr>
          <p:cNvGrpSpPr/>
          <p:nvPr/>
        </p:nvGrpSpPr>
        <p:grpSpPr>
          <a:xfrm>
            <a:off x="8623909" y="3775569"/>
            <a:ext cx="3565152" cy="2374967"/>
            <a:chOff x="974212" y="1658167"/>
            <a:chExt cx="6230305" cy="409923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58D5058F-8D0B-408D-B452-8E8E78084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4212" y="1913870"/>
              <a:ext cx="5103700" cy="3843527"/>
            </a:xfrm>
            <a:prstGeom prst="rect">
              <a:avLst/>
            </a:prstGeom>
          </p:spPr>
        </p:pic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92F506B0-2243-4185-A05F-8DB02CD377F9}"/>
                </a:ext>
              </a:extLst>
            </p:cNvPr>
            <p:cNvSpPr/>
            <p:nvPr/>
          </p:nvSpPr>
          <p:spPr>
            <a:xfrm>
              <a:off x="4603675" y="2507141"/>
              <a:ext cx="223935" cy="20527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5FE203C8-A6C3-40C5-B809-E3C50A912C98}"/>
                </a:ext>
              </a:extLst>
            </p:cNvPr>
            <p:cNvCxnSpPr/>
            <p:nvPr/>
          </p:nvCxnSpPr>
          <p:spPr>
            <a:xfrm flipV="1">
              <a:off x="4827610" y="2027499"/>
              <a:ext cx="441296" cy="5822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E791A9-F678-4530-931C-7D8093EDC76D}"/>
                </a:ext>
              </a:extLst>
            </p:cNvPr>
            <p:cNvSpPr txBox="1"/>
            <p:nvPr/>
          </p:nvSpPr>
          <p:spPr>
            <a:xfrm>
              <a:off x="4968948" y="1658167"/>
              <a:ext cx="2235569" cy="53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in-phase</a:t>
              </a:r>
              <a:endParaRPr lang="ko-KR" altLang="en-US" sz="1400" dirty="0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0E5269B0-D384-4F02-BCA3-750BEF319395}"/>
                </a:ext>
              </a:extLst>
            </p:cNvPr>
            <p:cNvSpPr/>
            <p:nvPr/>
          </p:nvSpPr>
          <p:spPr>
            <a:xfrm>
              <a:off x="3754589" y="3320454"/>
              <a:ext cx="223935" cy="205273"/>
            </a:xfrm>
            <a:prstGeom prst="ellipse">
              <a:avLst/>
            </a:prstGeom>
            <a:solidFill>
              <a:srgbClr val="FFC000"/>
            </a:solidFill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3FA80FF4-29CC-410B-A5EB-9D0398FA19ED}"/>
                </a:ext>
              </a:extLst>
            </p:cNvPr>
            <p:cNvCxnSpPr/>
            <p:nvPr/>
          </p:nvCxnSpPr>
          <p:spPr>
            <a:xfrm>
              <a:off x="3978524" y="3423091"/>
              <a:ext cx="388780" cy="40476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A8220F-CB21-477D-824E-776A738F0E4E}"/>
                </a:ext>
              </a:extLst>
            </p:cNvPr>
            <p:cNvSpPr txBox="1"/>
            <p:nvPr/>
          </p:nvSpPr>
          <p:spPr>
            <a:xfrm>
              <a:off x="4158045" y="3814254"/>
              <a:ext cx="2235569" cy="53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out-phase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37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315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phase shifter</a:t>
            </a:r>
            <a:endParaRPr lang="ko-KR" altLang="en-US" sz="2400" i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C0CDCB4-C9FA-45B9-913F-5FA1B0ACAC08}"/>
              </a:ext>
            </a:extLst>
          </p:cNvPr>
          <p:cNvSpPr/>
          <p:nvPr/>
        </p:nvSpPr>
        <p:spPr>
          <a:xfrm>
            <a:off x="366517" y="1133517"/>
            <a:ext cx="30793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[</a:t>
            </a:r>
            <a:r>
              <a:rPr lang="en-US" altLang="ko-KR" sz="1400" b="1" dirty="0" err="1">
                <a:solidFill>
                  <a:srgbClr val="FF0000"/>
                </a:solidFill>
              </a:rPr>
              <a:t>Phase_shifter</a:t>
            </a:r>
            <a:r>
              <a:rPr lang="en-US" altLang="ko-KR" sz="1400" b="1" dirty="0">
                <a:solidFill>
                  <a:srgbClr val="FF0000"/>
                </a:solidFill>
              </a:rPr>
              <a:t>]</a:t>
            </a:r>
          </a:p>
          <a:p>
            <a:r>
              <a:rPr lang="en-US" altLang="ko-KR" sz="1400" dirty="0"/>
              <a:t> number = 10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start_position</a:t>
            </a:r>
            <a:r>
              <a:rPr lang="en-US" altLang="ko-KR" sz="1400" dirty="0"/>
              <a:t> = 6          //[m]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err="1"/>
              <a:t>interval_length</a:t>
            </a:r>
            <a:r>
              <a:rPr lang="en-US" altLang="ko-KR" sz="1400" dirty="0"/>
              <a:t> = 6        //[m]</a:t>
            </a:r>
          </a:p>
          <a:p>
            <a:r>
              <a:rPr lang="en-US" altLang="ko-KR" sz="1400" dirty="0"/>
              <a:t> phase = 1.15                //[pi]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90369-EB84-4F32-9B12-6A75F604ACFD}"/>
              </a:ext>
            </a:extLst>
          </p:cNvPr>
          <p:cNvSpPr txBox="1"/>
          <p:nvPr/>
        </p:nvSpPr>
        <p:spPr>
          <a:xfrm>
            <a:off x="292643" y="707464"/>
            <a:ext cx="840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Setting phase shifter will shift each electrons’ phase location.</a:t>
            </a:r>
          </a:p>
        </p:txBody>
      </p:sp>
      <p:sp>
        <p:nvSpPr>
          <p:cNvPr id="22" name="슬라이드 번호 개체 틀 19">
            <a:extLst>
              <a:ext uri="{FF2B5EF4-FFF2-40B4-BE49-F238E27FC236}">
                <a16:creationId xmlns:a16="http://schemas.microsoft.com/office/drawing/2014/main" id="{EFF9A2C9-5756-4106-8E31-855F9C91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16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25AED9-F40D-486B-BAE5-CD6CB74D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93" y="2729764"/>
            <a:ext cx="5355671" cy="34207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229646C-8E53-41CE-8DBD-505BCB60E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114" y="1991050"/>
            <a:ext cx="5118369" cy="25665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DFAF0C8-6A4A-4FF4-AD84-5F2BD5860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518" y="4561601"/>
            <a:ext cx="3522468" cy="1689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8B989-E93F-485C-BB51-12EE9CAE1CD8}"/>
              </a:ext>
            </a:extLst>
          </p:cNvPr>
          <p:cNvSpPr txBox="1"/>
          <p:nvPr/>
        </p:nvSpPr>
        <p:spPr>
          <a:xfrm>
            <a:off x="594010" y="2450560"/>
            <a:ext cx="448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gain curves by setting different phase</a:t>
            </a:r>
            <a:endParaRPr lang="ko-KR" alt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58554-474A-46D8-863C-D903AF18D963}"/>
              </a:ext>
            </a:extLst>
          </p:cNvPr>
          <p:cNvSpPr txBox="1"/>
          <p:nvPr/>
        </p:nvSpPr>
        <p:spPr>
          <a:xfrm>
            <a:off x="6818138" y="1615475"/>
            <a:ext cx="489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two color FEL by setting suppression of FEL lasing</a:t>
            </a:r>
            <a:endParaRPr lang="ko-KR" altLang="en-US" sz="16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4C1555D-D13F-4566-A605-FF2F82996D73}"/>
              </a:ext>
            </a:extLst>
          </p:cNvPr>
          <p:cNvSpPr/>
          <p:nvPr/>
        </p:nvSpPr>
        <p:spPr>
          <a:xfrm>
            <a:off x="7701359" y="6251046"/>
            <a:ext cx="40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i="1" u="sng" dirty="0">
                <a:solidFill>
                  <a:srgbClr val="0070C0"/>
                </a:solidFill>
              </a:rPr>
              <a:t>Scientific Reports 13 13786 (2023)</a:t>
            </a:r>
            <a:endParaRPr lang="ko-KR" altLang="en-US" sz="1200" b="1" i="1" u="sng" dirty="0">
              <a:solidFill>
                <a:srgbClr val="0070C0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27B4242-D928-4F41-A75D-EF2B3590E3C6}"/>
              </a:ext>
            </a:extLst>
          </p:cNvPr>
          <p:cNvSpPr/>
          <p:nvPr/>
        </p:nvSpPr>
        <p:spPr>
          <a:xfrm>
            <a:off x="1494832" y="6251046"/>
            <a:ext cx="40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i="1" u="sng" dirty="0">
                <a:solidFill>
                  <a:srgbClr val="0070C0"/>
                </a:solidFill>
              </a:rPr>
              <a:t>PRAB 23 090702 (2020)</a:t>
            </a:r>
            <a:endParaRPr lang="ko-KR" altLang="en-US" sz="1200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2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bench mark</a:t>
            </a:r>
            <a:endParaRPr lang="ko-KR" altLang="en-US" sz="24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90369-EB84-4F32-9B12-6A75F604ACFD}"/>
              </a:ext>
            </a:extLst>
          </p:cNvPr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1D comparisons of MEDUSA, PERSEO, PROMETEO, and FELIS.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8DE46364-6F7C-41F0-A7C8-89464F7C8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00"/>
          <a:stretch/>
        </p:blipFill>
        <p:spPr>
          <a:xfrm>
            <a:off x="6505575" y="1505973"/>
            <a:ext cx="4424538" cy="4559267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D55B9A8C-322E-4680-B58B-FB4AAF7ED20A}"/>
              </a:ext>
            </a:extLst>
          </p:cNvPr>
          <p:cNvGrpSpPr/>
          <p:nvPr/>
        </p:nvGrpSpPr>
        <p:grpSpPr>
          <a:xfrm>
            <a:off x="1143480" y="1612140"/>
            <a:ext cx="4497323" cy="3393204"/>
            <a:chOff x="543464" y="560717"/>
            <a:chExt cx="8514271" cy="5883215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6424D4A0-6B67-4CA2-9A66-A1AFAEDDB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5129" y="801178"/>
              <a:ext cx="6858000" cy="4686300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264980BF-F86A-4EDE-B8D5-5DD1BAA50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464" y="560717"/>
              <a:ext cx="8514271" cy="588321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0C59D00-DA5B-4A6A-835E-40288A454D25}"/>
              </a:ext>
            </a:extLst>
          </p:cNvPr>
          <p:cNvSpPr txBox="1"/>
          <p:nvPr/>
        </p:nvSpPr>
        <p:spPr>
          <a:xfrm>
            <a:off x="4313934" y="1262968"/>
            <a:ext cx="118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/>
              <a:t>static</a:t>
            </a:r>
            <a:endParaRPr lang="ko-KR" alt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73B068-1F72-4F3E-AFD6-6B83008D5123}"/>
              </a:ext>
            </a:extLst>
          </p:cNvPr>
          <p:cNvSpPr txBox="1"/>
          <p:nvPr/>
        </p:nvSpPr>
        <p:spPr>
          <a:xfrm>
            <a:off x="8391348" y="1242808"/>
            <a:ext cx="231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/>
              <a:t>time dependent</a:t>
            </a:r>
            <a:endParaRPr lang="ko-KR" alt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583727-735A-4E45-A9FA-493A541CE2A3}"/>
              </a:ext>
            </a:extLst>
          </p:cNvPr>
          <p:cNvSpPr txBox="1"/>
          <p:nvPr/>
        </p:nvSpPr>
        <p:spPr>
          <a:xfrm>
            <a:off x="1318884" y="5074688"/>
            <a:ext cx="518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Single flat </a:t>
            </a:r>
            <a:r>
              <a:rPr lang="en-US" altLang="ko-KR" dirty="0" err="1"/>
              <a:t>undulator</a:t>
            </a:r>
            <a:r>
              <a:rPr lang="en-US" altLang="ko-KR" dirty="0"/>
              <a:t> and loading seed pulse.</a:t>
            </a: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4657BEC-FECF-4E60-8605-FD3B9FE6EF65}"/>
              </a:ext>
            </a:extLst>
          </p:cNvPr>
          <p:cNvSpPr/>
          <p:nvPr/>
        </p:nvSpPr>
        <p:spPr>
          <a:xfrm>
            <a:off x="411013" y="6150536"/>
            <a:ext cx="11648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i="1" u="sng" dirty="0" err="1"/>
              <a:t>L.Giannessi</a:t>
            </a:r>
            <a:r>
              <a:rPr lang="en-US" altLang="ko-KR" sz="1400" i="1" u="sng" dirty="0"/>
              <a:t>, Nuclear Inst. Methods in Phys. Research, Sec. A: Accelerators, Spectrometers, Detectors and Associated Equipment </a:t>
            </a:r>
            <a:r>
              <a:rPr lang="en-US" altLang="ko-KR" sz="1400" b="1" i="1" u="sng" dirty="0"/>
              <a:t>5</a:t>
            </a:r>
            <a:r>
              <a:rPr lang="en-US" altLang="ko-KR" sz="1400" i="1" u="sng" dirty="0"/>
              <a:t> 143 (2008)</a:t>
            </a:r>
            <a:endParaRPr lang="ko-KR" altLang="en-US" sz="1400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EF259-8875-4953-921B-646989CE772D}"/>
              </a:ext>
            </a:extLst>
          </p:cNvPr>
          <p:cNvSpPr txBox="1"/>
          <p:nvPr/>
        </p:nvSpPr>
        <p:spPr>
          <a:xfrm>
            <a:off x="3678886" y="1150335"/>
            <a:ext cx="91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FELIS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A9B9B14C-5DF2-42E2-9820-28B17F1D5EC2}"/>
              </a:ext>
            </a:extLst>
          </p:cNvPr>
          <p:cNvCxnSpPr>
            <a:stCxn id="3" idx="2"/>
          </p:cNvCxnSpPr>
          <p:nvPr/>
        </p:nvCxnSpPr>
        <p:spPr>
          <a:xfrm>
            <a:off x="4138517" y="1519667"/>
            <a:ext cx="459630" cy="40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E957690-52FA-4B24-B400-5A3FCFD9CDA0}"/>
              </a:ext>
            </a:extLst>
          </p:cNvPr>
          <p:cNvSpPr txBox="1"/>
          <p:nvPr/>
        </p:nvSpPr>
        <p:spPr>
          <a:xfrm>
            <a:off x="9470086" y="2652641"/>
            <a:ext cx="91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FELIS</a:t>
            </a:r>
            <a:endParaRPr lang="ko-KR" altLang="en-US" dirty="0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B709B877-D735-4365-8983-84F616EB8EDC}"/>
              </a:ext>
            </a:extLst>
          </p:cNvPr>
          <p:cNvCxnSpPr>
            <a:cxnSpLocks/>
          </p:cNvCxnSpPr>
          <p:nvPr/>
        </p:nvCxnSpPr>
        <p:spPr>
          <a:xfrm flipV="1">
            <a:off x="9806346" y="2097645"/>
            <a:ext cx="123370" cy="59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슬라이드 번호 개체 틀 19">
            <a:extLst>
              <a:ext uri="{FF2B5EF4-FFF2-40B4-BE49-F238E27FC236}">
                <a16:creationId xmlns:a16="http://schemas.microsoft.com/office/drawing/2014/main" id="{D63926D5-BA10-49B4-BC69-3F8B405B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17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9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297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bench mark</a:t>
            </a:r>
            <a:endParaRPr lang="ko-KR" altLang="en-US" sz="24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90369-EB84-4F32-9B12-6A75F604ACFD}"/>
              </a:ext>
            </a:extLst>
          </p:cNvPr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3D comparisons of GENESIS 1.3, SIMPLEX, and FELIS.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334D47F-BD6B-4D46-92A8-60932150F390}"/>
              </a:ext>
            </a:extLst>
          </p:cNvPr>
          <p:cNvGrpSpPr/>
          <p:nvPr/>
        </p:nvGrpSpPr>
        <p:grpSpPr>
          <a:xfrm>
            <a:off x="313189" y="1702738"/>
            <a:ext cx="6274923" cy="3865424"/>
            <a:chOff x="481477" y="1725446"/>
            <a:chExt cx="6274923" cy="3865424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A801C97-E454-4C76-868F-FD214190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253" y="1725446"/>
              <a:ext cx="6244147" cy="38654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7CFEC7-C0BC-4B81-9473-B3204C99D9FD}"/>
                </a:ext>
              </a:extLst>
            </p:cNvPr>
            <p:cNvSpPr txBox="1"/>
            <p:nvPr/>
          </p:nvSpPr>
          <p:spPr>
            <a:xfrm rot="16200000">
              <a:off x="-105142" y="3164920"/>
              <a:ext cx="163490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/>
                <a:t>energy [J]</a:t>
              </a:r>
              <a:endParaRPr lang="ko-KR" altLang="en-US" sz="24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9A0A0D-00AE-41E2-ADB1-8E6C5F0740A0}"/>
              </a:ext>
            </a:extLst>
          </p:cNvPr>
          <p:cNvSpPr txBox="1"/>
          <p:nvPr/>
        </p:nvSpPr>
        <p:spPr>
          <a:xfrm>
            <a:off x="4613402" y="2524094"/>
            <a:ext cx="914400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r"/>
            <a:r>
              <a:rPr lang="en-US" altLang="ko-KR" sz="1400" b="1" dirty="0"/>
              <a:t>FELIS</a:t>
            </a:r>
            <a:endParaRPr lang="ko-KR" altLang="en-US" sz="1400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BC4F829-F167-4CBF-8D4F-33ADA3318B2B}"/>
              </a:ext>
            </a:extLst>
          </p:cNvPr>
          <p:cNvGrpSpPr/>
          <p:nvPr/>
        </p:nvGrpSpPr>
        <p:grpSpPr>
          <a:xfrm>
            <a:off x="6731313" y="1836962"/>
            <a:ext cx="5116722" cy="3473269"/>
            <a:chOff x="7030489" y="2462185"/>
            <a:chExt cx="4632999" cy="2868047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388B1BE-22BE-43BE-A3B4-C0C0C015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0489" y="2462185"/>
              <a:ext cx="4632999" cy="28680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AC8755-8B46-4DD5-9BCE-EE2E808D265F}"/>
                </a:ext>
              </a:extLst>
            </p:cNvPr>
            <p:cNvSpPr txBox="1"/>
            <p:nvPr/>
          </p:nvSpPr>
          <p:spPr>
            <a:xfrm>
              <a:off x="10175890" y="2631816"/>
              <a:ext cx="9144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r"/>
              <a:r>
                <a:rPr lang="en-US" altLang="ko-KR" sz="1400" b="1" dirty="0"/>
                <a:t>FELIS</a:t>
              </a:r>
              <a:endParaRPr lang="ko-KR" altLang="en-US" sz="1400" b="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6106E1D-B8F8-4192-B79E-8ABE7B810C58}"/>
              </a:ext>
            </a:extLst>
          </p:cNvPr>
          <p:cNvSpPr txBox="1"/>
          <p:nvPr/>
        </p:nvSpPr>
        <p:spPr>
          <a:xfrm>
            <a:off x="8579410" y="1462251"/>
            <a:ext cx="232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Undulator tapering</a:t>
            </a:r>
            <a:endParaRPr lang="ko-KR" altLang="en-US" dirty="0"/>
          </a:p>
        </p:txBody>
      </p:sp>
      <p:sp>
        <p:nvSpPr>
          <p:cNvPr id="12" name="슬라이드 번호 개체 틀 19">
            <a:extLst>
              <a:ext uri="{FF2B5EF4-FFF2-40B4-BE49-F238E27FC236}">
                <a16:creationId xmlns:a16="http://schemas.microsoft.com/office/drawing/2014/main" id="{9F53C212-E323-424F-B279-69E5B01D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18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40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with PAL-XFEL</a:t>
            </a:r>
            <a:endParaRPr lang="ko-KR" altLang="en-US" sz="24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90369-EB84-4F32-9B12-6A75F604ACFD}"/>
              </a:ext>
            </a:extLst>
          </p:cNvPr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FEL intensity and spectrum are similar with the measurement.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946D32A-CAC5-40A7-AFA0-856F4D49B2BA}"/>
              </a:ext>
            </a:extLst>
          </p:cNvPr>
          <p:cNvGrpSpPr/>
          <p:nvPr/>
        </p:nvGrpSpPr>
        <p:grpSpPr>
          <a:xfrm>
            <a:off x="915057" y="1223385"/>
            <a:ext cx="10692903" cy="2651898"/>
            <a:chOff x="342976" y="1181871"/>
            <a:chExt cx="11575012" cy="2864884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16F29FB1-BF17-42A0-8018-99D8167EF98D}"/>
                </a:ext>
              </a:extLst>
            </p:cNvPr>
            <p:cNvGrpSpPr/>
            <p:nvPr/>
          </p:nvGrpSpPr>
          <p:grpSpPr>
            <a:xfrm>
              <a:off x="342976" y="1181871"/>
              <a:ext cx="3176584" cy="2864884"/>
              <a:chOff x="749464" y="1307706"/>
              <a:chExt cx="3176584" cy="286488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106E1D-B8F8-4192-B79E-8ABE7B810C58}"/>
                  </a:ext>
                </a:extLst>
              </p:cNvPr>
              <p:cNvSpPr txBox="1"/>
              <p:nvPr/>
            </p:nvSpPr>
            <p:spPr>
              <a:xfrm>
                <a:off x="1965001" y="3803258"/>
                <a:ext cx="1055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energy </a:t>
                </a:r>
                <a:endParaRPr lang="ko-KR" altLang="en-US" dirty="0"/>
              </a:p>
            </p:txBody>
          </p:sp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53EAA93A-7193-4D4F-8407-D61DC9DEB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6851" y="1307706"/>
                <a:ext cx="2849197" cy="2597532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CDB822-DDE1-4CE6-B75B-A7190A8767BE}"/>
                  </a:ext>
                </a:extLst>
              </p:cNvPr>
              <p:cNvSpPr txBox="1"/>
              <p:nvPr/>
            </p:nvSpPr>
            <p:spPr>
              <a:xfrm rot="16200000">
                <a:off x="288063" y="2430749"/>
                <a:ext cx="1292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/>
                  <a:t>time</a:t>
                </a:r>
                <a:endParaRPr lang="ko-KR" altLang="en-US" dirty="0"/>
              </a:p>
            </p:txBody>
          </p:sp>
        </p:grp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9FC211AD-5695-4E56-AE48-512760D3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1447" y="1181871"/>
              <a:ext cx="4232715" cy="2832464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577A08A-583E-4D59-9A4F-CCC089AA5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6049" y="1190554"/>
              <a:ext cx="3661939" cy="267153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2CADE31-8396-401A-BC93-1B612BEF56F7}"/>
              </a:ext>
            </a:extLst>
          </p:cNvPr>
          <p:cNvSpPr txBox="1"/>
          <p:nvPr/>
        </p:nvSpPr>
        <p:spPr>
          <a:xfrm>
            <a:off x="8912829" y="854053"/>
            <a:ext cx="232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Undulator tapering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029B4E4-E818-4875-B0F7-279B26ECF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78" y="4108497"/>
            <a:ext cx="3242417" cy="2404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0CCB796-9A86-4F0A-874A-E94CA990D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0188" y="4066338"/>
            <a:ext cx="2949611" cy="228129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5C5C34D-8BD8-425C-BEB3-0CC75488A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661" y="4024180"/>
            <a:ext cx="3209164" cy="24887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1FA622-5858-4621-AD58-4414944ECE14}"/>
                  </a:ext>
                </a:extLst>
              </p:cNvPr>
              <p:cNvSpPr txBox="1"/>
              <p:nvPr/>
            </p:nvSpPr>
            <p:spPr>
              <a:xfrm>
                <a:off x="10587864" y="4532586"/>
                <a:ext cx="12382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=7.51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1FA622-5858-4621-AD58-4414944EC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864" y="4532586"/>
                <a:ext cx="1238288" cy="215444"/>
              </a:xfrm>
              <a:prstGeom prst="rect">
                <a:avLst/>
              </a:prstGeom>
              <a:blipFill>
                <a:blip r:embed="rId9"/>
                <a:stretch>
                  <a:fillRect l="-985" r="-985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>
            <a:extLst>
              <a:ext uri="{FF2B5EF4-FFF2-40B4-BE49-F238E27FC236}">
                <a16:creationId xmlns:a16="http://schemas.microsoft.com/office/drawing/2014/main" id="{03F7C2EA-A1B0-4791-86DC-042689DB4565}"/>
              </a:ext>
            </a:extLst>
          </p:cNvPr>
          <p:cNvGrpSpPr/>
          <p:nvPr/>
        </p:nvGrpSpPr>
        <p:grpSpPr>
          <a:xfrm>
            <a:off x="359454" y="3935073"/>
            <a:ext cx="7632945" cy="2503564"/>
            <a:chOff x="359454" y="3935073"/>
            <a:chExt cx="7632945" cy="2503564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EFB295D3-A1C8-4A49-ABEA-FB9F49328833}"/>
                </a:ext>
              </a:extLst>
            </p:cNvPr>
            <p:cNvCxnSpPr/>
            <p:nvPr/>
          </p:nvCxnSpPr>
          <p:spPr>
            <a:xfrm>
              <a:off x="359454" y="3935073"/>
              <a:ext cx="7632945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74111A13-D5D0-4ABB-9761-BB3001D83470}"/>
                </a:ext>
              </a:extLst>
            </p:cNvPr>
            <p:cNvCxnSpPr/>
            <p:nvPr/>
          </p:nvCxnSpPr>
          <p:spPr>
            <a:xfrm>
              <a:off x="7992399" y="3953992"/>
              <a:ext cx="0" cy="248464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3FCD085-B06F-41B1-9FFD-5078B7FF90C4}"/>
              </a:ext>
            </a:extLst>
          </p:cNvPr>
          <p:cNvSpPr txBox="1"/>
          <p:nvPr/>
        </p:nvSpPr>
        <p:spPr>
          <a:xfrm rot="16200000">
            <a:off x="-325366" y="2263927"/>
            <a:ext cx="139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experiment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292F8F-CC84-495E-84C2-B9CFAFB98124}"/>
              </a:ext>
            </a:extLst>
          </p:cNvPr>
          <p:cNvSpPr txBox="1"/>
          <p:nvPr/>
        </p:nvSpPr>
        <p:spPr>
          <a:xfrm rot="16200000">
            <a:off x="-325366" y="4920509"/>
            <a:ext cx="139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simulation</a:t>
            </a:r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1BC68-11F4-4727-BA18-AD54DF55C8EA}"/>
              </a:ext>
            </a:extLst>
          </p:cNvPr>
          <p:cNvSpPr txBox="1"/>
          <p:nvPr/>
        </p:nvSpPr>
        <p:spPr>
          <a:xfrm>
            <a:off x="6251524" y="4600447"/>
            <a:ext cx="132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average of 10 data</a:t>
            </a:r>
            <a:endParaRPr lang="ko-KR" altLang="en-US" dirty="0"/>
          </a:p>
        </p:txBody>
      </p:sp>
      <p:sp>
        <p:nvSpPr>
          <p:cNvPr id="22" name="슬라이드 번호 개체 틀 19">
            <a:extLst>
              <a:ext uri="{FF2B5EF4-FFF2-40B4-BE49-F238E27FC236}">
                <a16:creationId xmlns:a16="http://schemas.microsoft.com/office/drawing/2014/main" id="{8593BDC9-948D-44AD-9B81-D935B775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19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4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B902F459-0F57-4195-A41E-E7123FA6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2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3E65B-E769-450C-A4A3-861A8C58D053}"/>
              </a:ext>
            </a:extLst>
          </p:cNvPr>
          <p:cNvSpPr txBox="1"/>
          <p:nvPr/>
        </p:nvSpPr>
        <p:spPr>
          <a:xfrm>
            <a:off x="967794" y="45667"/>
            <a:ext cx="149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67376DE-0E06-49EB-9D4F-54D90418A9F2}"/>
              </a:ext>
            </a:extLst>
          </p:cNvPr>
          <p:cNvSpPr/>
          <p:nvPr/>
        </p:nvSpPr>
        <p:spPr>
          <a:xfrm>
            <a:off x="783740" y="1688268"/>
            <a:ext cx="9717572" cy="211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1" dirty="0"/>
              <a:t>Introduction to FELIS code.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1" dirty="0"/>
              <a:t>Bench mark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1" dirty="0"/>
              <a:t>Future development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1" dirty="0"/>
              <a:t>Summary</a:t>
            </a:r>
          </a:p>
          <a:p>
            <a:pPr>
              <a:lnSpc>
                <a:spcPct val="150000"/>
              </a:lnSpc>
            </a:pP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7112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329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development</a:t>
            </a:r>
            <a:endParaRPr lang="ko-KR" altLang="en-US" sz="24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B90369-EB84-4F32-9B12-6A75F604ACFD}"/>
              </a:ext>
            </a:extLst>
          </p:cNvPr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Elliptically polarized mode will be developed for future installation of the </a:t>
            </a:r>
            <a:r>
              <a:rPr lang="en-US" altLang="ko-KR" sz="2000" b="1" dirty="0" err="1"/>
              <a:t>AppleX</a:t>
            </a:r>
            <a:r>
              <a:rPr lang="en-US" altLang="ko-KR" sz="2000" b="1" dirty="0"/>
              <a:t> undulator.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0A895C-FC26-415B-85B2-4F913B308686}"/>
                  </a:ext>
                </a:extLst>
              </p:cNvPr>
              <p:cNvSpPr txBox="1"/>
              <p:nvPr/>
            </p:nvSpPr>
            <p:spPr>
              <a:xfrm>
                <a:off x="550347" y="1293550"/>
                <a:ext cx="4016890" cy="3071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4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Equation of particle motion</a:t>
                </a: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ko-KR" sz="1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sz="1400" b="0" i="1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14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0≤</m:t>
                        </m:r>
                        <m:sSub>
                          <m:sSubPr>
                            <m:ctrlPr>
                              <a:rPr lang="en-US" altLang="ko-KR" sz="1400" b="0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ko-KR" sz="1400" b="0" i="1" kern="1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ko-KR" sz="1400" b="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altLang="ko-KR" sz="14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:  polarity parameter</a:t>
                </a: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ko-KR" altLang="ko-KR" sz="14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ko-KR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ko-KR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≅−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ko-KR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ko-KR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ko-KR" sz="1400" i="1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맑은 고딕" panose="020B0503020000020004" pitchFamily="50" charset="-127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0A895C-FC26-415B-85B2-4F913B30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47" y="1293550"/>
                <a:ext cx="4016890" cy="3071995"/>
              </a:xfrm>
              <a:prstGeom prst="rect">
                <a:avLst/>
              </a:prstGeom>
              <a:blipFill>
                <a:blip r:embed="rId3"/>
                <a:stretch>
                  <a:fillRect l="-455" t="-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E8D00E-AEB1-400A-B414-A540356A8084}"/>
                  </a:ext>
                </a:extLst>
              </p:cNvPr>
              <p:cNvSpPr txBox="1"/>
              <p:nvPr/>
            </p:nvSpPr>
            <p:spPr>
              <a:xfrm>
                <a:off x="6399273" y="1568941"/>
                <a:ext cx="2255824" cy="2774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4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i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e</m:t>
                        </m:r>
                      </m:sub>
                    </m:sSub>
                    <m:r>
                      <a:rPr lang="en-US" altLang="ko-KR" sz="14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ko-KR" sz="14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linear</a:t>
                </a: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ko-KR" altLang="ko-KR" sz="1400" i="1" kern="10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≅−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ko-KR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맑은 고딕" panose="020B0503020000020004" pitchFamily="50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ko-KR" sz="1400" kern="100" dirty="0">
                  <a:solidFill>
                    <a:schemeClr val="tx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E8D00E-AEB1-400A-B414-A540356A8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273" y="1568941"/>
                <a:ext cx="2255824" cy="2774477"/>
              </a:xfrm>
              <a:prstGeom prst="rect">
                <a:avLst/>
              </a:prstGeom>
              <a:blipFill>
                <a:blip r:embed="rId4"/>
                <a:stretch>
                  <a:fillRect l="-811" t="-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80157-38A7-405B-A664-55E5F63132AA}"/>
                  </a:ext>
                </a:extLst>
              </p:cNvPr>
              <p:cNvSpPr txBox="1"/>
              <p:nvPr/>
            </p:nvSpPr>
            <p:spPr>
              <a:xfrm>
                <a:off x="8795339" y="1568941"/>
                <a:ext cx="3271826" cy="2727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latinLnBrk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4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1400" i="1" kern="1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400" i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i="0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rPr>
                          <m:t>e</m:t>
                        </m:r>
                      </m:sub>
                    </m:sSub>
                    <m:r>
                      <a:rPr lang="en-US" altLang="ko-KR" sz="1400" b="0" i="0" kern="1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ko-KR" sz="1400" kern="1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circular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ko-KR" sz="14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ko-KR" sz="14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≅−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ko-KR" sz="14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ko-KR" altLang="ko-KR" sz="14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ko-KR" sz="14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14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400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ko-KR" sz="14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80157-38A7-405B-A664-55E5F631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339" y="1568941"/>
                <a:ext cx="3271826" cy="2727606"/>
              </a:xfrm>
              <a:prstGeom prst="rect">
                <a:avLst/>
              </a:prstGeom>
              <a:blipFill>
                <a:blip r:embed="rId5"/>
                <a:stretch>
                  <a:fillRect l="-559" t="-4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902483-7EAA-4668-B6A0-C1CD2518C316}"/>
              </a:ext>
            </a:extLst>
          </p:cNvPr>
          <p:cNvSpPr txBox="1"/>
          <p:nvPr/>
        </p:nvSpPr>
        <p:spPr>
          <a:xfrm>
            <a:off x="6399272" y="1132983"/>
            <a:ext cx="352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formula in GENESIS 1.3</a:t>
            </a:r>
            <a:endParaRPr lang="ko-KR" altLang="en-US" sz="1600" dirty="0"/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9A4C1210-491D-424E-A2BB-268110792791}"/>
              </a:ext>
            </a:extLst>
          </p:cNvPr>
          <p:cNvSpPr/>
          <p:nvPr/>
        </p:nvSpPr>
        <p:spPr>
          <a:xfrm>
            <a:off x="4587863" y="2895312"/>
            <a:ext cx="1075267" cy="4001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2CFB2-0A6A-42F9-AAD5-97626909A0C5}"/>
              </a:ext>
            </a:extLst>
          </p:cNvPr>
          <p:cNvSpPr txBox="1"/>
          <p:nvPr/>
        </p:nvSpPr>
        <p:spPr>
          <a:xfrm>
            <a:off x="4257267" y="2110404"/>
            <a:ext cx="169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It recovers GENESIS 1.3</a:t>
            </a:r>
            <a:endParaRPr lang="ko-KR" altLang="en-US" sz="1600" dirty="0"/>
          </a:p>
        </p:txBody>
      </p:sp>
      <p:sp>
        <p:nvSpPr>
          <p:cNvPr id="11" name="슬라이드 번호 개체 틀 19">
            <a:extLst>
              <a:ext uri="{FF2B5EF4-FFF2-40B4-BE49-F238E27FC236}">
                <a16:creationId xmlns:a16="http://schemas.microsoft.com/office/drawing/2014/main" id="{4AA9FF5A-0CBE-4E03-BC22-60D1B5C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20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FBD30-F5E5-43DA-9713-1E9CCAD837FA}"/>
              </a:ext>
            </a:extLst>
          </p:cNvPr>
          <p:cNvSpPr txBox="1"/>
          <p:nvPr/>
        </p:nvSpPr>
        <p:spPr>
          <a:xfrm>
            <a:off x="2806010" y="5222611"/>
            <a:ext cx="768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Developing the elliptical wave equation is on-going.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5AAF882-CD7C-4538-8436-D5AA5B32408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2642" y="4296547"/>
            <a:ext cx="2383578" cy="2221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C35A89-6DC3-4775-9E7E-4378078FA64C}"/>
              </a:ext>
            </a:extLst>
          </p:cNvPr>
          <p:cNvSpPr txBox="1"/>
          <p:nvPr/>
        </p:nvSpPr>
        <p:spPr>
          <a:xfrm>
            <a:off x="2806010" y="5638188"/>
            <a:ext cx="7685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1D model of the elliptical wave equation </a:t>
            </a:r>
            <a:r>
              <a:rPr lang="en-US" altLang="ko-KR" sz="1400" b="1" i="1" dirty="0">
                <a:solidFill>
                  <a:srgbClr val="0070C0"/>
                </a:solidFill>
              </a:rPr>
              <a:t>NJP 18 062003 (2016)</a:t>
            </a:r>
            <a:endParaRPr lang="ko-KR" altLang="en-US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8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FF5AD205-DEEF-400D-BE2C-9200C9E8E21E}"/>
              </a:ext>
            </a:extLst>
          </p:cNvPr>
          <p:cNvSpPr txBox="1"/>
          <p:nvPr/>
        </p:nvSpPr>
        <p:spPr>
          <a:xfrm>
            <a:off x="967794" y="45667"/>
            <a:ext cx="1581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ko-KR" altLang="en-US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02483-7EAA-4668-B6A0-C1CD2518C316}"/>
              </a:ext>
            </a:extLst>
          </p:cNvPr>
          <p:cNvSpPr txBox="1"/>
          <p:nvPr/>
        </p:nvSpPr>
        <p:spPr>
          <a:xfrm>
            <a:off x="463436" y="1312715"/>
            <a:ext cx="11265128" cy="253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FELIS is the FEL code to simulate PAL-XFEL performance.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All particles are loaded at beginning, so shifting particles between adjacent slices is possible.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Inspired from GENESIS1.3 and SIMPLEX, FELIS supports diverse application modules by simply setting options.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Simulation results well describe measurements in PAL-XFEL.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/>
              <a:t>Further development will be for an arbitrary elliptical polarization case.</a:t>
            </a:r>
            <a:endParaRPr lang="ko-KR" altLang="en-US" dirty="0"/>
          </a:p>
        </p:txBody>
      </p:sp>
      <p:sp>
        <p:nvSpPr>
          <p:cNvPr id="26" name="슬라이드 번호 개체 틀 19">
            <a:extLst>
              <a:ext uri="{FF2B5EF4-FFF2-40B4-BE49-F238E27FC236}">
                <a16:creationId xmlns:a16="http://schemas.microsoft.com/office/drawing/2014/main" id="{F6D13735-A8B2-4B32-88DE-73F6370A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21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9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93C182-B289-4260-B84A-FA0A95FCE763}"/>
              </a:ext>
            </a:extLst>
          </p:cNvPr>
          <p:cNvSpPr/>
          <p:nvPr/>
        </p:nvSpPr>
        <p:spPr>
          <a:xfrm>
            <a:off x="335885" y="888168"/>
            <a:ext cx="5551444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- FEL is a radiation amplification by response of electrons and self-generated radiations.</a:t>
            </a:r>
            <a:endParaRPr lang="ko-KR" altLang="en-US" dirty="0"/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B902F459-0F57-4195-A41E-E7123FA6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3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3E65B-E769-450C-A4A3-861A8C58D053}"/>
              </a:ext>
            </a:extLst>
          </p:cNvPr>
          <p:cNvSpPr txBox="1"/>
          <p:nvPr/>
        </p:nvSpPr>
        <p:spPr>
          <a:xfrm>
            <a:off x="967794" y="45667"/>
            <a:ext cx="380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Free-Electron Laser (FEL)</a:t>
            </a:r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344DBB0-B90F-90DD-28AD-59F2D5F0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30" y="1826515"/>
            <a:ext cx="5116282" cy="4053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DA70CD-E7FE-337D-B7FC-AC72E2483440}"/>
                  </a:ext>
                </a:extLst>
              </p:cNvPr>
              <p:cNvSpPr txBox="1"/>
              <p:nvPr/>
            </p:nvSpPr>
            <p:spPr>
              <a:xfrm>
                <a:off x="6778901" y="2662942"/>
                <a:ext cx="3949671" cy="2531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ko-KR" dirty="0"/>
                  <a:t>Electron beam current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 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𝑘𝐴</m:t>
                    </m:r>
                  </m:oMath>
                </a14:m>
                <a:endParaRPr kumimoji="1" lang="en-US" altLang="ko-KR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ko-KR" dirty="0"/>
                  <a:t>Energy spread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&lt;1/1000</m:t>
                    </m:r>
                  </m:oMath>
                </a14:m>
                <a:endParaRPr kumimoji="1" lang="en-US" altLang="ko-KR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ko-KR" dirty="0"/>
                  <a:t>Norm. emittance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kumimoji="1" lang="en-US" altLang="ko-KR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ko-KR" dirty="0"/>
                  <a:t>Undulator field profile </a:t>
                </a:r>
                <a14:m>
                  <m:oMath xmlns:m="http://schemas.openxmlformats.org/officeDocument/2006/math"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kumimoji="1"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kumimoji="1"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endParaRPr kumimoji="1" lang="en-US" altLang="ko-KR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ko-KR" dirty="0"/>
                  <a:t>FEL intensity </a:t>
                </a:r>
                <a14:m>
                  <m:oMath xmlns:m="http://schemas.openxmlformats.org/officeDocument/2006/math"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kumimoji="1"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𝑚𝐽</m:t>
                    </m:r>
                  </m:oMath>
                </a14:m>
                <a:endParaRPr kumimoji="1" lang="en-US" altLang="ko-KR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kumimoji="1" lang="en-US" altLang="ko-KR" dirty="0"/>
                  <a:t>FEL pulse duration </a:t>
                </a:r>
                <a14:m>
                  <m:oMath xmlns:m="http://schemas.openxmlformats.org/officeDocument/2006/math"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~10</m:t>
                    </m:r>
                    <m:r>
                      <m:rPr>
                        <m:sty m:val="p"/>
                      </m:rP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fs</m:t>
                    </m:r>
                  </m:oMath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DA70CD-E7FE-337D-B7FC-AC72E2483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901" y="2662942"/>
                <a:ext cx="3949671" cy="2531783"/>
              </a:xfrm>
              <a:prstGeom prst="rect">
                <a:avLst/>
              </a:prstGeom>
              <a:blipFill>
                <a:blip r:embed="rId4"/>
                <a:stretch>
                  <a:fillRect l="-926" b="-28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직사각형 20">
            <a:extLst>
              <a:ext uri="{FF2B5EF4-FFF2-40B4-BE49-F238E27FC236}">
                <a16:creationId xmlns:a16="http://schemas.microsoft.com/office/drawing/2014/main" id="{567376DE-0E06-49EB-9D4F-54D90418A9F2}"/>
              </a:ext>
            </a:extLst>
          </p:cNvPr>
          <p:cNvSpPr/>
          <p:nvPr/>
        </p:nvSpPr>
        <p:spPr>
          <a:xfrm>
            <a:off x="6751153" y="888168"/>
            <a:ext cx="4923018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- High gain FEL needs high beam current and well-defined undulator setting as well as very good electron beam quality.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26968B-C3EB-43A7-8E77-39BDF7E22FB6}"/>
              </a:ext>
            </a:extLst>
          </p:cNvPr>
          <p:cNvSpPr txBox="1"/>
          <p:nvPr/>
        </p:nvSpPr>
        <p:spPr>
          <a:xfrm>
            <a:off x="408698" y="4232589"/>
            <a:ext cx="174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microbunching</a:t>
            </a:r>
            <a:endParaRPr kumimoji="1" lang="ko-KR" altLang="en-US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353B820-19DC-4EED-B5D1-D038E704E553}"/>
              </a:ext>
            </a:extLst>
          </p:cNvPr>
          <p:cNvCxnSpPr>
            <a:cxnSpLocks/>
          </p:cNvCxnSpPr>
          <p:nvPr/>
        </p:nvCxnSpPr>
        <p:spPr>
          <a:xfrm>
            <a:off x="2153022" y="4417255"/>
            <a:ext cx="614752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D33276E-5F9E-485B-BD44-910712143C9B}"/>
              </a:ext>
            </a:extLst>
          </p:cNvPr>
          <p:cNvSpPr txBox="1"/>
          <p:nvPr/>
        </p:nvSpPr>
        <p:spPr>
          <a:xfrm>
            <a:off x="3646195" y="5802978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field amplification</a:t>
            </a:r>
            <a:endParaRPr kumimoji="1"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D75F8EA-E676-4397-B3F1-5D5EE5F73FB5}"/>
              </a:ext>
            </a:extLst>
          </p:cNvPr>
          <p:cNvCxnSpPr>
            <a:cxnSpLocks/>
          </p:cNvCxnSpPr>
          <p:nvPr/>
        </p:nvCxnSpPr>
        <p:spPr>
          <a:xfrm flipH="1" flipV="1">
            <a:off x="3734972" y="4691575"/>
            <a:ext cx="987884" cy="111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19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B902F459-0F57-4195-A41E-E7123FA6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4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3E65B-E769-450C-A4A3-861A8C58D053}"/>
              </a:ext>
            </a:extLst>
          </p:cNvPr>
          <p:cNvSpPr txBox="1"/>
          <p:nvPr/>
        </p:nvSpPr>
        <p:spPr>
          <a:xfrm>
            <a:off x="967794" y="45667"/>
            <a:ext cx="380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Free-Electron Laser (FEL)</a:t>
            </a:r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pal\Desktop\XFEL building\XFEL141129-2(1).jpg">
            <a:extLst>
              <a:ext uri="{FF2B5EF4-FFF2-40B4-BE49-F238E27FC236}">
                <a16:creationId xmlns:a16="http://schemas.microsoft.com/office/drawing/2014/main" id="{2F23167A-25B7-42A8-854E-B55F5109B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22013" r="6826" b="16760"/>
          <a:stretch/>
        </p:blipFill>
        <p:spPr bwMode="auto">
          <a:xfrm>
            <a:off x="11670" y="856193"/>
            <a:ext cx="12168661" cy="51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23">
            <a:extLst>
              <a:ext uri="{FF2B5EF4-FFF2-40B4-BE49-F238E27FC236}">
                <a16:creationId xmlns:a16="http://schemas.microsoft.com/office/drawing/2014/main" id="{77258FB7-F3AD-4A60-BD40-400E42D760F9}"/>
              </a:ext>
            </a:extLst>
          </p:cNvPr>
          <p:cNvSpPr/>
          <p:nvPr/>
        </p:nvSpPr>
        <p:spPr>
          <a:xfrm rot="20199086">
            <a:off x="4454832" y="3971135"/>
            <a:ext cx="989827" cy="609867"/>
          </a:xfrm>
          <a:custGeom>
            <a:avLst/>
            <a:gdLst>
              <a:gd name="connsiteX0" fmla="*/ 433387 w 852487"/>
              <a:gd name="connsiteY0" fmla="*/ 490537 h 490537"/>
              <a:gd name="connsiteX1" fmla="*/ 852487 w 852487"/>
              <a:gd name="connsiteY1" fmla="*/ 300037 h 490537"/>
              <a:gd name="connsiteX2" fmla="*/ 466725 w 852487"/>
              <a:gd name="connsiteY2" fmla="*/ 0 h 490537"/>
              <a:gd name="connsiteX3" fmla="*/ 0 w 852487"/>
              <a:gd name="connsiteY3" fmla="*/ 180975 h 490537"/>
              <a:gd name="connsiteX4" fmla="*/ 433387 w 852487"/>
              <a:gd name="connsiteY4" fmla="*/ 490537 h 490537"/>
              <a:gd name="connsiteX0" fmla="*/ 978604 w 1397704"/>
              <a:gd name="connsiteY0" fmla="*/ 865963 h 865963"/>
              <a:gd name="connsiteX1" fmla="*/ 1397704 w 1397704"/>
              <a:gd name="connsiteY1" fmla="*/ 675463 h 865963"/>
              <a:gd name="connsiteX2" fmla="*/ 1 w 1397704"/>
              <a:gd name="connsiteY2" fmla="*/ 0 h 865963"/>
              <a:gd name="connsiteX3" fmla="*/ 545217 w 1397704"/>
              <a:gd name="connsiteY3" fmla="*/ 556401 h 865963"/>
              <a:gd name="connsiteX4" fmla="*/ 978604 w 1397704"/>
              <a:gd name="connsiteY4" fmla="*/ 865963 h 865963"/>
              <a:gd name="connsiteX0" fmla="*/ 1247126 w 1666226"/>
              <a:gd name="connsiteY0" fmla="*/ 865963 h 865963"/>
              <a:gd name="connsiteX1" fmla="*/ 1666226 w 1666226"/>
              <a:gd name="connsiteY1" fmla="*/ 675463 h 865963"/>
              <a:gd name="connsiteX2" fmla="*/ 268523 w 1666226"/>
              <a:gd name="connsiteY2" fmla="*/ 0 h 865963"/>
              <a:gd name="connsiteX3" fmla="*/ -1 w 1666226"/>
              <a:gd name="connsiteY3" fmla="*/ 188706 h 865963"/>
              <a:gd name="connsiteX4" fmla="*/ 1247126 w 1666226"/>
              <a:gd name="connsiteY4" fmla="*/ 865963 h 865963"/>
              <a:gd name="connsiteX0" fmla="*/ 1298443 w 1666226"/>
              <a:gd name="connsiteY0" fmla="*/ 843899 h 843899"/>
              <a:gd name="connsiteX1" fmla="*/ 1666226 w 1666226"/>
              <a:gd name="connsiteY1" fmla="*/ 675463 h 843899"/>
              <a:gd name="connsiteX2" fmla="*/ 268523 w 1666226"/>
              <a:gd name="connsiteY2" fmla="*/ 0 h 843899"/>
              <a:gd name="connsiteX3" fmla="*/ -1 w 1666226"/>
              <a:gd name="connsiteY3" fmla="*/ 188706 h 843899"/>
              <a:gd name="connsiteX4" fmla="*/ 1298443 w 1666226"/>
              <a:gd name="connsiteY4" fmla="*/ 843899 h 843899"/>
              <a:gd name="connsiteX0" fmla="*/ 1298443 w 1614913"/>
              <a:gd name="connsiteY0" fmla="*/ 843899 h 843899"/>
              <a:gd name="connsiteX1" fmla="*/ 1614912 w 1614913"/>
              <a:gd name="connsiteY1" fmla="*/ 697529 h 843899"/>
              <a:gd name="connsiteX2" fmla="*/ 268523 w 1614913"/>
              <a:gd name="connsiteY2" fmla="*/ 0 h 843899"/>
              <a:gd name="connsiteX3" fmla="*/ -1 w 1614913"/>
              <a:gd name="connsiteY3" fmla="*/ 188706 h 843899"/>
              <a:gd name="connsiteX4" fmla="*/ 1298443 w 1614913"/>
              <a:gd name="connsiteY4" fmla="*/ 843899 h 843899"/>
              <a:gd name="connsiteX0" fmla="*/ 1298443 w 1614913"/>
              <a:gd name="connsiteY0" fmla="*/ 815740 h 815740"/>
              <a:gd name="connsiteX1" fmla="*/ 1614912 w 1614913"/>
              <a:gd name="connsiteY1" fmla="*/ 669370 h 815740"/>
              <a:gd name="connsiteX2" fmla="*/ 324093 w 1614913"/>
              <a:gd name="connsiteY2" fmla="*/ 0 h 815740"/>
              <a:gd name="connsiteX3" fmla="*/ -1 w 1614913"/>
              <a:gd name="connsiteY3" fmla="*/ 160547 h 815740"/>
              <a:gd name="connsiteX4" fmla="*/ 1298443 w 1614913"/>
              <a:gd name="connsiteY4" fmla="*/ 815740 h 815740"/>
              <a:gd name="connsiteX0" fmla="*/ 1276145 w 1592615"/>
              <a:gd name="connsiteY0" fmla="*/ 815740 h 815740"/>
              <a:gd name="connsiteX1" fmla="*/ 1592614 w 1592615"/>
              <a:gd name="connsiteY1" fmla="*/ 669370 h 815740"/>
              <a:gd name="connsiteX2" fmla="*/ 301795 w 1592615"/>
              <a:gd name="connsiteY2" fmla="*/ 0 h 815740"/>
              <a:gd name="connsiteX3" fmla="*/ -1 w 1592615"/>
              <a:gd name="connsiteY3" fmla="*/ 154679 h 815740"/>
              <a:gd name="connsiteX4" fmla="*/ 1276145 w 1592615"/>
              <a:gd name="connsiteY4" fmla="*/ 815740 h 815740"/>
              <a:gd name="connsiteX0" fmla="*/ 1276145 w 1702104"/>
              <a:gd name="connsiteY0" fmla="*/ 815740 h 815740"/>
              <a:gd name="connsiteX1" fmla="*/ 1702104 w 1702104"/>
              <a:gd name="connsiteY1" fmla="*/ 700712 h 815740"/>
              <a:gd name="connsiteX2" fmla="*/ 301795 w 1702104"/>
              <a:gd name="connsiteY2" fmla="*/ 0 h 815740"/>
              <a:gd name="connsiteX3" fmla="*/ -1 w 1702104"/>
              <a:gd name="connsiteY3" fmla="*/ 154679 h 815740"/>
              <a:gd name="connsiteX4" fmla="*/ 1276145 w 1702104"/>
              <a:gd name="connsiteY4" fmla="*/ 815740 h 815740"/>
              <a:gd name="connsiteX0" fmla="*/ 1276145 w 1702104"/>
              <a:gd name="connsiteY0" fmla="*/ 750581 h 750581"/>
              <a:gd name="connsiteX1" fmla="*/ 1702104 w 1702104"/>
              <a:gd name="connsiteY1" fmla="*/ 635553 h 750581"/>
              <a:gd name="connsiteX2" fmla="*/ 454209 w 1702104"/>
              <a:gd name="connsiteY2" fmla="*/ 0 h 750581"/>
              <a:gd name="connsiteX3" fmla="*/ -1 w 1702104"/>
              <a:gd name="connsiteY3" fmla="*/ 89520 h 750581"/>
              <a:gd name="connsiteX4" fmla="*/ 1276145 w 1702104"/>
              <a:gd name="connsiteY4" fmla="*/ 750581 h 750581"/>
              <a:gd name="connsiteX0" fmla="*/ 1190290 w 1702104"/>
              <a:gd name="connsiteY0" fmla="*/ 682940 h 682941"/>
              <a:gd name="connsiteX1" fmla="*/ 1702104 w 1702104"/>
              <a:gd name="connsiteY1" fmla="*/ 635553 h 682941"/>
              <a:gd name="connsiteX2" fmla="*/ 454209 w 1702104"/>
              <a:gd name="connsiteY2" fmla="*/ 0 h 682941"/>
              <a:gd name="connsiteX3" fmla="*/ -1 w 1702104"/>
              <a:gd name="connsiteY3" fmla="*/ 89520 h 682941"/>
              <a:gd name="connsiteX4" fmla="*/ 1190290 w 1702104"/>
              <a:gd name="connsiteY4" fmla="*/ 682940 h 68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2104" h="682941">
                <a:moveTo>
                  <a:pt x="1190290" y="682940"/>
                </a:moveTo>
                <a:lnTo>
                  <a:pt x="1702104" y="635553"/>
                </a:lnTo>
                <a:lnTo>
                  <a:pt x="454209" y="0"/>
                </a:lnTo>
                <a:lnTo>
                  <a:pt x="-1" y="89520"/>
                </a:lnTo>
                <a:lnTo>
                  <a:pt x="1190290" y="68294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63EFF1F5-187F-4605-BD85-E58AF8F4EDC5}"/>
              </a:ext>
            </a:extLst>
          </p:cNvPr>
          <p:cNvCxnSpPr>
            <a:cxnSpLocks/>
          </p:cNvCxnSpPr>
          <p:nvPr/>
        </p:nvCxnSpPr>
        <p:spPr>
          <a:xfrm flipH="1" flipV="1">
            <a:off x="1416751" y="3163217"/>
            <a:ext cx="5406280" cy="1300186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A194FD-C167-41FD-A2DC-D424A508A155}"/>
              </a:ext>
            </a:extLst>
          </p:cNvPr>
          <p:cNvSpPr txBox="1"/>
          <p:nvPr/>
        </p:nvSpPr>
        <p:spPr>
          <a:xfrm rot="730689">
            <a:off x="3776323" y="3576921"/>
            <a:ext cx="781213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Linac</a:t>
            </a:r>
            <a:endParaRPr lang="en-US" sz="112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F2BA9B-683C-41B4-BCA9-8349206DC75B}"/>
              </a:ext>
            </a:extLst>
          </p:cNvPr>
          <p:cNvSpPr txBox="1"/>
          <p:nvPr/>
        </p:nvSpPr>
        <p:spPr>
          <a:xfrm rot="757283">
            <a:off x="7529320" y="4478955"/>
            <a:ext cx="1262004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Undulator (H</a:t>
            </a:r>
            <a:r>
              <a:rPr lang="en-US" altLang="ko-KR" sz="112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n-US" sz="112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9" name="Straight Arrow Connector 26">
            <a:extLst>
              <a:ext uri="{FF2B5EF4-FFF2-40B4-BE49-F238E27FC236}">
                <a16:creationId xmlns:a16="http://schemas.microsoft.com/office/drawing/2014/main" id="{FD0AFB0A-9CF8-4F07-BF14-56E743E97977}"/>
              </a:ext>
            </a:extLst>
          </p:cNvPr>
          <p:cNvCxnSpPr>
            <a:cxnSpLocks/>
          </p:cNvCxnSpPr>
          <p:nvPr/>
        </p:nvCxnSpPr>
        <p:spPr>
          <a:xfrm flipH="1" flipV="1">
            <a:off x="6823031" y="4465852"/>
            <a:ext cx="2566571" cy="562156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67FB895C-3EAA-47D7-80FC-8873B5ED06A8}"/>
              </a:ext>
            </a:extLst>
          </p:cNvPr>
          <p:cNvSpPr/>
          <p:nvPr/>
        </p:nvSpPr>
        <p:spPr>
          <a:xfrm rot="20481878">
            <a:off x="9936528" y="5013951"/>
            <a:ext cx="1305945" cy="780981"/>
          </a:xfrm>
          <a:custGeom>
            <a:avLst/>
            <a:gdLst>
              <a:gd name="connsiteX0" fmla="*/ 433387 w 852487"/>
              <a:gd name="connsiteY0" fmla="*/ 490537 h 490537"/>
              <a:gd name="connsiteX1" fmla="*/ 852487 w 852487"/>
              <a:gd name="connsiteY1" fmla="*/ 300037 h 490537"/>
              <a:gd name="connsiteX2" fmla="*/ 466725 w 852487"/>
              <a:gd name="connsiteY2" fmla="*/ 0 h 490537"/>
              <a:gd name="connsiteX3" fmla="*/ 0 w 852487"/>
              <a:gd name="connsiteY3" fmla="*/ 180975 h 490537"/>
              <a:gd name="connsiteX4" fmla="*/ 433387 w 852487"/>
              <a:gd name="connsiteY4" fmla="*/ 490537 h 490537"/>
              <a:gd name="connsiteX0" fmla="*/ 433387 w 852487"/>
              <a:gd name="connsiteY0" fmla="*/ 493087 h 493087"/>
              <a:gd name="connsiteX1" fmla="*/ 852487 w 852487"/>
              <a:gd name="connsiteY1" fmla="*/ 302587 h 493087"/>
              <a:gd name="connsiteX2" fmla="*/ 246741 w 852487"/>
              <a:gd name="connsiteY2" fmla="*/ 0 h 493087"/>
              <a:gd name="connsiteX3" fmla="*/ 0 w 852487"/>
              <a:gd name="connsiteY3" fmla="*/ 183525 h 493087"/>
              <a:gd name="connsiteX4" fmla="*/ 433387 w 852487"/>
              <a:gd name="connsiteY4" fmla="*/ 493087 h 493087"/>
              <a:gd name="connsiteX0" fmla="*/ 334799 w 753899"/>
              <a:gd name="connsiteY0" fmla="*/ 493087 h 493087"/>
              <a:gd name="connsiteX1" fmla="*/ 753899 w 753899"/>
              <a:gd name="connsiteY1" fmla="*/ 302587 h 493087"/>
              <a:gd name="connsiteX2" fmla="*/ 148153 w 753899"/>
              <a:gd name="connsiteY2" fmla="*/ 0 h 493087"/>
              <a:gd name="connsiteX3" fmla="*/ 0 w 753899"/>
              <a:gd name="connsiteY3" fmla="*/ 121464 h 493087"/>
              <a:gd name="connsiteX4" fmla="*/ 334799 w 753899"/>
              <a:gd name="connsiteY4" fmla="*/ 493087 h 493087"/>
              <a:gd name="connsiteX0" fmla="*/ 710330 w 753899"/>
              <a:gd name="connsiteY0" fmla="*/ 512226 h 512226"/>
              <a:gd name="connsiteX1" fmla="*/ 753899 w 753899"/>
              <a:gd name="connsiteY1" fmla="*/ 302587 h 512226"/>
              <a:gd name="connsiteX2" fmla="*/ 148153 w 753899"/>
              <a:gd name="connsiteY2" fmla="*/ 0 h 512226"/>
              <a:gd name="connsiteX3" fmla="*/ 0 w 753899"/>
              <a:gd name="connsiteY3" fmla="*/ 121464 h 512226"/>
              <a:gd name="connsiteX4" fmla="*/ 710330 w 753899"/>
              <a:gd name="connsiteY4" fmla="*/ 512226 h 512226"/>
              <a:gd name="connsiteX0" fmla="*/ 710330 w 810982"/>
              <a:gd name="connsiteY0" fmla="*/ 512226 h 512226"/>
              <a:gd name="connsiteX1" fmla="*/ 810982 w 810982"/>
              <a:gd name="connsiteY1" fmla="*/ 345578 h 512226"/>
              <a:gd name="connsiteX2" fmla="*/ 148153 w 810982"/>
              <a:gd name="connsiteY2" fmla="*/ 0 h 512226"/>
              <a:gd name="connsiteX3" fmla="*/ 0 w 810982"/>
              <a:gd name="connsiteY3" fmla="*/ 121464 h 512226"/>
              <a:gd name="connsiteX4" fmla="*/ 710330 w 810982"/>
              <a:gd name="connsiteY4" fmla="*/ 512226 h 512226"/>
              <a:gd name="connsiteX0" fmla="*/ 710330 w 810982"/>
              <a:gd name="connsiteY0" fmla="*/ 508623 h 508623"/>
              <a:gd name="connsiteX1" fmla="*/ 810982 w 810982"/>
              <a:gd name="connsiteY1" fmla="*/ 341975 h 508623"/>
              <a:gd name="connsiteX2" fmla="*/ 158871 w 810982"/>
              <a:gd name="connsiteY2" fmla="*/ 0 h 508623"/>
              <a:gd name="connsiteX3" fmla="*/ 0 w 810982"/>
              <a:gd name="connsiteY3" fmla="*/ 117861 h 508623"/>
              <a:gd name="connsiteX4" fmla="*/ 710330 w 810982"/>
              <a:gd name="connsiteY4" fmla="*/ 508623 h 508623"/>
              <a:gd name="connsiteX0" fmla="*/ 710330 w 830612"/>
              <a:gd name="connsiteY0" fmla="*/ 508623 h 508623"/>
              <a:gd name="connsiteX1" fmla="*/ 830612 w 830612"/>
              <a:gd name="connsiteY1" fmla="*/ 354524 h 508623"/>
              <a:gd name="connsiteX2" fmla="*/ 158871 w 830612"/>
              <a:gd name="connsiteY2" fmla="*/ 0 h 508623"/>
              <a:gd name="connsiteX3" fmla="*/ 0 w 830612"/>
              <a:gd name="connsiteY3" fmla="*/ 117861 h 508623"/>
              <a:gd name="connsiteX4" fmla="*/ 710330 w 830612"/>
              <a:gd name="connsiteY4" fmla="*/ 508623 h 508623"/>
              <a:gd name="connsiteX0" fmla="*/ 687148 w 830612"/>
              <a:gd name="connsiteY0" fmla="*/ 488929 h 488929"/>
              <a:gd name="connsiteX1" fmla="*/ 830612 w 830612"/>
              <a:gd name="connsiteY1" fmla="*/ 354524 h 488929"/>
              <a:gd name="connsiteX2" fmla="*/ 158871 w 830612"/>
              <a:gd name="connsiteY2" fmla="*/ 0 h 488929"/>
              <a:gd name="connsiteX3" fmla="*/ 0 w 830612"/>
              <a:gd name="connsiteY3" fmla="*/ 117861 h 488929"/>
              <a:gd name="connsiteX4" fmla="*/ 687148 w 830612"/>
              <a:gd name="connsiteY4" fmla="*/ 488929 h 488929"/>
              <a:gd name="connsiteX0" fmla="*/ 643227 w 830612"/>
              <a:gd name="connsiteY0" fmla="*/ 463706 h 463706"/>
              <a:gd name="connsiteX1" fmla="*/ 830612 w 830612"/>
              <a:gd name="connsiteY1" fmla="*/ 354524 h 463706"/>
              <a:gd name="connsiteX2" fmla="*/ 158871 w 830612"/>
              <a:gd name="connsiteY2" fmla="*/ 0 h 463706"/>
              <a:gd name="connsiteX3" fmla="*/ 0 w 830612"/>
              <a:gd name="connsiteY3" fmla="*/ 117861 h 463706"/>
              <a:gd name="connsiteX4" fmla="*/ 643227 w 830612"/>
              <a:gd name="connsiteY4" fmla="*/ 463706 h 463706"/>
              <a:gd name="connsiteX0" fmla="*/ 684081 w 871466"/>
              <a:gd name="connsiteY0" fmla="*/ 463706 h 463706"/>
              <a:gd name="connsiteX1" fmla="*/ 871466 w 871466"/>
              <a:gd name="connsiteY1" fmla="*/ 354524 h 463706"/>
              <a:gd name="connsiteX2" fmla="*/ 199725 w 871466"/>
              <a:gd name="connsiteY2" fmla="*/ 0 h 463706"/>
              <a:gd name="connsiteX3" fmla="*/ 0 w 871466"/>
              <a:gd name="connsiteY3" fmla="*/ 114585 h 463706"/>
              <a:gd name="connsiteX4" fmla="*/ 684081 w 871466"/>
              <a:gd name="connsiteY4" fmla="*/ 463706 h 463706"/>
              <a:gd name="connsiteX0" fmla="*/ 684081 w 871466"/>
              <a:gd name="connsiteY0" fmla="*/ 438482 h 438482"/>
              <a:gd name="connsiteX1" fmla="*/ 871466 w 871466"/>
              <a:gd name="connsiteY1" fmla="*/ 329300 h 438482"/>
              <a:gd name="connsiteX2" fmla="*/ 243646 w 871466"/>
              <a:gd name="connsiteY2" fmla="*/ 0 h 438482"/>
              <a:gd name="connsiteX3" fmla="*/ 0 w 871466"/>
              <a:gd name="connsiteY3" fmla="*/ 89361 h 438482"/>
              <a:gd name="connsiteX4" fmla="*/ 684081 w 871466"/>
              <a:gd name="connsiteY4" fmla="*/ 438482 h 438482"/>
              <a:gd name="connsiteX0" fmla="*/ 680794 w 871466"/>
              <a:gd name="connsiteY0" fmla="*/ 479211 h 479211"/>
              <a:gd name="connsiteX1" fmla="*/ 871466 w 871466"/>
              <a:gd name="connsiteY1" fmla="*/ 329300 h 479211"/>
              <a:gd name="connsiteX2" fmla="*/ 243646 w 871466"/>
              <a:gd name="connsiteY2" fmla="*/ 0 h 479211"/>
              <a:gd name="connsiteX3" fmla="*/ 0 w 871466"/>
              <a:gd name="connsiteY3" fmla="*/ 89361 h 479211"/>
              <a:gd name="connsiteX4" fmla="*/ 680794 w 871466"/>
              <a:gd name="connsiteY4" fmla="*/ 479211 h 479211"/>
              <a:gd name="connsiteX0" fmla="*/ 680794 w 880776"/>
              <a:gd name="connsiteY0" fmla="*/ 479211 h 479211"/>
              <a:gd name="connsiteX1" fmla="*/ 880776 w 880776"/>
              <a:gd name="connsiteY1" fmla="*/ 363804 h 479211"/>
              <a:gd name="connsiteX2" fmla="*/ 243646 w 880776"/>
              <a:gd name="connsiteY2" fmla="*/ 0 h 479211"/>
              <a:gd name="connsiteX3" fmla="*/ 0 w 880776"/>
              <a:gd name="connsiteY3" fmla="*/ 89361 h 479211"/>
              <a:gd name="connsiteX4" fmla="*/ 680794 w 880776"/>
              <a:gd name="connsiteY4" fmla="*/ 479211 h 479211"/>
              <a:gd name="connsiteX0" fmla="*/ 643116 w 843098"/>
              <a:gd name="connsiteY0" fmla="*/ 479211 h 479211"/>
              <a:gd name="connsiteX1" fmla="*/ 843098 w 843098"/>
              <a:gd name="connsiteY1" fmla="*/ 363804 h 479211"/>
              <a:gd name="connsiteX2" fmla="*/ 205968 w 843098"/>
              <a:gd name="connsiteY2" fmla="*/ 0 h 479211"/>
              <a:gd name="connsiteX3" fmla="*/ 0 w 843098"/>
              <a:gd name="connsiteY3" fmla="*/ 102028 h 479211"/>
              <a:gd name="connsiteX4" fmla="*/ 643116 w 843098"/>
              <a:gd name="connsiteY4" fmla="*/ 479211 h 47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098" h="479211">
                <a:moveTo>
                  <a:pt x="643116" y="479211"/>
                </a:moveTo>
                <a:lnTo>
                  <a:pt x="843098" y="363804"/>
                </a:lnTo>
                <a:lnTo>
                  <a:pt x="205968" y="0"/>
                </a:lnTo>
                <a:lnTo>
                  <a:pt x="0" y="102028"/>
                </a:lnTo>
                <a:lnTo>
                  <a:pt x="643116" y="479211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prstDash val="dash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D06C9D-F46C-4FE3-BC42-A9B4F1E0447F}"/>
              </a:ext>
            </a:extLst>
          </p:cNvPr>
          <p:cNvSpPr txBox="1"/>
          <p:nvPr/>
        </p:nvSpPr>
        <p:spPr>
          <a:xfrm rot="693055">
            <a:off x="10236301" y="4949188"/>
            <a:ext cx="1103047" cy="264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Exp.Hall</a:t>
            </a:r>
            <a:r>
              <a:rPr lang="en-US" sz="1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(H</a:t>
            </a:r>
            <a:r>
              <a:rPr lang="en-US" altLang="ko-KR" sz="1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n-US" sz="1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07E88D-3E63-424B-BDD1-48B3F8509FB7}"/>
              </a:ext>
            </a:extLst>
          </p:cNvPr>
          <p:cNvSpPr txBox="1"/>
          <p:nvPr/>
        </p:nvSpPr>
        <p:spPr>
          <a:xfrm rot="753945">
            <a:off x="4246870" y="4525816"/>
            <a:ext cx="1091630" cy="264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Exp.Hall</a:t>
            </a:r>
            <a:r>
              <a:rPr lang="en-US" sz="1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(S</a:t>
            </a:r>
            <a:r>
              <a:rPr lang="en-US" altLang="ko-KR" sz="1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n-US" sz="1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05B26-5597-453C-8EBE-C2332D48D9CA}"/>
              </a:ext>
            </a:extLst>
          </p:cNvPr>
          <p:cNvSpPr txBox="1"/>
          <p:nvPr/>
        </p:nvSpPr>
        <p:spPr>
          <a:xfrm rot="902227">
            <a:off x="3096923" y="4266709"/>
            <a:ext cx="1201207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Undulator </a:t>
            </a:r>
            <a:r>
              <a:rPr lang="en-US" sz="112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</a:t>
            </a:r>
            <a:r>
              <a:rPr lang="en-US" altLang="ko-KR" sz="112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n-US" sz="112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112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44">
            <a:extLst>
              <a:ext uri="{FF2B5EF4-FFF2-40B4-BE49-F238E27FC236}">
                <a16:creationId xmlns:a16="http://schemas.microsoft.com/office/drawing/2014/main" id="{39FBA305-A3DD-4173-BF3C-F4581074BCDF}"/>
              </a:ext>
            </a:extLst>
          </p:cNvPr>
          <p:cNvCxnSpPr>
            <a:cxnSpLocks/>
          </p:cNvCxnSpPr>
          <p:nvPr/>
        </p:nvCxnSpPr>
        <p:spPr>
          <a:xfrm flipH="1" flipV="1">
            <a:off x="3239953" y="4163810"/>
            <a:ext cx="807645" cy="216493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8B3119-A58F-4A21-BC36-8C99968C10F4}"/>
              </a:ext>
            </a:extLst>
          </p:cNvPr>
          <p:cNvSpPr txBox="1"/>
          <p:nvPr/>
        </p:nvSpPr>
        <p:spPr>
          <a:xfrm>
            <a:off x="423885" y="3424771"/>
            <a:ext cx="733273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2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Injector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E98EEE-170D-4EED-BBB9-5B9F5A9EEA99}"/>
              </a:ext>
            </a:extLst>
          </p:cNvPr>
          <p:cNvSpPr txBox="1"/>
          <p:nvPr/>
        </p:nvSpPr>
        <p:spPr>
          <a:xfrm>
            <a:off x="6165346" y="3019718"/>
            <a:ext cx="1062621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PLS-II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B6E79C-519A-47E9-A08C-DBBE7C1A88F7}"/>
              </a:ext>
            </a:extLst>
          </p:cNvPr>
          <p:cNvSpPr txBox="1"/>
          <p:nvPr/>
        </p:nvSpPr>
        <p:spPr>
          <a:xfrm>
            <a:off x="4817377" y="5070382"/>
            <a:ext cx="106262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PAL-XFEL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4837EBE-1530-4699-BF75-7C88DE31E6B9}"/>
              </a:ext>
            </a:extLst>
          </p:cNvPr>
          <p:cNvSpPr/>
          <p:nvPr/>
        </p:nvSpPr>
        <p:spPr>
          <a:xfrm>
            <a:off x="11669" y="5733660"/>
            <a:ext cx="510086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Period: 2011 ~ 2015</a:t>
            </a:r>
          </a:p>
          <a:p>
            <a:r>
              <a:rPr lang="en-US" altLang="ko-K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11-GeV Electron </a:t>
            </a:r>
            <a:r>
              <a:rPr lang="en-US" altLang="ko-KR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Linac</a:t>
            </a:r>
            <a:r>
              <a:rPr lang="en-US" altLang="ko-K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(Normal Conducting S-band, 60 Hz)</a:t>
            </a:r>
          </a:p>
          <a:p>
            <a:r>
              <a:rPr lang="en-US" altLang="ko-K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Length: 1.1 km</a:t>
            </a: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FA1C9D3F-65CD-46B5-AAC6-09C633D1E407}"/>
              </a:ext>
            </a:extLst>
          </p:cNvPr>
          <p:cNvCxnSpPr/>
          <p:nvPr/>
        </p:nvCxnSpPr>
        <p:spPr>
          <a:xfrm>
            <a:off x="3168566" y="3596009"/>
            <a:ext cx="71386" cy="567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FFAA9A97-5EF1-45D7-90E3-9E2F18A58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39717"/>
              </p:ext>
            </p:extLst>
          </p:nvPr>
        </p:nvGraphicFramePr>
        <p:xfrm>
          <a:off x="7623200" y="469164"/>
          <a:ext cx="4557130" cy="2519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060">
                  <a:extLst>
                    <a:ext uri="{9D8B030D-6E8A-4147-A177-3AD203B41FA5}">
                      <a16:colId xmlns:a16="http://schemas.microsoft.com/office/drawing/2014/main" val="1421614489"/>
                    </a:ext>
                  </a:extLst>
                </a:gridCol>
                <a:gridCol w="1607039">
                  <a:extLst>
                    <a:ext uri="{9D8B030D-6E8A-4147-A177-3AD203B41FA5}">
                      <a16:colId xmlns:a16="http://schemas.microsoft.com/office/drawing/2014/main" val="1041630918"/>
                    </a:ext>
                  </a:extLst>
                </a:gridCol>
                <a:gridCol w="1586031">
                  <a:extLst>
                    <a:ext uri="{9D8B030D-6E8A-4147-A177-3AD203B41FA5}">
                      <a16:colId xmlns:a16="http://schemas.microsoft.com/office/drawing/2014/main" val="1841119657"/>
                    </a:ext>
                  </a:extLst>
                </a:gridCol>
              </a:tblGrid>
              <a:tr h="392329">
                <a:tc>
                  <a:txBody>
                    <a:bodyPr/>
                    <a:lstStyle/>
                    <a:p>
                      <a:pPr algn="l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Hard X-ray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Soft X-ray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49722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Photon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energy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2.0 ~ 20 keV</a:t>
                      </a:r>
                      <a:br>
                        <a:rPr lang="en-US" altLang="ko-KR" sz="1200" b="1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2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(0.6 ~ 0.06 nm)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250 ~ 1250 eV</a:t>
                      </a:r>
                      <a:br>
                        <a:rPr lang="en-US" altLang="ko-KR" sz="1200" b="1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1200" b="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(5 ~ 1 nm)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69394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Beam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energy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 ~ 11 GeV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 GeV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691028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Repetition rate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60 Hz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60 Hz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73754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Band width of pink beam (</a:t>
                      </a:r>
                      <a:r>
                        <a:rPr lang="el-GR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Δ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E/E)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~ 0.4</a:t>
                      </a:r>
                      <a:r>
                        <a:rPr lang="en-US" altLang="ko-KR" sz="1200" b="0" baseline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%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~ 0.5 %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65125"/>
                  </a:ext>
                </a:extLst>
              </a:tr>
              <a:tr h="392329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Photon flux (pink beam)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나눔스퀘어 Bold" panose="020B0600000101010101" pitchFamily="50" charset="-127"/>
                      </a:endParaRPr>
                    </a:p>
                  </a:txBody>
                  <a:tcPr marL="73166" marR="73166" marT="36583" marB="36583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&gt; 1.0 x 10</a:t>
                      </a:r>
                      <a:r>
                        <a:rPr lang="en-US" altLang="ko-KR" sz="1200" b="1" baseline="30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phs/pulse</a:t>
                      </a:r>
                      <a:endParaRPr lang="en-US" altLang="ko-KR" sz="1200" b="1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&gt; 1.0 x 10</a:t>
                      </a:r>
                      <a:r>
                        <a:rPr lang="en-US" altLang="ko-KR" sz="1200" b="1" baseline="30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phs/pulse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161" marR="73161" marT="36583" marB="365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03868"/>
                  </a:ext>
                </a:extLst>
              </a:tr>
            </a:tbl>
          </a:graphicData>
        </a:graphic>
      </p:graphicFrame>
      <p:pic>
        <p:nvPicPr>
          <p:cNvPr id="35" name="그림 34">
            <a:extLst>
              <a:ext uri="{FF2B5EF4-FFF2-40B4-BE49-F238E27FC236}">
                <a16:creationId xmlns:a16="http://schemas.microsoft.com/office/drawing/2014/main" id="{2ADC6C58-EB4A-4525-A5D0-D78BCE6BF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" y="769008"/>
            <a:ext cx="7611530" cy="16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B902F459-0F57-4195-A41E-E7123FA6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5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3E65B-E769-450C-A4A3-861A8C58D053}"/>
              </a:ext>
            </a:extLst>
          </p:cNvPr>
          <p:cNvSpPr txBox="1"/>
          <p:nvPr/>
        </p:nvSpPr>
        <p:spPr>
          <a:xfrm>
            <a:off x="967794" y="45667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 codes</a:t>
            </a:r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0E855D-A203-4527-B977-470EB5F1A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4"/>
          <a:stretch/>
        </p:blipFill>
        <p:spPr>
          <a:xfrm>
            <a:off x="111019" y="693379"/>
            <a:ext cx="4705149" cy="306594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82C02D4-1372-4EA1-933E-A28B3D8A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235" y="704686"/>
            <a:ext cx="4060965" cy="307589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E28BB37-5DD3-487F-9A2C-A4DE3359F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29" y="3868615"/>
            <a:ext cx="3926408" cy="2635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6DA57-0C0C-4F6D-B320-3947413602D7}"/>
              </a:ext>
            </a:extLst>
          </p:cNvPr>
          <p:cNvSpPr txBox="1"/>
          <p:nvPr/>
        </p:nvSpPr>
        <p:spPr>
          <a:xfrm>
            <a:off x="6224221" y="4962434"/>
            <a:ext cx="2681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and others ….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92C1CA2-2CC3-44C8-B9E0-AD3A5C6D9EF0}"/>
              </a:ext>
            </a:extLst>
          </p:cNvPr>
          <p:cNvSpPr/>
          <p:nvPr/>
        </p:nvSpPr>
        <p:spPr>
          <a:xfrm>
            <a:off x="49237" y="571500"/>
            <a:ext cx="9685313" cy="33107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66F8414-2652-40D0-9331-92884BE8A13F}"/>
              </a:ext>
            </a:extLst>
          </p:cNvPr>
          <p:cNvSpPr/>
          <p:nvPr/>
        </p:nvSpPr>
        <p:spPr>
          <a:xfrm>
            <a:off x="49237" y="3924300"/>
            <a:ext cx="9685313" cy="2580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E900A-7E99-4449-ABF8-FC58C1EA6C31}"/>
              </a:ext>
            </a:extLst>
          </p:cNvPr>
          <p:cNvSpPr txBox="1"/>
          <p:nvPr/>
        </p:nvSpPr>
        <p:spPr>
          <a:xfrm>
            <a:off x="9877425" y="87630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Averaged code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B7E60-9513-4073-9920-092E12EDA38E}"/>
              </a:ext>
            </a:extLst>
          </p:cNvPr>
          <p:cNvSpPr txBox="1"/>
          <p:nvPr/>
        </p:nvSpPr>
        <p:spPr>
          <a:xfrm>
            <a:off x="9877425" y="4143375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Unaveraged code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679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Most popular FEL code is the averaged algorithm (like GENESIS 1.3), since it is fast.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75534C-FC26-4EBA-9BB1-55860DAC715C}"/>
              </a:ext>
            </a:extLst>
          </p:cNvPr>
          <p:cNvSpPr txBox="1"/>
          <p:nvPr/>
        </p:nvSpPr>
        <p:spPr>
          <a:xfrm>
            <a:off x="967794" y="45667"/>
            <a:ext cx="2427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Averaged Code</a:t>
            </a:r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AE2E829F-14ED-4BC6-9D6F-E49659EDF142}"/>
              </a:ext>
            </a:extLst>
          </p:cNvPr>
          <p:cNvGrpSpPr/>
          <p:nvPr/>
        </p:nvGrpSpPr>
        <p:grpSpPr>
          <a:xfrm>
            <a:off x="786366" y="1449528"/>
            <a:ext cx="9515709" cy="2497068"/>
            <a:chOff x="1127681" y="1879602"/>
            <a:chExt cx="9515709" cy="2497068"/>
          </a:xfrm>
        </p:grpSpPr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DEFAE555-DCDF-4B69-A0DC-0B4821D79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4800" y="1879602"/>
              <a:ext cx="0" cy="2358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연결선 170">
              <a:extLst>
                <a:ext uri="{FF2B5EF4-FFF2-40B4-BE49-F238E27FC236}">
                  <a16:creationId xmlns:a16="http://schemas.microsoft.com/office/drawing/2014/main" id="{5EB2F87F-B3A9-44C3-9263-201ED4FDD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3569" y="1879603"/>
              <a:ext cx="0" cy="2358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그룹 195">
              <a:extLst>
                <a:ext uri="{FF2B5EF4-FFF2-40B4-BE49-F238E27FC236}">
                  <a16:creationId xmlns:a16="http://schemas.microsoft.com/office/drawing/2014/main" id="{C18B1CE5-8C73-43FC-966F-270839D90B67}"/>
                </a:ext>
              </a:extLst>
            </p:cNvPr>
            <p:cNvGrpSpPr/>
            <p:nvPr/>
          </p:nvGrpSpPr>
          <p:grpSpPr>
            <a:xfrm>
              <a:off x="1912239" y="2235200"/>
              <a:ext cx="4085385" cy="1536001"/>
              <a:chOff x="2438399" y="2152333"/>
              <a:chExt cx="7979230" cy="1536001"/>
            </a:xfrm>
          </p:grpSpPr>
          <p:sp>
            <p:nvSpPr>
              <p:cNvPr id="198" name="정육면체 197">
                <a:extLst>
                  <a:ext uri="{FF2B5EF4-FFF2-40B4-BE49-F238E27FC236}">
                    <a16:creationId xmlns:a16="http://schemas.microsoft.com/office/drawing/2014/main" id="{52940803-A08F-4D3D-89EB-FBBB948F5E1F}"/>
                  </a:ext>
                </a:extLst>
              </p:cNvPr>
              <p:cNvSpPr/>
              <p:nvPr/>
            </p:nvSpPr>
            <p:spPr>
              <a:xfrm>
                <a:off x="2438399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정육면체 198">
                <a:extLst>
                  <a:ext uri="{FF2B5EF4-FFF2-40B4-BE49-F238E27FC236}">
                    <a16:creationId xmlns:a16="http://schemas.microsoft.com/office/drawing/2014/main" id="{F25DFEA4-F091-4099-AC09-9DACCB1E857A}"/>
                  </a:ext>
                </a:extLst>
              </p:cNvPr>
              <p:cNvSpPr/>
              <p:nvPr/>
            </p:nvSpPr>
            <p:spPr>
              <a:xfrm>
                <a:off x="9728201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정육면체 199">
                <a:extLst>
                  <a:ext uri="{FF2B5EF4-FFF2-40B4-BE49-F238E27FC236}">
                    <a16:creationId xmlns:a16="http://schemas.microsoft.com/office/drawing/2014/main" id="{D780BB03-6DE1-4A37-8DAC-CADCAE92F6AE}"/>
                  </a:ext>
                </a:extLst>
              </p:cNvPr>
              <p:cNvSpPr/>
              <p:nvPr/>
            </p:nvSpPr>
            <p:spPr>
              <a:xfrm>
                <a:off x="8918223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정육면체 200">
                <a:extLst>
                  <a:ext uri="{FF2B5EF4-FFF2-40B4-BE49-F238E27FC236}">
                    <a16:creationId xmlns:a16="http://schemas.microsoft.com/office/drawing/2014/main" id="{64AAD681-95C8-47E3-84F0-4A2273F8BAAA}"/>
                  </a:ext>
                </a:extLst>
              </p:cNvPr>
              <p:cNvSpPr/>
              <p:nvPr/>
            </p:nvSpPr>
            <p:spPr>
              <a:xfrm>
                <a:off x="8108245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정육면체 201">
                <a:extLst>
                  <a:ext uri="{FF2B5EF4-FFF2-40B4-BE49-F238E27FC236}">
                    <a16:creationId xmlns:a16="http://schemas.microsoft.com/office/drawing/2014/main" id="{E19D944B-328E-4F79-98D9-D8ED53E9CFEB}"/>
                  </a:ext>
                </a:extLst>
              </p:cNvPr>
              <p:cNvSpPr/>
              <p:nvPr/>
            </p:nvSpPr>
            <p:spPr>
              <a:xfrm>
                <a:off x="7298267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정육면체 202">
                <a:extLst>
                  <a:ext uri="{FF2B5EF4-FFF2-40B4-BE49-F238E27FC236}">
                    <a16:creationId xmlns:a16="http://schemas.microsoft.com/office/drawing/2014/main" id="{803CE619-B891-4E7C-93E5-3225B00AFE98}"/>
                  </a:ext>
                </a:extLst>
              </p:cNvPr>
              <p:cNvSpPr/>
              <p:nvPr/>
            </p:nvSpPr>
            <p:spPr>
              <a:xfrm>
                <a:off x="6488289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정육면체 203">
                <a:extLst>
                  <a:ext uri="{FF2B5EF4-FFF2-40B4-BE49-F238E27FC236}">
                    <a16:creationId xmlns:a16="http://schemas.microsoft.com/office/drawing/2014/main" id="{F8673676-7A65-4A9F-853C-FB92AC9791EB}"/>
                  </a:ext>
                </a:extLst>
              </p:cNvPr>
              <p:cNvSpPr/>
              <p:nvPr/>
            </p:nvSpPr>
            <p:spPr>
              <a:xfrm>
                <a:off x="5678311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정육면체 204">
                <a:extLst>
                  <a:ext uri="{FF2B5EF4-FFF2-40B4-BE49-F238E27FC236}">
                    <a16:creationId xmlns:a16="http://schemas.microsoft.com/office/drawing/2014/main" id="{B793A2C5-A97B-4F17-91FB-50E980EDF652}"/>
                  </a:ext>
                </a:extLst>
              </p:cNvPr>
              <p:cNvSpPr/>
              <p:nvPr/>
            </p:nvSpPr>
            <p:spPr>
              <a:xfrm>
                <a:off x="4868333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정육면체 205">
                <a:extLst>
                  <a:ext uri="{FF2B5EF4-FFF2-40B4-BE49-F238E27FC236}">
                    <a16:creationId xmlns:a16="http://schemas.microsoft.com/office/drawing/2014/main" id="{A626452A-C09A-481B-B825-D909C9D93E6F}"/>
                  </a:ext>
                </a:extLst>
              </p:cNvPr>
              <p:cNvSpPr/>
              <p:nvPr/>
            </p:nvSpPr>
            <p:spPr>
              <a:xfrm>
                <a:off x="4058355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정육면체 206">
                <a:extLst>
                  <a:ext uri="{FF2B5EF4-FFF2-40B4-BE49-F238E27FC236}">
                    <a16:creationId xmlns:a16="http://schemas.microsoft.com/office/drawing/2014/main" id="{4B15AB18-A414-4E21-8670-A8435C1B2FDD}"/>
                  </a:ext>
                </a:extLst>
              </p:cNvPr>
              <p:cNvSpPr/>
              <p:nvPr/>
            </p:nvSpPr>
            <p:spPr>
              <a:xfrm>
                <a:off x="3248377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정육면체 207">
                <a:extLst>
                  <a:ext uri="{FF2B5EF4-FFF2-40B4-BE49-F238E27FC236}">
                    <a16:creationId xmlns:a16="http://schemas.microsoft.com/office/drawing/2014/main" id="{EF2E7B46-54F0-481E-AC77-AA3446782D8E}"/>
                  </a:ext>
                </a:extLst>
              </p:cNvPr>
              <p:cNvSpPr/>
              <p:nvPr/>
            </p:nvSpPr>
            <p:spPr>
              <a:xfrm>
                <a:off x="2438399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정육면체 208">
                <a:extLst>
                  <a:ext uri="{FF2B5EF4-FFF2-40B4-BE49-F238E27FC236}">
                    <a16:creationId xmlns:a16="http://schemas.microsoft.com/office/drawing/2014/main" id="{8C795092-1F4A-4081-9B12-6DE71D3BE051}"/>
                  </a:ext>
                </a:extLst>
              </p:cNvPr>
              <p:cNvSpPr/>
              <p:nvPr/>
            </p:nvSpPr>
            <p:spPr>
              <a:xfrm>
                <a:off x="9728201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정육면체 209">
                <a:extLst>
                  <a:ext uri="{FF2B5EF4-FFF2-40B4-BE49-F238E27FC236}">
                    <a16:creationId xmlns:a16="http://schemas.microsoft.com/office/drawing/2014/main" id="{F4240DA9-625E-4E4B-B27A-67610EAEB055}"/>
                  </a:ext>
                </a:extLst>
              </p:cNvPr>
              <p:cNvSpPr/>
              <p:nvPr/>
            </p:nvSpPr>
            <p:spPr>
              <a:xfrm>
                <a:off x="8918223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정육면체 210">
                <a:extLst>
                  <a:ext uri="{FF2B5EF4-FFF2-40B4-BE49-F238E27FC236}">
                    <a16:creationId xmlns:a16="http://schemas.microsoft.com/office/drawing/2014/main" id="{99E78FDD-4E2D-42C5-B726-7B09AEFD4B6C}"/>
                  </a:ext>
                </a:extLst>
              </p:cNvPr>
              <p:cNvSpPr/>
              <p:nvPr/>
            </p:nvSpPr>
            <p:spPr>
              <a:xfrm>
                <a:off x="8108245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정육면체 211">
                <a:extLst>
                  <a:ext uri="{FF2B5EF4-FFF2-40B4-BE49-F238E27FC236}">
                    <a16:creationId xmlns:a16="http://schemas.microsoft.com/office/drawing/2014/main" id="{3E3E1C23-AFCF-4E3E-9E5E-AFA21FC9D567}"/>
                  </a:ext>
                </a:extLst>
              </p:cNvPr>
              <p:cNvSpPr/>
              <p:nvPr/>
            </p:nvSpPr>
            <p:spPr>
              <a:xfrm>
                <a:off x="7298267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정육면체 212">
                <a:extLst>
                  <a:ext uri="{FF2B5EF4-FFF2-40B4-BE49-F238E27FC236}">
                    <a16:creationId xmlns:a16="http://schemas.microsoft.com/office/drawing/2014/main" id="{69866F44-7042-4C0D-A286-22E543341E4A}"/>
                  </a:ext>
                </a:extLst>
              </p:cNvPr>
              <p:cNvSpPr/>
              <p:nvPr/>
            </p:nvSpPr>
            <p:spPr>
              <a:xfrm>
                <a:off x="6488289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정육면체 213">
                <a:extLst>
                  <a:ext uri="{FF2B5EF4-FFF2-40B4-BE49-F238E27FC236}">
                    <a16:creationId xmlns:a16="http://schemas.microsoft.com/office/drawing/2014/main" id="{9FA60015-5C6A-4943-A63D-498EECA5FFB0}"/>
                  </a:ext>
                </a:extLst>
              </p:cNvPr>
              <p:cNvSpPr/>
              <p:nvPr/>
            </p:nvSpPr>
            <p:spPr>
              <a:xfrm>
                <a:off x="5678311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5" name="정육면체 214">
                <a:extLst>
                  <a:ext uri="{FF2B5EF4-FFF2-40B4-BE49-F238E27FC236}">
                    <a16:creationId xmlns:a16="http://schemas.microsoft.com/office/drawing/2014/main" id="{A19DD81F-5B75-4749-8D24-F6E6A240C030}"/>
                  </a:ext>
                </a:extLst>
              </p:cNvPr>
              <p:cNvSpPr/>
              <p:nvPr/>
            </p:nvSpPr>
            <p:spPr>
              <a:xfrm>
                <a:off x="4868333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정육면체 215">
                <a:extLst>
                  <a:ext uri="{FF2B5EF4-FFF2-40B4-BE49-F238E27FC236}">
                    <a16:creationId xmlns:a16="http://schemas.microsoft.com/office/drawing/2014/main" id="{DE53F69A-167F-4F0C-833D-4E739ED43BCC}"/>
                  </a:ext>
                </a:extLst>
              </p:cNvPr>
              <p:cNvSpPr/>
              <p:nvPr/>
            </p:nvSpPr>
            <p:spPr>
              <a:xfrm>
                <a:off x="4058355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정육면체 216">
                <a:extLst>
                  <a:ext uri="{FF2B5EF4-FFF2-40B4-BE49-F238E27FC236}">
                    <a16:creationId xmlns:a16="http://schemas.microsoft.com/office/drawing/2014/main" id="{0BCC34ED-3856-4189-8769-09555313F636}"/>
                  </a:ext>
                </a:extLst>
              </p:cNvPr>
              <p:cNvSpPr/>
              <p:nvPr/>
            </p:nvSpPr>
            <p:spPr>
              <a:xfrm>
                <a:off x="3248377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37A0EF20-64E1-4212-A190-332596281A9A}"/>
                </a:ext>
              </a:extLst>
            </p:cNvPr>
            <p:cNvSpPr/>
            <p:nvPr/>
          </p:nvSpPr>
          <p:spPr>
            <a:xfrm>
              <a:off x="1721983" y="2862115"/>
              <a:ext cx="8383587" cy="304376"/>
            </a:xfrm>
            <a:custGeom>
              <a:avLst/>
              <a:gdLst>
                <a:gd name="connsiteX0" fmla="*/ 0 w 8267700"/>
                <a:gd name="connsiteY0" fmla="*/ 581032 h 1238398"/>
                <a:gd name="connsiteX1" fmla="*/ 942975 w 8267700"/>
                <a:gd name="connsiteY1" fmla="*/ 114307 h 1238398"/>
                <a:gd name="connsiteX2" fmla="*/ 676275 w 8267700"/>
                <a:gd name="connsiteY2" fmla="*/ 1047757 h 1238398"/>
                <a:gd name="connsiteX3" fmla="*/ 1781175 w 8267700"/>
                <a:gd name="connsiteY3" fmla="*/ 85732 h 1238398"/>
                <a:gd name="connsiteX4" fmla="*/ 1638300 w 8267700"/>
                <a:gd name="connsiteY4" fmla="*/ 9144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676275 w 8267700"/>
                <a:gd name="connsiteY2" fmla="*/ 1047757 h 1238398"/>
                <a:gd name="connsiteX3" fmla="*/ 1781175 w 8267700"/>
                <a:gd name="connsiteY3" fmla="*/ 85732 h 1238398"/>
                <a:gd name="connsiteX4" fmla="*/ 1638300 w 8267700"/>
                <a:gd name="connsiteY4" fmla="*/ 9144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676275 w 8267700"/>
                <a:gd name="connsiteY2" fmla="*/ 1047757 h 1238398"/>
                <a:gd name="connsiteX3" fmla="*/ 1781175 w 8267700"/>
                <a:gd name="connsiteY3" fmla="*/ 85732 h 1238398"/>
                <a:gd name="connsiteX4" fmla="*/ 1638300 w 8267700"/>
                <a:gd name="connsiteY4" fmla="*/ 9144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936625 w 8267700"/>
                <a:gd name="connsiteY2" fmla="*/ 876307 h 1238398"/>
                <a:gd name="connsiteX3" fmla="*/ 1781175 w 8267700"/>
                <a:gd name="connsiteY3" fmla="*/ 85732 h 1238398"/>
                <a:gd name="connsiteX4" fmla="*/ 1638300 w 8267700"/>
                <a:gd name="connsiteY4" fmla="*/ 9144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1038225 w 8267700"/>
                <a:gd name="connsiteY2" fmla="*/ 889007 h 1238398"/>
                <a:gd name="connsiteX3" fmla="*/ 1781175 w 8267700"/>
                <a:gd name="connsiteY3" fmla="*/ 85732 h 1238398"/>
                <a:gd name="connsiteX4" fmla="*/ 1638300 w 8267700"/>
                <a:gd name="connsiteY4" fmla="*/ 9144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1038225 w 8267700"/>
                <a:gd name="connsiteY2" fmla="*/ 889007 h 1238398"/>
                <a:gd name="connsiteX3" fmla="*/ 1508125 w 8267700"/>
                <a:gd name="connsiteY3" fmla="*/ 117482 h 1238398"/>
                <a:gd name="connsiteX4" fmla="*/ 1638300 w 8267700"/>
                <a:gd name="connsiteY4" fmla="*/ 9144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1038225 w 8267700"/>
                <a:gd name="connsiteY2" fmla="*/ 889007 h 1238398"/>
                <a:gd name="connsiteX3" fmla="*/ 1876425 w 8267700"/>
                <a:gd name="connsiteY3" fmla="*/ 111132 h 1238398"/>
                <a:gd name="connsiteX4" fmla="*/ 1638300 w 8267700"/>
                <a:gd name="connsiteY4" fmla="*/ 9144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1038225 w 8267700"/>
                <a:gd name="connsiteY2" fmla="*/ 889007 h 1238398"/>
                <a:gd name="connsiteX3" fmla="*/ 1876425 w 8267700"/>
                <a:gd name="connsiteY3" fmla="*/ 111132 h 1238398"/>
                <a:gd name="connsiteX4" fmla="*/ 1549400 w 8267700"/>
                <a:gd name="connsiteY4" fmla="*/ 927107 h 1238398"/>
                <a:gd name="connsiteX5" fmla="*/ 2505075 w 8267700"/>
                <a:gd name="connsiteY5" fmla="*/ 1238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032 h 1238398"/>
                <a:gd name="connsiteX1" fmla="*/ 758825 w 8267700"/>
                <a:gd name="connsiteY1" fmla="*/ 152407 h 1238398"/>
                <a:gd name="connsiteX2" fmla="*/ 1038225 w 8267700"/>
                <a:gd name="connsiteY2" fmla="*/ 889007 h 1238398"/>
                <a:gd name="connsiteX3" fmla="*/ 1876425 w 8267700"/>
                <a:gd name="connsiteY3" fmla="*/ 111132 h 1238398"/>
                <a:gd name="connsiteX4" fmla="*/ 1549400 w 8267700"/>
                <a:gd name="connsiteY4" fmla="*/ 927107 h 1238398"/>
                <a:gd name="connsiteX5" fmla="*/ 2663825 w 8267700"/>
                <a:gd name="connsiteY5" fmla="*/ 98432 h 1238398"/>
                <a:gd name="connsiteX6" fmla="*/ 2247900 w 8267700"/>
                <a:gd name="connsiteY6" fmla="*/ 1019182 h 1238398"/>
                <a:gd name="connsiteX7" fmla="*/ 3352800 w 8267700"/>
                <a:gd name="connsiteY7" fmla="*/ 7 h 1238398"/>
                <a:gd name="connsiteX8" fmla="*/ 3105150 w 8267700"/>
                <a:gd name="connsiteY8" fmla="*/ 1000132 h 1238398"/>
                <a:gd name="connsiteX9" fmla="*/ 3943350 w 8267700"/>
                <a:gd name="connsiteY9" fmla="*/ 171457 h 1238398"/>
                <a:gd name="connsiteX10" fmla="*/ 3857625 w 8267700"/>
                <a:gd name="connsiteY10" fmla="*/ 1047757 h 1238398"/>
                <a:gd name="connsiteX11" fmla="*/ 4819650 w 8267700"/>
                <a:gd name="connsiteY11" fmla="*/ 104782 h 1238398"/>
                <a:gd name="connsiteX12" fmla="*/ 4543425 w 8267700"/>
                <a:gd name="connsiteY12" fmla="*/ 1114432 h 1238398"/>
                <a:gd name="connsiteX13" fmla="*/ 5676900 w 8267700"/>
                <a:gd name="connsiteY13" fmla="*/ 76207 h 1238398"/>
                <a:gd name="connsiteX14" fmla="*/ 5343525 w 8267700"/>
                <a:gd name="connsiteY14" fmla="*/ 1238257 h 1238398"/>
                <a:gd name="connsiteX15" fmla="*/ 6572250 w 8267700"/>
                <a:gd name="connsiteY15" fmla="*/ 161932 h 1238398"/>
                <a:gd name="connsiteX16" fmla="*/ 6248400 w 8267700"/>
                <a:gd name="connsiteY16" fmla="*/ 1133482 h 1238398"/>
                <a:gd name="connsiteX17" fmla="*/ 7162800 w 8267700"/>
                <a:gd name="connsiteY17" fmla="*/ 66682 h 1238398"/>
                <a:gd name="connsiteX18" fmla="*/ 6981825 w 8267700"/>
                <a:gd name="connsiteY18" fmla="*/ 1219207 h 1238398"/>
                <a:gd name="connsiteX19" fmla="*/ 8029575 w 8267700"/>
                <a:gd name="connsiteY19" fmla="*/ 38107 h 1238398"/>
                <a:gd name="connsiteX20" fmla="*/ 7867650 w 8267700"/>
                <a:gd name="connsiteY20" fmla="*/ 895357 h 1238398"/>
                <a:gd name="connsiteX21" fmla="*/ 8267700 w 8267700"/>
                <a:gd name="connsiteY21" fmla="*/ 752482 h 1238398"/>
                <a:gd name="connsiteX0" fmla="*/ 0 w 8267700"/>
                <a:gd name="connsiteY0" fmla="*/ 581363 h 1238729"/>
                <a:gd name="connsiteX1" fmla="*/ 758825 w 8267700"/>
                <a:gd name="connsiteY1" fmla="*/ 152738 h 1238729"/>
                <a:gd name="connsiteX2" fmla="*/ 1038225 w 8267700"/>
                <a:gd name="connsiteY2" fmla="*/ 889338 h 1238729"/>
                <a:gd name="connsiteX3" fmla="*/ 1876425 w 8267700"/>
                <a:gd name="connsiteY3" fmla="*/ 111463 h 1238729"/>
                <a:gd name="connsiteX4" fmla="*/ 1549400 w 8267700"/>
                <a:gd name="connsiteY4" fmla="*/ 927438 h 1238729"/>
                <a:gd name="connsiteX5" fmla="*/ 2663825 w 8267700"/>
                <a:gd name="connsiteY5" fmla="*/ 98763 h 1238729"/>
                <a:gd name="connsiteX6" fmla="*/ 2368550 w 8267700"/>
                <a:gd name="connsiteY6" fmla="*/ 879813 h 1238729"/>
                <a:gd name="connsiteX7" fmla="*/ 3352800 w 8267700"/>
                <a:gd name="connsiteY7" fmla="*/ 338 h 1238729"/>
                <a:gd name="connsiteX8" fmla="*/ 3105150 w 8267700"/>
                <a:gd name="connsiteY8" fmla="*/ 1000463 h 1238729"/>
                <a:gd name="connsiteX9" fmla="*/ 3943350 w 8267700"/>
                <a:gd name="connsiteY9" fmla="*/ 171788 h 1238729"/>
                <a:gd name="connsiteX10" fmla="*/ 3857625 w 8267700"/>
                <a:gd name="connsiteY10" fmla="*/ 1048088 h 1238729"/>
                <a:gd name="connsiteX11" fmla="*/ 4819650 w 8267700"/>
                <a:gd name="connsiteY11" fmla="*/ 105113 h 1238729"/>
                <a:gd name="connsiteX12" fmla="*/ 4543425 w 8267700"/>
                <a:gd name="connsiteY12" fmla="*/ 1114763 h 1238729"/>
                <a:gd name="connsiteX13" fmla="*/ 5676900 w 8267700"/>
                <a:gd name="connsiteY13" fmla="*/ 76538 h 1238729"/>
                <a:gd name="connsiteX14" fmla="*/ 5343525 w 8267700"/>
                <a:gd name="connsiteY14" fmla="*/ 1238588 h 1238729"/>
                <a:gd name="connsiteX15" fmla="*/ 6572250 w 8267700"/>
                <a:gd name="connsiteY15" fmla="*/ 162263 h 1238729"/>
                <a:gd name="connsiteX16" fmla="*/ 6248400 w 8267700"/>
                <a:gd name="connsiteY16" fmla="*/ 1133813 h 1238729"/>
                <a:gd name="connsiteX17" fmla="*/ 7162800 w 8267700"/>
                <a:gd name="connsiteY17" fmla="*/ 67013 h 1238729"/>
                <a:gd name="connsiteX18" fmla="*/ 6981825 w 8267700"/>
                <a:gd name="connsiteY18" fmla="*/ 1219538 h 1238729"/>
                <a:gd name="connsiteX19" fmla="*/ 8029575 w 8267700"/>
                <a:gd name="connsiteY19" fmla="*/ 38438 h 1238729"/>
                <a:gd name="connsiteX20" fmla="*/ 7867650 w 8267700"/>
                <a:gd name="connsiteY20" fmla="*/ 895688 h 1238729"/>
                <a:gd name="connsiteX21" fmla="*/ 8267700 w 8267700"/>
                <a:gd name="connsiteY21" fmla="*/ 752813 h 1238729"/>
                <a:gd name="connsiteX0" fmla="*/ 0 w 8267700"/>
                <a:gd name="connsiteY0" fmla="*/ 545559 h 1202925"/>
                <a:gd name="connsiteX1" fmla="*/ 758825 w 8267700"/>
                <a:gd name="connsiteY1" fmla="*/ 116934 h 1202925"/>
                <a:gd name="connsiteX2" fmla="*/ 1038225 w 8267700"/>
                <a:gd name="connsiteY2" fmla="*/ 853534 h 1202925"/>
                <a:gd name="connsiteX3" fmla="*/ 1876425 w 8267700"/>
                <a:gd name="connsiteY3" fmla="*/ 75659 h 1202925"/>
                <a:gd name="connsiteX4" fmla="*/ 1549400 w 8267700"/>
                <a:gd name="connsiteY4" fmla="*/ 891634 h 1202925"/>
                <a:gd name="connsiteX5" fmla="*/ 2663825 w 8267700"/>
                <a:gd name="connsiteY5" fmla="*/ 62959 h 1202925"/>
                <a:gd name="connsiteX6" fmla="*/ 2368550 w 8267700"/>
                <a:gd name="connsiteY6" fmla="*/ 844009 h 1202925"/>
                <a:gd name="connsiteX7" fmla="*/ 3441700 w 8267700"/>
                <a:gd name="connsiteY7" fmla="*/ 116934 h 1202925"/>
                <a:gd name="connsiteX8" fmla="*/ 3105150 w 8267700"/>
                <a:gd name="connsiteY8" fmla="*/ 964659 h 1202925"/>
                <a:gd name="connsiteX9" fmla="*/ 3943350 w 8267700"/>
                <a:gd name="connsiteY9" fmla="*/ 135984 h 1202925"/>
                <a:gd name="connsiteX10" fmla="*/ 3857625 w 8267700"/>
                <a:gd name="connsiteY10" fmla="*/ 1012284 h 1202925"/>
                <a:gd name="connsiteX11" fmla="*/ 4819650 w 8267700"/>
                <a:gd name="connsiteY11" fmla="*/ 69309 h 1202925"/>
                <a:gd name="connsiteX12" fmla="*/ 4543425 w 8267700"/>
                <a:gd name="connsiteY12" fmla="*/ 1078959 h 1202925"/>
                <a:gd name="connsiteX13" fmla="*/ 5676900 w 8267700"/>
                <a:gd name="connsiteY13" fmla="*/ 40734 h 1202925"/>
                <a:gd name="connsiteX14" fmla="*/ 5343525 w 8267700"/>
                <a:gd name="connsiteY14" fmla="*/ 1202784 h 1202925"/>
                <a:gd name="connsiteX15" fmla="*/ 6572250 w 8267700"/>
                <a:gd name="connsiteY15" fmla="*/ 126459 h 1202925"/>
                <a:gd name="connsiteX16" fmla="*/ 6248400 w 8267700"/>
                <a:gd name="connsiteY16" fmla="*/ 1098009 h 1202925"/>
                <a:gd name="connsiteX17" fmla="*/ 7162800 w 8267700"/>
                <a:gd name="connsiteY17" fmla="*/ 31209 h 1202925"/>
                <a:gd name="connsiteX18" fmla="*/ 6981825 w 8267700"/>
                <a:gd name="connsiteY18" fmla="*/ 1183734 h 1202925"/>
                <a:gd name="connsiteX19" fmla="*/ 8029575 w 8267700"/>
                <a:gd name="connsiteY19" fmla="*/ 2634 h 1202925"/>
                <a:gd name="connsiteX20" fmla="*/ 7867650 w 8267700"/>
                <a:gd name="connsiteY20" fmla="*/ 859884 h 1202925"/>
                <a:gd name="connsiteX21" fmla="*/ 8267700 w 8267700"/>
                <a:gd name="connsiteY21" fmla="*/ 717009 h 1202925"/>
                <a:gd name="connsiteX0" fmla="*/ 0 w 8267700"/>
                <a:gd name="connsiteY0" fmla="*/ 545559 h 1202925"/>
                <a:gd name="connsiteX1" fmla="*/ 758825 w 8267700"/>
                <a:gd name="connsiteY1" fmla="*/ 116934 h 1202925"/>
                <a:gd name="connsiteX2" fmla="*/ 1038225 w 8267700"/>
                <a:gd name="connsiteY2" fmla="*/ 853534 h 1202925"/>
                <a:gd name="connsiteX3" fmla="*/ 1876425 w 8267700"/>
                <a:gd name="connsiteY3" fmla="*/ 75659 h 1202925"/>
                <a:gd name="connsiteX4" fmla="*/ 1549400 w 8267700"/>
                <a:gd name="connsiteY4" fmla="*/ 891634 h 1202925"/>
                <a:gd name="connsiteX5" fmla="*/ 2663825 w 8267700"/>
                <a:gd name="connsiteY5" fmla="*/ 62959 h 1202925"/>
                <a:gd name="connsiteX6" fmla="*/ 2368550 w 8267700"/>
                <a:gd name="connsiteY6" fmla="*/ 844009 h 1202925"/>
                <a:gd name="connsiteX7" fmla="*/ 3441700 w 8267700"/>
                <a:gd name="connsiteY7" fmla="*/ 116934 h 1202925"/>
                <a:gd name="connsiteX8" fmla="*/ 3105150 w 8267700"/>
                <a:gd name="connsiteY8" fmla="*/ 964659 h 1202925"/>
                <a:gd name="connsiteX9" fmla="*/ 4260850 w 8267700"/>
                <a:gd name="connsiteY9" fmla="*/ 85184 h 1202925"/>
                <a:gd name="connsiteX10" fmla="*/ 3857625 w 8267700"/>
                <a:gd name="connsiteY10" fmla="*/ 1012284 h 1202925"/>
                <a:gd name="connsiteX11" fmla="*/ 4819650 w 8267700"/>
                <a:gd name="connsiteY11" fmla="*/ 69309 h 1202925"/>
                <a:gd name="connsiteX12" fmla="*/ 4543425 w 8267700"/>
                <a:gd name="connsiteY12" fmla="*/ 1078959 h 1202925"/>
                <a:gd name="connsiteX13" fmla="*/ 5676900 w 8267700"/>
                <a:gd name="connsiteY13" fmla="*/ 40734 h 1202925"/>
                <a:gd name="connsiteX14" fmla="*/ 5343525 w 8267700"/>
                <a:gd name="connsiteY14" fmla="*/ 1202784 h 1202925"/>
                <a:gd name="connsiteX15" fmla="*/ 6572250 w 8267700"/>
                <a:gd name="connsiteY15" fmla="*/ 126459 h 1202925"/>
                <a:gd name="connsiteX16" fmla="*/ 6248400 w 8267700"/>
                <a:gd name="connsiteY16" fmla="*/ 1098009 h 1202925"/>
                <a:gd name="connsiteX17" fmla="*/ 7162800 w 8267700"/>
                <a:gd name="connsiteY17" fmla="*/ 31209 h 1202925"/>
                <a:gd name="connsiteX18" fmla="*/ 6981825 w 8267700"/>
                <a:gd name="connsiteY18" fmla="*/ 1183734 h 1202925"/>
                <a:gd name="connsiteX19" fmla="*/ 8029575 w 8267700"/>
                <a:gd name="connsiteY19" fmla="*/ 2634 h 1202925"/>
                <a:gd name="connsiteX20" fmla="*/ 7867650 w 8267700"/>
                <a:gd name="connsiteY20" fmla="*/ 859884 h 1202925"/>
                <a:gd name="connsiteX21" fmla="*/ 8267700 w 8267700"/>
                <a:gd name="connsiteY21" fmla="*/ 717009 h 1202925"/>
                <a:gd name="connsiteX0" fmla="*/ 0 w 8267700"/>
                <a:gd name="connsiteY0" fmla="*/ 545559 h 1202925"/>
                <a:gd name="connsiteX1" fmla="*/ 758825 w 8267700"/>
                <a:gd name="connsiteY1" fmla="*/ 116934 h 1202925"/>
                <a:gd name="connsiteX2" fmla="*/ 1038225 w 8267700"/>
                <a:gd name="connsiteY2" fmla="*/ 853534 h 1202925"/>
                <a:gd name="connsiteX3" fmla="*/ 1876425 w 8267700"/>
                <a:gd name="connsiteY3" fmla="*/ 75659 h 1202925"/>
                <a:gd name="connsiteX4" fmla="*/ 1549400 w 8267700"/>
                <a:gd name="connsiteY4" fmla="*/ 891634 h 1202925"/>
                <a:gd name="connsiteX5" fmla="*/ 2663825 w 8267700"/>
                <a:gd name="connsiteY5" fmla="*/ 62959 h 1202925"/>
                <a:gd name="connsiteX6" fmla="*/ 2368550 w 8267700"/>
                <a:gd name="connsiteY6" fmla="*/ 844009 h 1202925"/>
                <a:gd name="connsiteX7" fmla="*/ 3441700 w 8267700"/>
                <a:gd name="connsiteY7" fmla="*/ 116934 h 1202925"/>
                <a:gd name="connsiteX8" fmla="*/ 3105150 w 8267700"/>
                <a:gd name="connsiteY8" fmla="*/ 964659 h 1202925"/>
                <a:gd name="connsiteX9" fmla="*/ 4260850 w 8267700"/>
                <a:gd name="connsiteY9" fmla="*/ 85184 h 1202925"/>
                <a:gd name="connsiteX10" fmla="*/ 3857625 w 8267700"/>
                <a:gd name="connsiteY10" fmla="*/ 1012284 h 1202925"/>
                <a:gd name="connsiteX11" fmla="*/ 5041900 w 8267700"/>
                <a:gd name="connsiteY11" fmla="*/ 75659 h 1202925"/>
                <a:gd name="connsiteX12" fmla="*/ 4543425 w 8267700"/>
                <a:gd name="connsiteY12" fmla="*/ 1078959 h 1202925"/>
                <a:gd name="connsiteX13" fmla="*/ 5676900 w 8267700"/>
                <a:gd name="connsiteY13" fmla="*/ 40734 h 1202925"/>
                <a:gd name="connsiteX14" fmla="*/ 5343525 w 8267700"/>
                <a:gd name="connsiteY14" fmla="*/ 1202784 h 1202925"/>
                <a:gd name="connsiteX15" fmla="*/ 6572250 w 8267700"/>
                <a:gd name="connsiteY15" fmla="*/ 126459 h 1202925"/>
                <a:gd name="connsiteX16" fmla="*/ 6248400 w 8267700"/>
                <a:gd name="connsiteY16" fmla="*/ 1098009 h 1202925"/>
                <a:gd name="connsiteX17" fmla="*/ 7162800 w 8267700"/>
                <a:gd name="connsiteY17" fmla="*/ 31209 h 1202925"/>
                <a:gd name="connsiteX18" fmla="*/ 6981825 w 8267700"/>
                <a:gd name="connsiteY18" fmla="*/ 1183734 h 1202925"/>
                <a:gd name="connsiteX19" fmla="*/ 8029575 w 8267700"/>
                <a:gd name="connsiteY19" fmla="*/ 2634 h 1202925"/>
                <a:gd name="connsiteX20" fmla="*/ 7867650 w 8267700"/>
                <a:gd name="connsiteY20" fmla="*/ 859884 h 1202925"/>
                <a:gd name="connsiteX21" fmla="*/ 8267700 w 8267700"/>
                <a:gd name="connsiteY21" fmla="*/ 717009 h 1202925"/>
                <a:gd name="connsiteX0" fmla="*/ 0 w 8267700"/>
                <a:gd name="connsiteY0" fmla="*/ 545559 h 1202788"/>
                <a:gd name="connsiteX1" fmla="*/ 758825 w 8267700"/>
                <a:gd name="connsiteY1" fmla="*/ 116934 h 1202788"/>
                <a:gd name="connsiteX2" fmla="*/ 1038225 w 8267700"/>
                <a:gd name="connsiteY2" fmla="*/ 853534 h 1202788"/>
                <a:gd name="connsiteX3" fmla="*/ 1876425 w 8267700"/>
                <a:gd name="connsiteY3" fmla="*/ 75659 h 1202788"/>
                <a:gd name="connsiteX4" fmla="*/ 1549400 w 8267700"/>
                <a:gd name="connsiteY4" fmla="*/ 891634 h 1202788"/>
                <a:gd name="connsiteX5" fmla="*/ 2663825 w 8267700"/>
                <a:gd name="connsiteY5" fmla="*/ 62959 h 1202788"/>
                <a:gd name="connsiteX6" fmla="*/ 2368550 w 8267700"/>
                <a:gd name="connsiteY6" fmla="*/ 844009 h 1202788"/>
                <a:gd name="connsiteX7" fmla="*/ 3441700 w 8267700"/>
                <a:gd name="connsiteY7" fmla="*/ 116934 h 1202788"/>
                <a:gd name="connsiteX8" fmla="*/ 3105150 w 8267700"/>
                <a:gd name="connsiteY8" fmla="*/ 964659 h 1202788"/>
                <a:gd name="connsiteX9" fmla="*/ 4260850 w 8267700"/>
                <a:gd name="connsiteY9" fmla="*/ 85184 h 1202788"/>
                <a:gd name="connsiteX10" fmla="*/ 3857625 w 8267700"/>
                <a:gd name="connsiteY10" fmla="*/ 1012284 h 1202788"/>
                <a:gd name="connsiteX11" fmla="*/ 5041900 w 8267700"/>
                <a:gd name="connsiteY11" fmla="*/ 75659 h 1202788"/>
                <a:gd name="connsiteX12" fmla="*/ 4543425 w 8267700"/>
                <a:gd name="connsiteY12" fmla="*/ 1078959 h 1202788"/>
                <a:gd name="connsiteX13" fmla="*/ 5867400 w 8267700"/>
                <a:gd name="connsiteY13" fmla="*/ 110584 h 1202788"/>
                <a:gd name="connsiteX14" fmla="*/ 5343525 w 8267700"/>
                <a:gd name="connsiteY14" fmla="*/ 1202784 h 1202788"/>
                <a:gd name="connsiteX15" fmla="*/ 6572250 w 8267700"/>
                <a:gd name="connsiteY15" fmla="*/ 126459 h 1202788"/>
                <a:gd name="connsiteX16" fmla="*/ 6248400 w 8267700"/>
                <a:gd name="connsiteY16" fmla="*/ 1098009 h 1202788"/>
                <a:gd name="connsiteX17" fmla="*/ 7162800 w 8267700"/>
                <a:gd name="connsiteY17" fmla="*/ 31209 h 1202788"/>
                <a:gd name="connsiteX18" fmla="*/ 6981825 w 8267700"/>
                <a:gd name="connsiteY18" fmla="*/ 1183734 h 1202788"/>
                <a:gd name="connsiteX19" fmla="*/ 8029575 w 8267700"/>
                <a:gd name="connsiteY19" fmla="*/ 2634 h 1202788"/>
                <a:gd name="connsiteX20" fmla="*/ 7867650 w 8267700"/>
                <a:gd name="connsiteY20" fmla="*/ 859884 h 1202788"/>
                <a:gd name="connsiteX21" fmla="*/ 8267700 w 8267700"/>
                <a:gd name="connsiteY21" fmla="*/ 717009 h 1202788"/>
                <a:gd name="connsiteX0" fmla="*/ 0 w 8267700"/>
                <a:gd name="connsiteY0" fmla="*/ 545559 h 1202788"/>
                <a:gd name="connsiteX1" fmla="*/ 758825 w 8267700"/>
                <a:gd name="connsiteY1" fmla="*/ 116934 h 1202788"/>
                <a:gd name="connsiteX2" fmla="*/ 1038225 w 8267700"/>
                <a:gd name="connsiteY2" fmla="*/ 853534 h 1202788"/>
                <a:gd name="connsiteX3" fmla="*/ 1876425 w 8267700"/>
                <a:gd name="connsiteY3" fmla="*/ 75659 h 1202788"/>
                <a:gd name="connsiteX4" fmla="*/ 1549400 w 8267700"/>
                <a:gd name="connsiteY4" fmla="*/ 891634 h 1202788"/>
                <a:gd name="connsiteX5" fmla="*/ 2663825 w 8267700"/>
                <a:gd name="connsiteY5" fmla="*/ 62959 h 1202788"/>
                <a:gd name="connsiteX6" fmla="*/ 2368550 w 8267700"/>
                <a:gd name="connsiteY6" fmla="*/ 844009 h 1202788"/>
                <a:gd name="connsiteX7" fmla="*/ 3441700 w 8267700"/>
                <a:gd name="connsiteY7" fmla="*/ 116934 h 1202788"/>
                <a:gd name="connsiteX8" fmla="*/ 3105150 w 8267700"/>
                <a:gd name="connsiteY8" fmla="*/ 964659 h 1202788"/>
                <a:gd name="connsiteX9" fmla="*/ 4260850 w 8267700"/>
                <a:gd name="connsiteY9" fmla="*/ 85184 h 1202788"/>
                <a:gd name="connsiteX10" fmla="*/ 3857625 w 8267700"/>
                <a:gd name="connsiteY10" fmla="*/ 1012284 h 1202788"/>
                <a:gd name="connsiteX11" fmla="*/ 5041900 w 8267700"/>
                <a:gd name="connsiteY11" fmla="*/ 75659 h 1202788"/>
                <a:gd name="connsiteX12" fmla="*/ 4543425 w 8267700"/>
                <a:gd name="connsiteY12" fmla="*/ 1078959 h 1202788"/>
                <a:gd name="connsiteX13" fmla="*/ 5867400 w 8267700"/>
                <a:gd name="connsiteY13" fmla="*/ 110584 h 1202788"/>
                <a:gd name="connsiteX14" fmla="*/ 5343525 w 8267700"/>
                <a:gd name="connsiteY14" fmla="*/ 1202784 h 1202788"/>
                <a:gd name="connsiteX15" fmla="*/ 6616700 w 8267700"/>
                <a:gd name="connsiteY15" fmla="*/ 94709 h 1202788"/>
                <a:gd name="connsiteX16" fmla="*/ 6248400 w 8267700"/>
                <a:gd name="connsiteY16" fmla="*/ 1098009 h 1202788"/>
                <a:gd name="connsiteX17" fmla="*/ 7162800 w 8267700"/>
                <a:gd name="connsiteY17" fmla="*/ 31209 h 1202788"/>
                <a:gd name="connsiteX18" fmla="*/ 6981825 w 8267700"/>
                <a:gd name="connsiteY18" fmla="*/ 1183734 h 1202788"/>
                <a:gd name="connsiteX19" fmla="*/ 8029575 w 8267700"/>
                <a:gd name="connsiteY19" fmla="*/ 2634 h 1202788"/>
                <a:gd name="connsiteX20" fmla="*/ 7867650 w 8267700"/>
                <a:gd name="connsiteY20" fmla="*/ 859884 h 1202788"/>
                <a:gd name="connsiteX21" fmla="*/ 8267700 w 8267700"/>
                <a:gd name="connsiteY21" fmla="*/ 717009 h 1202788"/>
                <a:gd name="connsiteX0" fmla="*/ 0 w 8267700"/>
                <a:gd name="connsiteY0" fmla="*/ 545559 h 1202788"/>
                <a:gd name="connsiteX1" fmla="*/ 758825 w 8267700"/>
                <a:gd name="connsiteY1" fmla="*/ 116934 h 1202788"/>
                <a:gd name="connsiteX2" fmla="*/ 1038225 w 8267700"/>
                <a:gd name="connsiteY2" fmla="*/ 853534 h 1202788"/>
                <a:gd name="connsiteX3" fmla="*/ 1876425 w 8267700"/>
                <a:gd name="connsiteY3" fmla="*/ 75659 h 1202788"/>
                <a:gd name="connsiteX4" fmla="*/ 1549400 w 8267700"/>
                <a:gd name="connsiteY4" fmla="*/ 891634 h 1202788"/>
                <a:gd name="connsiteX5" fmla="*/ 2663825 w 8267700"/>
                <a:gd name="connsiteY5" fmla="*/ 62959 h 1202788"/>
                <a:gd name="connsiteX6" fmla="*/ 2368550 w 8267700"/>
                <a:gd name="connsiteY6" fmla="*/ 844009 h 1202788"/>
                <a:gd name="connsiteX7" fmla="*/ 3441700 w 8267700"/>
                <a:gd name="connsiteY7" fmla="*/ 116934 h 1202788"/>
                <a:gd name="connsiteX8" fmla="*/ 3105150 w 8267700"/>
                <a:gd name="connsiteY8" fmla="*/ 964659 h 1202788"/>
                <a:gd name="connsiteX9" fmla="*/ 4260850 w 8267700"/>
                <a:gd name="connsiteY9" fmla="*/ 85184 h 1202788"/>
                <a:gd name="connsiteX10" fmla="*/ 3857625 w 8267700"/>
                <a:gd name="connsiteY10" fmla="*/ 1012284 h 1202788"/>
                <a:gd name="connsiteX11" fmla="*/ 5041900 w 8267700"/>
                <a:gd name="connsiteY11" fmla="*/ 75659 h 1202788"/>
                <a:gd name="connsiteX12" fmla="*/ 4543425 w 8267700"/>
                <a:gd name="connsiteY12" fmla="*/ 1078959 h 1202788"/>
                <a:gd name="connsiteX13" fmla="*/ 5867400 w 8267700"/>
                <a:gd name="connsiteY13" fmla="*/ 110584 h 1202788"/>
                <a:gd name="connsiteX14" fmla="*/ 5343525 w 8267700"/>
                <a:gd name="connsiteY14" fmla="*/ 1202784 h 1202788"/>
                <a:gd name="connsiteX15" fmla="*/ 6616700 w 8267700"/>
                <a:gd name="connsiteY15" fmla="*/ 94709 h 1202788"/>
                <a:gd name="connsiteX16" fmla="*/ 6248400 w 8267700"/>
                <a:gd name="connsiteY16" fmla="*/ 1098009 h 1202788"/>
                <a:gd name="connsiteX17" fmla="*/ 7480300 w 8267700"/>
                <a:gd name="connsiteY17" fmla="*/ 107409 h 1202788"/>
                <a:gd name="connsiteX18" fmla="*/ 6981825 w 8267700"/>
                <a:gd name="connsiteY18" fmla="*/ 1183734 h 1202788"/>
                <a:gd name="connsiteX19" fmla="*/ 8029575 w 8267700"/>
                <a:gd name="connsiteY19" fmla="*/ 2634 h 1202788"/>
                <a:gd name="connsiteX20" fmla="*/ 7867650 w 8267700"/>
                <a:gd name="connsiteY20" fmla="*/ 859884 h 1202788"/>
                <a:gd name="connsiteX21" fmla="*/ 8267700 w 8267700"/>
                <a:gd name="connsiteY21" fmla="*/ 717009 h 1202788"/>
                <a:gd name="connsiteX0" fmla="*/ 0 w 8294624"/>
                <a:gd name="connsiteY0" fmla="*/ 482661 h 1139890"/>
                <a:gd name="connsiteX1" fmla="*/ 758825 w 8294624"/>
                <a:gd name="connsiteY1" fmla="*/ 54036 h 1139890"/>
                <a:gd name="connsiteX2" fmla="*/ 1038225 w 8294624"/>
                <a:gd name="connsiteY2" fmla="*/ 790636 h 1139890"/>
                <a:gd name="connsiteX3" fmla="*/ 1876425 w 8294624"/>
                <a:gd name="connsiteY3" fmla="*/ 12761 h 1139890"/>
                <a:gd name="connsiteX4" fmla="*/ 1549400 w 8294624"/>
                <a:gd name="connsiteY4" fmla="*/ 828736 h 1139890"/>
                <a:gd name="connsiteX5" fmla="*/ 2663825 w 8294624"/>
                <a:gd name="connsiteY5" fmla="*/ 61 h 1139890"/>
                <a:gd name="connsiteX6" fmla="*/ 2368550 w 8294624"/>
                <a:gd name="connsiteY6" fmla="*/ 781111 h 1139890"/>
                <a:gd name="connsiteX7" fmla="*/ 3441700 w 8294624"/>
                <a:gd name="connsiteY7" fmla="*/ 54036 h 1139890"/>
                <a:gd name="connsiteX8" fmla="*/ 3105150 w 8294624"/>
                <a:gd name="connsiteY8" fmla="*/ 901761 h 1139890"/>
                <a:gd name="connsiteX9" fmla="*/ 4260850 w 8294624"/>
                <a:gd name="connsiteY9" fmla="*/ 22286 h 1139890"/>
                <a:gd name="connsiteX10" fmla="*/ 3857625 w 8294624"/>
                <a:gd name="connsiteY10" fmla="*/ 949386 h 1139890"/>
                <a:gd name="connsiteX11" fmla="*/ 5041900 w 8294624"/>
                <a:gd name="connsiteY11" fmla="*/ 12761 h 1139890"/>
                <a:gd name="connsiteX12" fmla="*/ 4543425 w 8294624"/>
                <a:gd name="connsiteY12" fmla="*/ 1016061 h 1139890"/>
                <a:gd name="connsiteX13" fmla="*/ 5867400 w 8294624"/>
                <a:gd name="connsiteY13" fmla="*/ 47686 h 1139890"/>
                <a:gd name="connsiteX14" fmla="*/ 5343525 w 8294624"/>
                <a:gd name="connsiteY14" fmla="*/ 1139886 h 1139890"/>
                <a:gd name="connsiteX15" fmla="*/ 6616700 w 8294624"/>
                <a:gd name="connsiteY15" fmla="*/ 31811 h 1139890"/>
                <a:gd name="connsiteX16" fmla="*/ 6248400 w 8294624"/>
                <a:gd name="connsiteY16" fmla="*/ 1035111 h 1139890"/>
                <a:gd name="connsiteX17" fmla="*/ 7480300 w 8294624"/>
                <a:gd name="connsiteY17" fmla="*/ 44511 h 1139890"/>
                <a:gd name="connsiteX18" fmla="*/ 6981825 w 8294624"/>
                <a:gd name="connsiteY18" fmla="*/ 1120836 h 1139890"/>
                <a:gd name="connsiteX19" fmla="*/ 8270875 w 8294624"/>
                <a:gd name="connsiteY19" fmla="*/ 3236 h 1139890"/>
                <a:gd name="connsiteX20" fmla="*/ 7867650 w 8294624"/>
                <a:gd name="connsiteY20" fmla="*/ 796986 h 1139890"/>
                <a:gd name="connsiteX21" fmla="*/ 8267700 w 8294624"/>
                <a:gd name="connsiteY21" fmla="*/ 654111 h 1139890"/>
                <a:gd name="connsiteX0" fmla="*/ 0 w 8294624"/>
                <a:gd name="connsiteY0" fmla="*/ 482661 h 1139890"/>
                <a:gd name="connsiteX1" fmla="*/ 758825 w 8294624"/>
                <a:gd name="connsiteY1" fmla="*/ 54036 h 1139890"/>
                <a:gd name="connsiteX2" fmla="*/ 1038225 w 8294624"/>
                <a:gd name="connsiteY2" fmla="*/ 790636 h 1139890"/>
                <a:gd name="connsiteX3" fmla="*/ 1876425 w 8294624"/>
                <a:gd name="connsiteY3" fmla="*/ 12761 h 1139890"/>
                <a:gd name="connsiteX4" fmla="*/ 1549400 w 8294624"/>
                <a:gd name="connsiteY4" fmla="*/ 828736 h 1139890"/>
                <a:gd name="connsiteX5" fmla="*/ 2663825 w 8294624"/>
                <a:gd name="connsiteY5" fmla="*/ 61 h 1139890"/>
                <a:gd name="connsiteX6" fmla="*/ 2368550 w 8294624"/>
                <a:gd name="connsiteY6" fmla="*/ 781111 h 1139890"/>
                <a:gd name="connsiteX7" fmla="*/ 3441700 w 8294624"/>
                <a:gd name="connsiteY7" fmla="*/ 54036 h 1139890"/>
                <a:gd name="connsiteX8" fmla="*/ 3175000 w 8294624"/>
                <a:gd name="connsiteY8" fmla="*/ 781111 h 1139890"/>
                <a:gd name="connsiteX9" fmla="*/ 4260850 w 8294624"/>
                <a:gd name="connsiteY9" fmla="*/ 22286 h 1139890"/>
                <a:gd name="connsiteX10" fmla="*/ 3857625 w 8294624"/>
                <a:gd name="connsiteY10" fmla="*/ 949386 h 1139890"/>
                <a:gd name="connsiteX11" fmla="*/ 5041900 w 8294624"/>
                <a:gd name="connsiteY11" fmla="*/ 12761 h 1139890"/>
                <a:gd name="connsiteX12" fmla="*/ 4543425 w 8294624"/>
                <a:gd name="connsiteY12" fmla="*/ 1016061 h 1139890"/>
                <a:gd name="connsiteX13" fmla="*/ 5867400 w 8294624"/>
                <a:gd name="connsiteY13" fmla="*/ 47686 h 1139890"/>
                <a:gd name="connsiteX14" fmla="*/ 5343525 w 8294624"/>
                <a:gd name="connsiteY14" fmla="*/ 1139886 h 1139890"/>
                <a:gd name="connsiteX15" fmla="*/ 6616700 w 8294624"/>
                <a:gd name="connsiteY15" fmla="*/ 31811 h 1139890"/>
                <a:gd name="connsiteX16" fmla="*/ 6248400 w 8294624"/>
                <a:gd name="connsiteY16" fmla="*/ 1035111 h 1139890"/>
                <a:gd name="connsiteX17" fmla="*/ 7480300 w 8294624"/>
                <a:gd name="connsiteY17" fmla="*/ 44511 h 1139890"/>
                <a:gd name="connsiteX18" fmla="*/ 6981825 w 8294624"/>
                <a:gd name="connsiteY18" fmla="*/ 1120836 h 1139890"/>
                <a:gd name="connsiteX19" fmla="*/ 8270875 w 8294624"/>
                <a:gd name="connsiteY19" fmla="*/ 3236 h 1139890"/>
                <a:gd name="connsiteX20" fmla="*/ 7867650 w 8294624"/>
                <a:gd name="connsiteY20" fmla="*/ 796986 h 1139890"/>
                <a:gd name="connsiteX21" fmla="*/ 8267700 w 8294624"/>
                <a:gd name="connsiteY21" fmla="*/ 654111 h 1139890"/>
                <a:gd name="connsiteX0" fmla="*/ 0 w 8294624"/>
                <a:gd name="connsiteY0" fmla="*/ 482661 h 1139890"/>
                <a:gd name="connsiteX1" fmla="*/ 758825 w 8294624"/>
                <a:gd name="connsiteY1" fmla="*/ 54036 h 1139890"/>
                <a:gd name="connsiteX2" fmla="*/ 1038225 w 8294624"/>
                <a:gd name="connsiteY2" fmla="*/ 790636 h 1139890"/>
                <a:gd name="connsiteX3" fmla="*/ 1876425 w 8294624"/>
                <a:gd name="connsiteY3" fmla="*/ 12761 h 1139890"/>
                <a:gd name="connsiteX4" fmla="*/ 1549400 w 8294624"/>
                <a:gd name="connsiteY4" fmla="*/ 828736 h 1139890"/>
                <a:gd name="connsiteX5" fmla="*/ 2663825 w 8294624"/>
                <a:gd name="connsiteY5" fmla="*/ 61 h 1139890"/>
                <a:gd name="connsiteX6" fmla="*/ 2368550 w 8294624"/>
                <a:gd name="connsiteY6" fmla="*/ 781111 h 1139890"/>
                <a:gd name="connsiteX7" fmla="*/ 3441700 w 8294624"/>
                <a:gd name="connsiteY7" fmla="*/ 54036 h 1139890"/>
                <a:gd name="connsiteX8" fmla="*/ 3175000 w 8294624"/>
                <a:gd name="connsiteY8" fmla="*/ 781111 h 1139890"/>
                <a:gd name="connsiteX9" fmla="*/ 4260850 w 8294624"/>
                <a:gd name="connsiteY9" fmla="*/ 22286 h 1139890"/>
                <a:gd name="connsiteX10" fmla="*/ 3952875 w 8294624"/>
                <a:gd name="connsiteY10" fmla="*/ 790636 h 1139890"/>
                <a:gd name="connsiteX11" fmla="*/ 5041900 w 8294624"/>
                <a:gd name="connsiteY11" fmla="*/ 12761 h 1139890"/>
                <a:gd name="connsiteX12" fmla="*/ 4543425 w 8294624"/>
                <a:gd name="connsiteY12" fmla="*/ 1016061 h 1139890"/>
                <a:gd name="connsiteX13" fmla="*/ 5867400 w 8294624"/>
                <a:gd name="connsiteY13" fmla="*/ 47686 h 1139890"/>
                <a:gd name="connsiteX14" fmla="*/ 5343525 w 8294624"/>
                <a:gd name="connsiteY14" fmla="*/ 1139886 h 1139890"/>
                <a:gd name="connsiteX15" fmla="*/ 6616700 w 8294624"/>
                <a:gd name="connsiteY15" fmla="*/ 31811 h 1139890"/>
                <a:gd name="connsiteX16" fmla="*/ 6248400 w 8294624"/>
                <a:gd name="connsiteY16" fmla="*/ 1035111 h 1139890"/>
                <a:gd name="connsiteX17" fmla="*/ 7480300 w 8294624"/>
                <a:gd name="connsiteY17" fmla="*/ 44511 h 1139890"/>
                <a:gd name="connsiteX18" fmla="*/ 6981825 w 8294624"/>
                <a:gd name="connsiteY18" fmla="*/ 1120836 h 1139890"/>
                <a:gd name="connsiteX19" fmla="*/ 8270875 w 8294624"/>
                <a:gd name="connsiteY19" fmla="*/ 3236 h 1139890"/>
                <a:gd name="connsiteX20" fmla="*/ 7867650 w 8294624"/>
                <a:gd name="connsiteY20" fmla="*/ 796986 h 1139890"/>
                <a:gd name="connsiteX21" fmla="*/ 8267700 w 8294624"/>
                <a:gd name="connsiteY21" fmla="*/ 654111 h 1139890"/>
                <a:gd name="connsiteX0" fmla="*/ 0 w 8294624"/>
                <a:gd name="connsiteY0" fmla="*/ 482661 h 1139891"/>
                <a:gd name="connsiteX1" fmla="*/ 758825 w 8294624"/>
                <a:gd name="connsiteY1" fmla="*/ 54036 h 1139891"/>
                <a:gd name="connsiteX2" fmla="*/ 1038225 w 8294624"/>
                <a:gd name="connsiteY2" fmla="*/ 790636 h 1139891"/>
                <a:gd name="connsiteX3" fmla="*/ 1876425 w 8294624"/>
                <a:gd name="connsiteY3" fmla="*/ 12761 h 1139891"/>
                <a:gd name="connsiteX4" fmla="*/ 1549400 w 8294624"/>
                <a:gd name="connsiteY4" fmla="*/ 828736 h 1139891"/>
                <a:gd name="connsiteX5" fmla="*/ 2663825 w 8294624"/>
                <a:gd name="connsiteY5" fmla="*/ 61 h 1139891"/>
                <a:gd name="connsiteX6" fmla="*/ 2368550 w 8294624"/>
                <a:gd name="connsiteY6" fmla="*/ 781111 h 1139891"/>
                <a:gd name="connsiteX7" fmla="*/ 3441700 w 8294624"/>
                <a:gd name="connsiteY7" fmla="*/ 54036 h 1139891"/>
                <a:gd name="connsiteX8" fmla="*/ 3175000 w 8294624"/>
                <a:gd name="connsiteY8" fmla="*/ 781111 h 1139891"/>
                <a:gd name="connsiteX9" fmla="*/ 4260850 w 8294624"/>
                <a:gd name="connsiteY9" fmla="*/ 22286 h 1139891"/>
                <a:gd name="connsiteX10" fmla="*/ 3952875 w 8294624"/>
                <a:gd name="connsiteY10" fmla="*/ 790636 h 1139891"/>
                <a:gd name="connsiteX11" fmla="*/ 5041900 w 8294624"/>
                <a:gd name="connsiteY11" fmla="*/ 12761 h 1139891"/>
                <a:gd name="connsiteX12" fmla="*/ 4759325 w 8294624"/>
                <a:gd name="connsiteY12" fmla="*/ 781111 h 1139891"/>
                <a:gd name="connsiteX13" fmla="*/ 5867400 w 8294624"/>
                <a:gd name="connsiteY13" fmla="*/ 47686 h 1139891"/>
                <a:gd name="connsiteX14" fmla="*/ 5343525 w 8294624"/>
                <a:gd name="connsiteY14" fmla="*/ 1139886 h 1139891"/>
                <a:gd name="connsiteX15" fmla="*/ 6616700 w 8294624"/>
                <a:gd name="connsiteY15" fmla="*/ 31811 h 1139891"/>
                <a:gd name="connsiteX16" fmla="*/ 6248400 w 8294624"/>
                <a:gd name="connsiteY16" fmla="*/ 1035111 h 1139891"/>
                <a:gd name="connsiteX17" fmla="*/ 7480300 w 8294624"/>
                <a:gd name="connsiteY17" fmla="*/ 44511 h 1139891"/>
                <a:gd name="connsiteX18" fmla="*/ 6981825 w 8294624"/>
                <a:gd name="connsiteY18" fmla="*/ 1120836 h 1139891"/>
                <a:gd name="connsiteX19" fmla="*/ 8270875 w 8294624"/>
                <a:gd name="connsiteY19" fmla="*/ 3236 h 1139891"/>
                <a:gd name="connsiteX20" fmla="*/ 7867650 w 8294624"/>
                <a:gd name="connsiteY20" fmla="*/ 796986 h 1139891"/>
                <a:gd name="connsiteX21" fmla="*/ 8267700 w 8294624"/>
                <a:gd name="connsiteY21" fmla="*/ 654111 h 1139891"/>
                <a:gd name="connsiteX0" fmla="*/ 0 w 8294624"/>
                <a:gd name="connsiteY0" fmla="*/ 482661 h 1120869"/>
                <a:gd name="connsiteX1" fmla="*/ 758825 w 8294624"/>
                <a:gd name="connsiteY1" fmla="*/ 54036 h 1120869"/>
                <a:gd name="connsiteX2" fmla="*/ 1038225 w 8294624"/>
                <a:gd name="connsiteY2" fmla="*/ 790636 h 1120869"/>
                <a:gd name="connsiteX3" fmla="*/ 1876425 w 8294624"/>
                <a:gd name="connsiteY3" fmla="*/ 12761 h 1120869"/>
                <a:gd name="connsiteX4" fmla="*/ 1549400 w 8294624"/>
                <a:gd name="connsiteY4" fmla="*/ 828736 h 1120869"/>
                <a:gd name="connsiteX5" fmla="*/ 2663825 w 8294624"/>
                <a:gd name="connsiteY5" fmla="*/ 61 h 1120869"/>
                <a:gd name="connsiteX6" fmla="*/ 2368550 w 8294624"/>
                <a:gd name="connsiteY6" fmla="*/ 781111 h 1120869"/>
                <a:gd name="connsiteX7" fmla="*/ 3441700 w 8294624"/>
                <a:gd name="connsiteY7" fmla="*/ 54036 h 1120869"/>
                <a:gd name="connsiteX8" fmla="*/ 3175000 w 8294624"/>
                <a:gd name="connsiteY8" fmla="*/ 781111 h 1120869"/>
                <a:gd name="connsiteX9" fmla="*/ 4260850 w 8294624"/>
                <a:gd name="connsiteY9" fmla="*/ 22286 h 1120869"/>
                <a:gd name="connsiteX10" fmla="*/ 3952875 w 8294624"/>
                <a:gd name="connsiteY10" fmla="*/ 790636 h 1120869"/>
                <a:gd name="connsiteX11" fmla="*/ 5041900 w 8294624"/>
                <a:gd name="connsiteY11" fmla="*/ 12761 h 1120869"/>
                <a:gd name="connsiteX12" fmla="*/ 4759325 w 8294624"/>
                <a:gd name="connsiteY12" fmla="*/ 781111 h 1120869"/>
                <a:gd name="connsiteX13" fmla="*/ 5867400 w 8294624"/>
                <a:gd name="connsiteY13" fmla="*/ 47686 h 1120869"/>
                <a:gd name="connsiteX14" fmla="*/ 5565775 w 8294624"/>
                <a:gd name="connsiteY14" fmla="*/ 790636 h 1120869"/>
                <a:gd name="connsiteX15" fmla="*/ 6616700 w 8294624"/>
                <a:gd name="connsiteY15" fmla="*/ 31811 h 1120869"/>
                <a:gd name="connsiteX16" fmla="*/ 6248400 w 8294624"/>
                <a:gd name="connsiteY16" fmla="*/ 1035111 h 1120869"/>
                <a:gd name="connsiteX17" fmla="*/ 7480300 w 8294624"/>
                <a:gd name="connsiteY17" fmla="*/ 44511 h 1120869"/>
                <a:gd name="connsiteX18" fmla="*/ 6981825 w 8294624"/>
                <a:gd name="connsiteY18" fmla="*/ 1120836 h 1120869"/>
                <a:gd name="connsiteX19" fmla="*/ 8270875 w 8294624"/>
                <a:gd name="connsiteY19" fmla="*/ 3236 h 1120869"/>
                <a:gd name="connsiteX20" fmla="*/ 7867650 w 8294624"/>
                <a:gd name="connsiteY20" fmla="*/ 796986 h 1120869"/>
                <a:gd name="connsiteX21" fmla="*/ 8267700 w 8294624"/>
                <a:gd name="connsiteY21" fmla="*/ 654111 h 1120869"/>
                <a:gd name="connsiteX0" fmla="*/ 0 w 8294624"/>
                <a:gd name="connsiteY0" fmla="*/ 482661 h 1120870"/>
                <a:gd name="connsiteX1" fmla="*/ 758825 w 8294624"/>
                <a:gd name="connsiteY1" fmla="*/ 54036 h 1120870"/>
                <a:gd name="connsiteX2" fmla="*/ 1038225 w 8294624"/>
                <a:gd name="connsiteY2" fmla="*/ 790636 h 1120870"/>
                <a:gd name="connsiteX3" fmla="*/ 1876425 w 8294624"/>
                <a:gd name="connsiteY3" fmla="*/ 12761 h 1120870"/>
                <a:gd name="connsiteX4" fmla="*/ 1549400 w 8294624"/>
                <a:gd name="connsiteY4" fmla="*/ 828736 h 1120870"/>
                <a:gd name="connsiteX5" fmla="*/ 2663825 w 8294624"/>
                <a:gd name="connsiteY5" fmla="*/ 61 h 1120870"/>
                <a:gd name="connsiteX6" fmla="*/ 2368550 w 8294624"/>
                <a:gd name="connsiteY6" fmla="*/ 781111 h 1120870"/>
                <a:gd name="connsiteX7" fmla="*/ 3441700 w 8294624"/>
                <a:gd name="connsiteY7" fmla="*/ 54036 h 1120870"/>
                <a:gd name="connsiteX8" fmla="*/ 3175000 w 8294624"/>
                <a:gd name="connsiteY8" fmla="*/ 781111 h 1120870"/>
                <a:gd name="connsiteX9" fmla="*/ 4260850 w 8294624"/>
                <a:gd name="connsiteY9" fmla="*/ 22286 h 1120870"/>
                <a:gd name="connsiteX10" fmla="*/ 3952875 w 8294624"/>
                <a:gd name="connsiteY10" fmla="*/ 790636 h 1120870"/>
                <a:gd name="connsiteX11" fmla="*/ 5041900 w 8294624"/>
                <a:gd name="connsiteY11" fmla="*/ 12761 h 1120870"/>
                <a:gd name="connsiteX12" fmla="*/ 4759325 w 8294624"/>
                <a:gd name="connsiteY12" fmla="*/ 781111 h 1120870"/>
                <a:gd name="connsiteX13" fmla="*/ 5867400 w 8294624"/>
                <a:gd name="connsiteY13" fmla="*/ 47686 h 1120870"/>
                <a:gd name="connsiteX14" fmla="*/ 5565775 w 8294624"/>
                <a:gd name="connsiteY14" fmla="*/ 790636 h 1120870"/>
                <a:gd name="connsiteX15" fmla="*/ 6616700 w 8294624"/>
                <a:gd name="connsiteY15" fmla="*/ 31811 h 1120870"/>
                <a:gd name="connsiteX16" fmla="*/ 6362700 w 8294624"/>
                <a:gd name="connsiteY16" fmla="*/ 800161 h 1120870"/>
                <a:gd name="connsiteX17" fmla="*/ 7480300 w 8294624"/>
                <a:gd name="connsiteY17" fmla="*/ 44511 h 1120870"/>
                <a:gd name="connsiteX18" fmla="*/ 6981825 w 8294624"/>
                <a:gd name="connsiteY18" fmla="*/ 1120836 h 1120870"/>
                <a:gd name="connsiteX19" fmla="*/ 8270875 w 8294624"/>
                <a:gd name="connsiteY19" fmla="*/ 3236 h 1120870"/>
                <a:gd name="connsiteX20" fmla="*/ 7867650 w 8294624"/>
                <a:gd name="connsiteY20" fmla="*/ 796986 h 1120870"/>
                <a:gd name="connsiteX21" fmla="*/ 8267700 w 8294624"/>
                <a:gd name="connsiteY21" fmla="*/ 654111 h 1120870"/>
                <a:gd name="connsiteX0" fmla="*/ 0 w 8284571"/>
                <a:gd name="connsiteY0" fmla="*/ 482661 h 843687"/>
                <a:gd name="connsiteX1" fmla="*/ 758825 w 8284571"/>
                <a:gd name="connsiteY1" fmla="*/ 54036 h 843687"/>
                <a:gd name="connsiteX2" fmla="*/ 1038225 w 8284571"/>
                <a:gd name="connsiteY2" fmla="*/ 790636 h 843687"/>
                <a:gd name="connsiteX3" fmla="*/ 1876425 w 8284571"/>
                <a:gd name="connsiteY3" fmla="*/ 12761 h 843687"/>
                <a:gd name="connsiteX4" fmla="*/ 1549400 w 8284571"/>
                <a:gd name="connsiteY4" fmla="*/ 828736 h 843687"/>
                <a:gd name="connsiteX5" fmla="*/ 2663825 w 8284571"/>
                <a:gd name="connsiteY5" fmla="*/ 61 h 843687"/>
                <a:gd name="connsiteX6" fmla="*/ 2368550 w 8284571"/>
                <a:gd name="connsiteY6" fmla="*/ 781111 h 843687"/>
                <a:gd name="connsiteX7" fmla="*/ 3441700 w 8284571"/>
                <a:gd name="connsiteY7" fmla="*/ 54036 h 843687"/>
                <a:gd name="connsiteX8" fmla="*/ 3175000 w 8284571"/>
                <a:gd name="connsiteY8" fmla="*/ 781111 h 843687"/>
                <a:gd name="connsiteX9" fmla="*/ 4260850 w 8284571"/>
                <a:gd name="connsiteY9" fmla="*/ 22286 h 843687"/>
                <a:gd name="connsiteX10" fmla="*/ 3952875 w 8284571"/>
                <a:gd name="connsiteY10" fmla="*/ 790636 h 843687"/>
                <a:gd name="connsiteX11" fmla="*/ 5041900 w 8284571"/>
                <a:gd name="connsiteY11" fmla="*/ 12761 h 843687"/>
                <a:gd name="connsiteX12" fmla="*/ 4759325 w 8284571"/>
                <a:gd name="connsiteY12" fmla="*/ 781111 h 843687"/>
                <a:gd name="connsiteX13" fmla="*/ 5867400 w 8284571"/>
                <a:gd name="connsiteY13" fmla="*/ 47686 h 843687"/>
                <a:gd name="connsiteX14" fmla="*/ 5565775 w 8284571"/>
                <a:gd name="connsiteY14" fmla="*/ 790636 h 843687"/>
                <a:gd name="connsiteX15" fmla="*/ 6616700 w 8284571"/>
                <a:gd name="connsiteY15" fmla="*/ 31811 h 843687"/>
                <a:gd name="connsiteX16" fmla="*/ 6362700 w 8284571"/>
                <a:gd name="connsiteY16" fmla="*/ 800161 h 843687"/>
                <a:gd name="connsiteX17" fmla="*/ 7480300 w 8284571"/>
                <a:gd name="connsiteY17" fmla="*/ 44511 h 843687"/>
                <a:gd name="connsiteX18" fmla="*/ 7229475 w 8284571"/>
                <a:gd name="connsiteY18" fmla="*/ 784286 h 843687"/>
                <a:gd name="connsiteX19" fmla="*/ 8270875 w 8284571"/>
                <a:gd name="connsiteY19" fmla="*/ 3236 h 843687"/>
                <a:gd name="connsiteX20" fmla="*/ 7867650 w 8284571"/>
                <a:gd name="connsiteY20" fmla="*/ 796986 h 843687"/>
                <a:gd name="connsiteX21" fmla="*/ 8267700 w 8284571"/>
                <a:gd name="connsiteY21" fmla="*/ 654111 h 843687"/>
                <a:gd name="connsiteX0" fmla="*/ 0 w 8290713"/>
                <a:gd name="connsiteY0" fmla="*/ 482661 h 864740"/>
                <a:gd name="connsiteX1" fmla="*/ 758825 w 8290713"/>
                <a:gd name="connsiteY1" fmla="*/ 54036 h 864740"/>
                <a:gd name="connsiteX2" fmla="*/ 1038225 w 8290713"/>
                <a:gd name="connsiteY2" fmla="*/ 790636 h 864740"/>
                <a:gd name="connsiteX3" fmla="*/ 1876425 w 8290713"/>
                <a:gd name="connsiteY3" fmla="*/ 12761 h 864740"/>
                <a:gd name="connsiteX4" fmla="*/ 1549400 w 8290713"/>
                <a:gd name="connsiteY4" fmla="*/ 828736 h 864740"/>
                <a:gd name="connsiteX5" fmla="*/ 2663825 w 8290713"/>
                <a:gd name="connsiteY5" fmla="*/ 61 h 864740"/>
                <a:gd name="connsiteX6" fmla="*/ 2368550 w 8290713"/>
                <a:gd name="connsiteY6" fmla="*/ 781111 h 864740"/>
                <a:gd name="connsiteX7" fmla="*/ 3441700 w 8290713"/>
                <a:gd name="connsiteY7" fmla="*/ 54036 h 864740"/>
                <a:gd name="connsiteX8" fmla="*/ 3175000 w 8290713"/>
                <a:gd name="connsiteY8" fmla="*/ 781111 h 864740"/>
                <a:gd name="connsiteX9" fmla="*/ 4260850 w 8290713"/>
                <a:gd name="connsiteY9" fmla="*/ 22286 h 864740"/>
                <a:gd name="connsiteX10" fmla="*/ 3952875 w 8290713"/>
                <a:gd name="connsiteY10" fmla="*/ 790636 h 864740"/>
                <a:gd name="connsiteX11" fmla="*/ 5041900 w 8290713"/>
                <a:gd name="connsiteY11" fmla="*/ 12761 h 864740"/>
                <a:gd name="connsiteX12" fmla="*/ 4759325 w 8290713"/>
                <a:gd name="connsiteY12" fmla="*/ 781111 h 864740"/>
                <a:gd name="connsiteX13" fmla="*/ 5867400 w 8290713"/>
                <a:gd name="connsiteY13" fmla="*/ 47686 h 864740"/>
                <a:gd name="connsiteX14" fmla="*/ 5565775 w 8290713"/>
                <a:gd name="connsiteY14" fmla="*/ 790636 h 864740"/>
                <a:gd name="connsiteX15" fmla="*/ 6616700 w 8290713"/>
                <a:gd name="connsiteY15" fmla="*/ 31811 h 864740"/>
                <a:gd name="connsiteX16" fmla="*/ 6362700 w 8290713"/>
                <a:gd name="connsiteY16" fmla="*/ 800161 h 864740"/>
                <a:gd name="connsiteX17" fmla="*/ 7480300 w 8290713"/>
                <a:gd name="connsiteY17" fmla="*/ 44511 h 864740"/>
                <a:gd name="connsiteX18" fmla="*/ 7229475 w 8290713"/>
                <a:gd name="connsiteY18" fmla="*/ 784286 h 864740"/>
                <a:gd name="connsiteX19" fmla="*/ 8270875 w 8290713"/>
                <a:gd name="connsiteY19" fmla="*/ 3236 h 864740"/>
                <a:gd name="connsiteX20" fmla="*/ 7956550 w 8290713"/>
                <a:gd name="connsiteY20" fmla="*/ 822386 h 864740"/>
                <a:gd name="connsiteX21" fmla="*/ 8267700 w 8290713"/>
                <a:gd name="connsiteY21" fmla="*/ 654111 h 864740"/>
                <a:gd name="connsiteX0" fmla="*/ 0 w 8291758"/>
                <a:gd name="connsiteY0" fmla="*/ 482661 h 880987"/>
                <a:gd name="connsiteX1" fmla="*/ 758825 w 8291758"/>
                <a:gd name="connsiteY1" fmla="*/ 54036 h 880987"/>
                <a:gd name="connsiteX2" fmla="*/ 1038225 w 8291758"/>
                <a:gd name="connsiteY2" fmla="*/ 790636 h 880987"/>
                <a:gd name="connsiteX3" fmla="*/ 1876425 w 8291758"/>
                <a:gd name="connsiteY3" fmla="*/ 12761 h 880987"/>
                <a:gd name="connsiteX4" fmla="*/ 1549400 w 8291758"/>
                <a:gd name="connsiteY4" fmla="*/ 828736 h 880987"/>
                <a:gd name="connsiteX5" fmla="*/ 2663825 w 8291758"/>
                <a:gd name="connsiteY5" fmla="*/ 61 h 880987"/>
                <a:gd name="connsiteX6" fmla="*/ 2368550 w 8291758"/>
                <a:gd name="connsiteY6" fmla="*/ 781111 h 880987"/>
                <a:gd name="connsiteX7" fmla="*/ 3441700 w 8291758"/>
                <a:gd name="connsiteY7" fmla="*/ 54036 h 880987"/>
                <a:gd name="connsiteX8" fmla="*/ 3175000 w 8291758"/>
                <a:gd name="connsiteY8" fmla="*/ 781111 h 880987"/>
                <a:gd name="connsiteX9" fmla="*/ 4260850 w 8291758"/>
                <a:gd name="connsiteY9" fmla="*/ 22286 h 880987"/>
                <a:gd name="connsiteX10" fmla="*/ 3952875 w 8291758"/>
                <a:gd name="connsiteY10" fmla="*/ 790636 h 880987"/>
                <a:gd name="connsiteX11" fmla="*/ 5041900 w 8291758"/>
                <a:gd name="connsiteY11" fmla="*/ 12761 h 880987"/>
                <a:gd name="connsiteX12" fmla="*/ 4759325 w 8291758"/>
                <a:gd name="connsiteY12" fmla="*/ 781111 h 880987"/>
                <a:gd name="connsiteX13" fmla="*/ 5867400 w 8291758"/>
                <a:gd name="connsiteY13" fmla="*/ 47686 h 880987"/>
                <a:gd name="connsiteX14" fmla="*/ 5565775 w 8291758"/>
                <a:gd name="connsiteY14" fmla="*/ 790636 h 880987"/>
                <a:gd name="connsiteX15" fmla="*/ 6616700 w 8291758"/>
                <a:gd name="connsiteY15" fmla="*/ 31811 h 880987"/>
                <a:gd name="connsiteX16" fmla="*/ 6362700 w 8291758"/>
                <a:gd name="connsiteY16" fmla="*/ 800161 h 880987"/>
                <a:gd name="connsiteX17" fmla="*/ 7480300 w 8291758"/>
                <a:gd name="connsiteY17" fmla="*/ 44511 h 880987"/>
                <a:gd name="connsiteX18" fmla="*/ 7229475 w 8291758"/>
                <a:gd name="connsiteY18" fmla="*/ 784286 h 880987"/>
                <a:gd name="connsiteX19" fmla="*/ 8270875 w 8291758"/>
                <a:gd name="connsiteY19" fmla="*/ 3236 h 880987"/>
                <a:gd name="connsiteX20" fmla="*/ 7969250 w 8291758"/>
                <a:gd name="connsiteY20" fmla="*/ 841436 h 880987"/>
                <a:gd name="connsiteX21" fmla="*/ 8267700 w 8291758"/>
                <a:gd name="connsiteY21" fmla="*/ 654111 h 880987"/>
                <a:gd name="connsiteX0" fmla="*/ 0 w 8287765"/>
                <a:gd name="connsiteY0" fmla="*/ 482661 h 880987"/>
                <a:gd name="connsiteX1" fmla="*/ 758825 w 8287765"/>
                <a:gd name="connsiteY1" fmla="*/ 54036 h 880987"/>
                <a:gd name="connsiteX2" fmla="*/ 1038225 w 8287765"/>
                <a:gd name="connsiteY2" fmla="*/ 790636 h 880987"/>
                <a:gd name="connsiteX3" fmla="*/ 1876425 w 8287765"/>
                <a:gd name="connsiteY3" fmla="*/ 12761 h 880987"/>
                <a:gd name="connsiteX4" fmla="*/ 1549400 w 8287765"/>
                <a:gd name="connsiteY4" fmla="*/ 828736 h 880987"/>
                <a:gd name="connsiteX5" fmla="*/ 2663825 w 8287765"/>
                <a:gd name="connsiteY5" fmla="*/ 61 h 880987"/>
                <a:gd name="connsiteX6" fmla="*/ 2368550 w 8287765"/>
                <a:gd name="connsiteY6" fmla="*/ 781111 h 880987"/>
                <a:gd name="connsiteX7" fmla="*/ 3441700 w 8287765"/>
                <a:gd name="connsiteY7" fmla="*/ 54036 h 880987"/>
                <a:gd name="connsiteX8" fmla="*/ 3175000 w 8287765"/>
                <a:gd name="connsiteY8" fmla="*/ 781111 h 880987"/>
                <a:gd name="connsiteX9" fmla="*/ 4260850 w 8287765"/>
                <a:gd name="connsiteY9" fmla="*/ 22286 h 880987"/>
                <a:gd name="connsiteX10" fmla="*/ 3952875 w 8287765"/>
                <a:gd name="connsiteY10" fmla="*/ 790636 h 880987"/>
                <a:gd name="connsiteX11" fmla="*/ 5041900 w 8287765"/>
                <a:gd name="connsiteY11" fmla="*/ 12761 h 880987"/>
                <a:gd name="connsiteX12" fmla="*/ 4759325 w 8287765"/>
                <a:gd name="connsiteY12" fmla="*/ 781111 h 880987"/>
                <a:gd name="connsiteX13" fmla="*/ 5867400 w 8287765"/>
                <a:gd name="connsiteY13" fmla="*/ 47686 h 880987"/>
                <a:gd name="connsiteX14" fmla="*/ 5565775 w 8287765"/>
                <a:gd name="connsiteY14" fmla="*/ 790636 h 880987"/>
                <a:gd name="connsiteX15" fmla="*/ 6616700 w 8287765"/>
                <a:gd name="connsiteY15" fmla="*/ 31811 h 880987"/>
                <a:gd name="connsiteX16" fmla="*/ 6362700 w 8287765"/>
                <a:gd name="connsiteY16" fmla="*/ 800161 h 880987"/>
                <a:gd name="connsiteX17" fmla="*/ 7480300 w 8287765"/>
                <a:gd name="connsiteY17" fmla="*/ 44511 h 880987"/>
                <a:gd name="connsiteX18" fmla="*/ 7229475 w 8287765"/>
                <a:gd name="connsiteY18" fmla="*/ 784286 h 880987"/>
                <a:gd name="connsiteX19" fmla="*/ 8270875 w 8287765"/>
                <a:gd name="connsiteY19" fmla="*/ 3236 h 880987"/>
                <a:gd name="connsiteX20" fmla="*/ 7969250 w 8287765"/>
                <a:gd name="connsiteY20" fmla="*/ 841436 h 880987"/>
                <a:gd name="connsiteX21" fmla="*/ 8267700 w 8287765"/>
                <a:gd name="connsiteY21" fmla="*/ 654111 h 880987"/>
                <a:gd name="connsiteX0" fmla="*/ 0 w 8287765"/>
                <a:gd name="connsiteY0" fmla="*/ 482661 h 841436"/>
                <a:gd name="connsiteX1" fmla="*/ 758825 w 8287765"/>
                <a:gd name="connsiteY1" fmla="*/ 54036 h 841436"/>
                <a:gd name="connsiteX2" fmla="*/ 1038225 w 8287765"/>
                <a:gd name="connsiteY2" fmla="*/ 790636 h 841436"/>
                <a:gd name="connsiteX3" fmla="*/ 1876425 w 8287765"/>
                <a:gd name="connsiteY3" fmla="*/ 12761 h 841436"/>
                <a:gd name="connsiteX4" fmla="*/ 1549400 w 8287765"/>
                <a:gd name="connsiteY4" fmla="*/ 828736 h 841436"/>
                <a:gd name="connsiteX5" fmla="*/ 2663825 w 8287765"/>
                <a:gd name="connsiteY5" fmla="*/ 61 h 841436"/>
                <a:gd name="connsiteX6" fmla="*/ 2368550 w 8287765"/>
                <a:gd name="connsiteY6" fmla="*/ 781111 h 841436"/>
                <a:gd name="connsiteX7" fmla="*/ 3441700 w 8287765"/>
                <a:gd name="connsiteY7" fmla="*/ 54036 h 841436"/>
                <a:gd name="connsiteX8" fmla="*/ 3175000 w 8287765"/>
                <a:gd name="connsiteY8" fmla="*/ 781111 h 841436"/>
                <a:gd name="connsiteX9" fmla="*/ 4260850 w 8287765"/>
                <a:gd name="connsiteY9" fmla="*/ 22286 h 841436"/>
                <a:gd name="connsiteX10" fmla="*/ 3952875 w 8287765"/>
                <a:gd name="connsiteY10" fmla="*/ 790636 h 841436"/>
                <a:gd name="connsiteX11" fmla="*/ 5041900 w 8287765"/>
                <a:gd name="connsiteY11" fmla="*/ 12761 h 841436"/>
                <a:gd name="connsiteX12" fmla="*/ 4759325 w 8287765"/>
                <a:gd name="connsiteY12" fmla="*/ 781111 h 841436"/>
                <a:gd name="connsiteX13" fmla="*/ 5867400 w 8287765"/>
                <a:gd name="connsiteY13" fmla="*/ 47686 h 841436"/>
                <a:gd name="connsiteX14" fmla="*/ 5565775 w 8287765"/>
                <a:gd name="connsiteY14" fmla="*/ 790636 h 841436"/>
                <a:gd name="connsiteX15" fmla="*/ 6616700 w 8287765"/>
                <a:gd name="connsiteY15" fmla="*/ 31811 h 841436"/>
                <a:gd name="connsiteX16" fmla="*/ 6362700 w 8287765"/>
                <a:gd name="connsiteY16" fmla="*/ 800161 h 841436"/>
                <a:gd name="connsiteX17" fmla="*/ 7480300 w 8287765"/>
                <a:gd name="connsiteY17" fmla="*/ 44511 h 841436"/>
                <a:gd name="connsiteX18" fmla="*/ 7229475 w 8287765"/>
                <a:gd name="connsiteY18" fmla="*/ 784286 h 841436"/>
                <a:gd name="connsiteX19" fmla="*/ 8270875 w 8287765"/>
                <a:gd name="connsiteY19" fmla="*/ 3236 h 841436"/>
                <a:gd name="connsiteX20" fmla="*/ 7969250 w 8287765"/>
                <a:gd name="connsiteY20" fmla="*/ 841436 h 841436"/>
                <a:gd name="connsiteX21" fmla="*/ 8267700 w 8287765"/>
                <a:gd name="connsiteY21" fmla="*/ 654111 h 841436"/>
                <a:gd name="connsiteX0" fmla="*/ 0 w 8292272"/>
                <a:gd name="connsiteY0" fmla="*/ 482661 h 828740"/>
                <a:gd name="connsiteX1" fmla="*/ 758825 w 8292272"/>
                <a:gd name="connsiteY1" fmla="*/ 54036 h 828740"/>
                <a:gd name="connsiteX2" fmla="*/ 1038225 w 8292272"/>
                <a:gd name="connsiteY2" fmla="*/ 790636 h 828740"/>
                <a:gd name="connsiteX3" fmla="*/ 1876425 w 8292272"/>
                <a:gd name="connsiteY3" fmla="*/ 12761 h 828740"/>
                <a:gd name="connsiteX4" fmla="*/ 1549400 w 8292272"/>
                <a:gd name="connsiteY4" fmla="*/ 828736 h 828740"/>
                <a:gd name="connsiteX5" fmla="*/ 2663825 w 8292272"/>
                <a:gd name="connsiteY5" fmla="*/ 61 h 828740"/>
                <a:gd name="connsiteX6" fmla="*/ 2368550 w 8292272"/>
                <a:gd name="connsiteY6" fmla="*/ 781111 h 828740"/>
                <a:gd name="connsiteX7" fmla="*/ 3441700 w 8292272"/>
                <a:gd name="connsiteY7" fmla="*/ 54036 h 828740"/>
                <a:gd name="connsiteX8" fmla="*/ 3175000 w 8292272"/>
                <a:gd name="connsiteY8" fmla="*/ 781111 h 828740"/>
                <a:gd name="connsiteX9" fmla="*/ 4260850 w 8292272"/>
                <a:gd name="connsiteY9" fmla="*/ 22286 h 828740"/>
                <a:gd name="connsiteX10" fmla="*/ 3952875 w 8292272"/>
                <a:gd name="connsiteY10" fmla="*/ 790636 h 828740"/>
                <a:gd name="connsiteX11" fmla="*/ 5041900 w 8292272"/>
                <a:gd name="connsiteY11" fmla="*/ 12761 h 828740"/>
                <a:gd name="connsiteX12" fmla="*/ 4759325 w 8292272"/>
                <a:gd name="connsiteY12" fmla="*/ 781111 h 828740"/>
                <a:gd name="connsiteX13" fmla="*/ 5867400 w 8292272"/>
                <a:gd name="connsiteY13" fmla="*/ 47686 h 828740"/>
                <a:gd name="connsiteX14" fmla="*/ 5565775 w 8292272"/>
                <a:gd name="connsiteY14" fmla="*/ 790636 h 828740"/>
                <a:gd name="connsiteX15" fmla="*/ 6616700 w 8292272"/>
                <a:gd name="connsiteY15" fmla="*/ 31811 h 828740"/>
                <a:gd name="connsiteX16" fmla="*/ 6362700 w 8292272"/>
                <a:gd name="connsiteY16" fmla="*/ 800161 h 828740"/>
                <a:gd name="connsiteX17" fmla="*/ 7480300 w 8292272"/>
                <a:gd name="connsiteY17" fmla="*/ 44511 h 828740"/>
                <a:gd name="connsiteX18" fmla="*/ 7229475 w 8292272"/>
                <a:gd name="connsiteY18" fmla="*/ 784286 h 828740"/>
                <a:gd name="connsiteX19" fmla="*/ 8270875 w 8292272"/>
                <a:gd name="connsiteY19" fmla="*/ 3236 h 828740"/>
                <a:gd name="connsiteX20" fmla="*/ 8032750 w 8292272"/>
                <a:gd name="connsiteY20" fmla="*/ 803336 h 828740"/>
                <a:gd name="connsiteX21" fmla="*/ 8267700 w 8292272"/>
                <a:gd name="connsiteY21" fmla="*/ 654111 h 828740"/>
                <a:gd name="connsiteX0" fmla="*/ 0 w 8292272"/>
                <a:gd name="connsiteY0" fmla="*/ 482661 h 828740"/>
                <a:gd name="connsiteX1" fmla="*/ 758825 w 8292272"/>
                <a:gd name="connsiteY1" fmla="*/ 54036 h 828740"/>
                <a:gd name="connsiteX2" fmla="*/ 1038225 w 8292272"/>
                <a:gd name="connsiteY2" fmla="*/ 790636 h 828740"/>
                <a:gd name="connsiteX3" fmla="*/ 1876425 w 8292272"/>
                <a:gd name="connsiteY3" fmla="*/ 12761 h 828740"/>
                <a:gd name="connsiteX4" fmla="*/ 1549400 w 8292272"/>
                <a:gd name="connsiteY4" fmla="*/ 828736 h 828740"/>
                <a:gd name="connsiteX5" fmla="*/ 2663825 w 8292272"/>
                <a:gd name="connsiteY5" fmla="*/ 61 h 828740"/>
                <a:gd name="connsiteX6" fmla="*/ 2368550 w 8292272"/>
                <a:gd name="connsiteY6" fmla="*/ 781111 h 828740"/>
                <a:gd name="connsiteX7" fmla="*/ 3441700 w 8292272"/>
                <a:gd name="connsiteY7" fmla="*/ 54036 h 828740"/>
                <a:gd name="connsiteX8" fmla="*/ 3175000 w 8292272"/>
                <a:gd name="connsiteY8" fmla="*/ 781111 h 828740"/>
                <a:gd name="connsiteX9" fmla="*/ 4260850 w 8292272"/>
                <a:gd name="connsiteY9" fmla="*/ 22286 h 828740"/>
                <a:gd name="connsiteX10" fmla="*/ 3952875 w 8292272"/>
                <a:gd name="connsiteY10" fmla="*/ 790636 h 828740"/>
                <a:gd name="connsiteX11" fmla="*/ 5041900 w 8292272"/>
                <a:gd name="connsiteY11" fmla="*/ 12761 h 828740"/>
                <a:gd name="connsiteX12" fmla="*/ 4759325 w 8292272"/>
                <a:gd name="connsiteY12" fmla="*/ 781111 h 828740"/>
                <a:gd name="connsiteX13" fmla="*/ 5867400 w 8292272"/>
                <a:gd name="connsiteY13" fmla="*/ 47686 h 828740"/>
                <a:gd name="connsiteX14" fmla="*/ 5565775 w 8292272"/>
                <a:gd name="connsiteY14" fmla="*/ 790636 h 828740"/>
                <a:gd name="connsiteX15" fmla="*/ 6616700 w 8292272"/>
                <a:gd name="connsiteY15" fmla="*/ 31811 h 828740"/>
                <a:gd name="connsiteX16" fmla="*/ 6362700 w 8292272"/>
                <a:gd name="connsiteY16" fmla="*/ 800161 h 828740"/>
                <a:gd name="connsiteX17" fmla="*/ 7480300 w 8292272"/>
                <a:gd name="connsiteY17" fmla="*/ 44511 h 828740"/>
                <a:gd name="connsiteX18" fmla="*/ 7229475 w 8292272"/>
                <a:gd name="connsiteY18" fmla="*/ 784286 h 828740"/>
                <a:gd name="connsiteX19" fmla="*/ 8270875 w 8292272"/>
                <a:gd name="connsiteY19" fmla="*/ 3236 h 828740"/>
                <a:gd name="connsiteX20" fmla="*/ 8032750 w 8292272"/>
                <a:gd name="connsiteY20" fmla="*/ 803336 h 828740"/>
                <a:gd name="connsiteX21" fmla="*/ 8267700 w 8292272"/>
                <a:gd name="connsiteY21" fmla="*/ 654111 h 828740"/>
                <a:gd name="connsiteX0" fmla="*/ 0 w 8521700"/>
                <a:gd name="connsiteY0" fmla="*/ 482661 h 828740"/>
                <a:gd name="connsiteX1" fmla="*/ 758825 w 8521700"/>
                <a:gd name="connsiteY1" fmla="*/ 54036 h 828740"/>
                <a:gd name="connsiteX2" fmla="*/ 1038225 w 8521700"/>
                <a:gd name="connsiteY2" fmla="*/ 790636 h 828740"/>
                <a:gd name="connsiteX3" fmla="*/ 1876425 w 8521700"/>
                <a:gd name="connsiteY3" fmla="*/ 12761 h 828740"/>
                <a:gd name="connsiteX4" fmla="*/ 1549400 w 8521700"/>
                <a:gd name="connsiteY4" fmla="*/ 828736 h 828740"/>
                <a:gd name="connsiteX5" fmla="*/ 2663825 w 8521700"/>
                <a:gd name="connsiteY5" fmla="*/ 61 h 828740"/>
                <a:gd name="connsiteX6" fmla="*/ 2368550 w 8521700"/>
                <a:gd name="connsiteY6" fmla="*/ 781111 h 828740"/>
                <a:gd name="connsiteX7" fmla="*/ 3441700 w 8521700"/>
                <a:gd name="connsiteY7" fmla="*/ 54036 h 828740"/>
                <a:gd name="connsiteX8" fmla="*/ 3175000 w 8521700"/>
                <a:gd name="connsiteY8" fmla="*/ 781111 h 828740"/>
                <a:gd name="connsiteX9" fmla="*/ 4260850 w 8521700"/>
                <a:gd name="connsiteY9" fmla="*/ 22286 h 828740"/>
                <a:gd name="connsiteX10" fmla="*/ 3952875 w 8521700"/>
                <a:gd name="connsiteY10" fmla="*/ 790636 h 828740"/>
                <a:gd name="connsiteX11" fmla="*/ 5041900 w 8521700"/>
                <a:gd name="connsiteY11" fmla="*/ 12761 h 828740"/>
                <a:gd name="connsiteX12" fmla="*/ 4759325 w 8521700"/>
                <a:gd name="connsiteY12" fmla="*/ 781111 h 828740"/>
                <a:gd name="connsiteX13" fmla="*/ 5867400 w 8521700"/>
                <a:gd name="connsiteY13" fmla="*/ 47686 h 828740"/>
                <a:gd name="connsiteX14" fmla="*/ 5565775 w 8521700"/>
                <a:gd name="connsiteY14" fmla="*/ 790636 h 828740"/>
                <a:gd name="connsiteX15" fmla="*/ 6616700 w 8521700"/>
                <a:gd name="connsiteY15" fmla="*/ 31811 h 828740"/>
                <a:gd name="connsiteX16" fmla="*/ 6362700 w 8521700"/>
                <a:gd name="connsiteY16" fmla="*/ 800161 h 828740"/>
                <a:gd name="connsiteX17" fmla="*/ 7480300 w 8521700"/>
                <a:gd name="connsiteY17" fmla="*/ 44511 h 828740"/>
                <a:gd name="connsiteX18" fmla="*/ 7229475 w 8521700"/>
                <a:gd name="connsiteY18" fmla="*/ 784286 h 828740"/>
                <a:gd name="connsiteX19" fmla="*/ 8270875 w 8521700"/>
                <a:gd name="connsiteY19" fmla="*/ 3236 h 828740"/>
                <a:gd name="connsiteX20" fmla="*/ 8032750 w 8521700"/>
                <a:gd name="connsiteY20" fmla="*/ 803336 h 828740"/>
                <a:gd name="connsiteX21" fmla="*/ 8521700 w 8521700"/>
                <a:gd name="connsiteY21" fmla="*/ 444561 h 828740"/>
                <a:gd name="connsiteX0" fmla="*/ 0 w 8521700"/>
                <a:gd name="connsiteY0" fmla="*/ 482661 h 828740"/>
                <a:gd name="connsiteX1" fmla="*/ 758825 w 8521700"/>
                <a:gd name="connsiteY1" fmla="*/ 54036 h 828740"/>
                <a:gd name="connsiteX2" fmla="*/ 1038225 w 8521700"/>
                <a:gd name="connsiteY2" fmla="*/ 790636 h 828740"/>
                <a:gd name="connsiteX3" fmla="*/ 1876425 w 8521700"/>
                <a:gd name="connsiteY3" fmla="*/ 12761 h 828740"/>
                <a:gd name="connsiteX4" fmla="*/ 1549400 w 8521700"/>
                <a:gd name="connsiteY4" fmla="*/ 828736 h 828740"/>
                <a:gd name="connsiteX5" fmla="*/ 2663825 w 8521700"/>
                <a:gd name="connsiteY5" fmla="*/ 61 h 828740"/>
                <a:gd name="connsiteX6" fmla="*/ 2368550 w 8521700"/>
                <a:gd name="connsiteY6" fmla="*/ 781111 h 828740"/>
                <a:gd name="connsiteX7" fmla="*/ 3441700 w 8521700"/>
                <a:gd name="connsiteY7" fmla="*/ 54036 h 828740"/>
                <a:gd name="connsiteX8" fmla="*/ 3175000 w 8521700"/>
                <a:gd name="connsiteY8" fmla="*/ 781111 h 828740"/>
                <a:gd name="connsiteX9" fmla="*/ 4260850 w 8521700"/>
                <a:gd name="connsiteY9" fmla="*/ 22286 h 828740"/>
                <a:gd name="connsiteX10" fmla="*/ 3952875 w 8521700"/>
                <a:gd name="connsiteY10" fmla="*/ 790636 h 828740"/>
                <a:gd name="connsiteX11" fmla="*/ 5041900 w 8521700"/>
                <a:gd name="connsiteY11" fmla="*/ 12761 h 828740"/>
                <a:gd name="connsiteX12" fmla="*/ 4759325 w 8521700"/>
                <a:gd name="connsiteY12" fmla="*/ 781111 h 828740"/>
                <a:gd name="connsiteX13" fmla="*/ 5867400 w 8521700"/>
                <a:gd name="connsiteY13" fmla="*/ 47686 h 828740"/>
                <a:gd name="connsiteX14" fmla="*/ 5565775 w 8521700"/>
                <a:gd name="connsiteY14" fmla="*/ 790636 h 828740"/>
                <a:gd name="connsiteX15" fmla="*/ 6616700 w 8521700"/>
                <a:gd name="connsiteY15" fmla="*/ 31811 h 828740"/>
                <a:gd name="connsiteX16" fmla="*/ 6362700 w 8521700"/>
                <a:gd name="connsiteY16" fmla="*/ 800161 h 828740"/>
                <a:gd name="connsiteX17" fmla="*/ 7480300 w 8521700"/>
                <a:gd name="connsiteY17" fmla="*/ 44511 h 828740"/>
                <a:gd name="connsiteX18" fmla="*/ 7229475 w 8521700"/>
                <a:gd name="connsiteY18" fmla="*/ 784286 h 828740"/>
                <a:gd name="connsiteX19" fmla="*/ 8270875 w 8521700"/>
                <a:gd name="connsiteY19" fmla="*/ 3236 h 828740"/>
                <a:gd name="connsiteX20" fmla="*/ 8032750 w 8521700"/>
                <a:gd name="connsiteY20" fmla="*/ 803336 h 828740"/>
                <a:gd name="connsiteX21" fmla="*/ 8521700 w 8521700"/>
                <a:gd name="connsiteY21" fmla="*/ 444561 h 828740"/>
                <a:gd name="connsiteX0" fmla="*/ 0 w 8521700"/>
                <a:gd name="connsiteY0" fmla="*/ 482661 h 828740"/>
                <a:gd name="connsiteX1" fmla="*/ 758825 w 8521700"/>
                <a:gd name="connsiteY1" fmla="*/ 54036 h 828740"/>
                <a:gd name="connsiteX2" fmla="*/ 1038225 w 8521700"/>
                <a:gd name="connsiteY2" fmla="*/ 790636 h 828740"/>
                <a:gd name="connsiteX3" fmla="*/ 1876425 w 8521700"/>
                <a:gd name="connsiteY3" fmla="*/ 12761 h 828740"/>
                <a:gd name="connsiteX4" fmla="*/ 1549400 w 8521700"/>
                <a:gd name="connsiteY4" fmla="*/ 828736 h 828740"/>
                <a:gd name="connsiteX5" fmla="*/ 2663825 w 8521700"/>
                <a:gd name="connsiteY5" fmla="*/ 61 h 828740"/>
                <a:gd name="connsiteX6" fmla="*/ 2368550 w 8521700"/>
                <a:gd name="connsiteY6" fmla="*/ 781111 h 828740"/>
                <a:gd name="connsiteX7" fmla="*/ 3441700 w 8521700"/>
                <a:gd name="connsiteY7" fmla="*/ 54036 h 828740"/>
                <a:gd name="connsiteX8" fmla="*/ 3175000 w 8521700"/>
                <a:gd name="connsiteY8" fmla="*/ 781111 h 828740"/>
                <a:gd name="connsiteX9" fmla="*/ 4260850 w 8521700"/>
                <a:gd name="connsiteY9" fmla="*/ 22286 h 828740"/>
                <a:gd name="connsiteX10" fmla="*/ 3952875 w 8521700"/>
                <a:gd name="connsiteY10" fmla="*/ 790636 h 828740"/>
                <a:gd name="connsiteX11" fmla="*/ 5041900 w 8521700"/>
                <a:gd name="connsiteY11" fmla="*/ 12761 h 828740"/>
                <a:gd name="connsiteX12" fmla="*/ 4759325 w 8521700"/>
                <a:gd name="connsiteY12" fmla="*/ 781111 h 828740"/>
                <a:gd name="connsiteX13" fmla="*/ 5867400 w 8521700"/>
                <a:gd name="connsiteY13" fmla="*/ 47686 h 828740"/>
                <a:gd name="connsiteX14" fmla="*/ 5565775 w 8521700"/>
                <a:gd name="connsiteY14" fmla="*/ 790636 h 828740"/>
                <a:gd name="connsiteX15" fmla="*/ 6616700 w 8521700"/>
                <a:gd name="connsiteY15" fmla="*/ 31811 h 828740"/>
                <a:gd name="connsiteX16" fmla="*/ 6362700 w 8521700"/>
                <a:gd name="connsiteY16" fmla="*/ 800161 h 828740"/>
                <a:gd name="connsiteX17" fmla="*/ 7480300 w 8521700"/>
                <a:gd name="connsiteY17" fmla="*/ 44511 h 828740"/>
                <a:gd name="connsiteX18" fmla="*/ 7229475 w 8521700"/>
                <a:gd name="connsiteY18" fmla="*/ 784286 h 828740"/>
                <a:gd name="connsiteX19" fmla="*/ 8270875 w 8521700"/>
                <a:gd name="connsiteY19" fmla="*/ 3236 h 828740"/>
                <a:gd name="connsiteX20" fmla="*/ 8032750 w 8521700"/>
                <a:gd name="connsiteY20" fmla="*/ 803336 h 828740"/>
                <a:gd name="connsiteX21" fmla="*/ 8521700 w 8521700"/>
                <a:gd name="connsiteY21" fmla="*/ 419161 h 828740"/>
                <a:gd name="connsiteX0" fmla="*/ 0 w 8521700"/>
                <a:gd name="connsiteY0" fmla="*/ 482661 h 828740"/>
                <a:gd name="connsiteX1" fmla="*/ 758825 w 8521700"/>
                <a:gd name="connsiteY1" fmla="*/ 54036 h 828740"/>
                <a:gd name="connsiteX2" fmla="*/ 1038225 w 8521700"/>
                <a:gd name="connsiteY2" fmla="*/ 790636 h 828740"/>
                <a:gd name="connsiteX3" fmla="*/ 1876425 w 8521700"/>
                <a:gd name="connsiteY3" fmla="*/ 12761 h 828740"/>
                <a:gd name="connsiteX4" fmla="*/ 1549400 w 8521700"/>
                <a:gd name="connsiteY4" fmla="*/ 828736 h 828740"/>
                <a:gd name="connsiteX5" fmla="*/ 2663825 w 8521700"/>
                <a:gd name="connsiteY5" fmla="*/ 61 h 828740"/>
                <a:gd name="connsiteX6" fmla="*/ 2368550 w 8521700"/>
                <a:gd name="connsiteY6" fmla="*/ 781111 h 828740"/>
                <a:gd name="connsiteX7" fmla="*/ 3441700 w 8521700"/>
                <a:gd name="connsiteY7" fmla="*/ 54036 h 828740"/>
                <a:gd name="connsiteX8" fmla="*/ 3175000 w 8521700"/>
                <a:gd name="connsiteY8" fmla="*/ 781111 h 828740"/>
                <a:gd name="connsiteX9" fmla="*/ 4260850 w 8521700"/>
                <a:gd name="connsiteY9" fmla="*/ 22286 h 828740"/>
                <a:gd name="connsiteX10" fmla="*/ 3952875 w 8521700"/>
                <a:gd name="connsiteY10" fmla="*/ 790636 h 828740"/>
                <a:gd name="connsiteX11" fmla="*/ 5041900 w 8521700"/>
                <a:gd name="connsiteY11" fmla="*/ 12761 h 828740"/>
                <a:gd name="connsiteX12" fmla="*/ 4759325 w 8521700"/>
                <a:gd name="connsiteY12" fmla="*/ 781111 h 828740"/>
                <a:gd name="connsiteX13" fmla="*/ 5867400 w 8521700"/>
                <a:gd name="connsiteY13" fmla="*/ 47686 h 828740"/>
                <a:gd name="connsiteX14" fmla="*/ 5565775 w 8521700"/>
                <a:gd name="connsiteY14" fmla="*/ 790636 h 828740"/>
                <a:gd name="connsiteX15" fmla="*/ 6616700 w 8521700"/>
                <a:gd name="connsiteY15" fmla="*/ 31811 h 828740"/>
                <a:gd name="connsiteX16" fmla="*/ 6362700 w 8521700"/>
                <a:gd name="connsiteY16" fmla="*/ 800161 h 828740"/>
                <a:gd name="connsiteX17" fmla="*/ 7480300 w 8521700"/>
                <a:gd name="connsiteY17" fmla="*/ 44511 h 828740"/>
                <a:gd name="connsiteX18" fmla="*/ 7229475 w 8521700"/>
                <a:gd name="connsiteY18" fmla="*/ 784286 h 828740"/>
                <a:gd name="connsiteX19" fmla="*/ 8270875 w 8521700"/>
                <a:gd name="connsiteY19" fmla="*/ 3236 h 828740"/>
                <a:gd name="connsiteX20" fmla="*/ 8032750 w 8521700"/>
                <a:gd name="connsiteY20" fmla="*/ 803336 h 828740"/>
                <a:gd name="connsiteX21" fmla="*/ 8521700 w 8521700"/>
                <a:gd name="connsiteY21" fmla="*/ 419161 h 828740"/>
                <a:gd name="connsiteX0" fmla="*/ 0 w 8521700"/>
                <a:gd name="connsiteY0" fmla="*/ 482661 h 828751"/>
                <a:gd name="connsiteX1" fmla="*/ 758825 w 8521700"/>
                <a:gd name="connsiteY1" fmla="*/ 54036 h 828751"/>
                <a:gd name="connsiteX2" fmla="*/ 1038225 w 8521700"/>
                <a:gd name="connsiteY2" fmla="*/ 790636 h 828751"/>
                <a:gd name="connsiteX3" fmla="*/ 1835944 w 8521700"/>
                <a:gd name="connsiteY3" fmla="*/ 24667 h 828751"/>
                <a:gd name="connsiteX4" fmla="*/ 1549400 w 8521700"/>
                <a:gd name="connsiteY4" fmla="*/ 828736 h 828751"/>
                <a:gd name="connsiteX5" fmla="*/ 2663825 w 8521700"/>
                <a:gd name="connsiteY5" fmla="*/ 61 h 828751"/>
                <a:gd name="connsiteX6" fmla="*/ 2368550 w 8521700"/>
                <a:gd name="connsiteY6" fmla="*/ 781111 h 828751"/>
                <a:gd name="connsiteX7" fmla="*/ 3441700 w 8521700"/>
                <a:gd name="connsiteY7" fmla="*/ 54036 h 828751"/>
                <a:gd name="connsiteX8" fmla="*/ 3175000 w 8521700"/>
                <a:gd name="connsiteY8" fmla="*/ 781111 h 828751"/>
                <a:gd name="connsiteX9" fmla="*/ 4260850 w 8521700"/>
                <a:gd name="connsiteY9" fmla="*/ 22286 h 828751"/>
                <a:gd name="connsiteX10" fmla="*/ 3952875 w 8521700"/>
                <a:gd name="connsiteY10" fmla="*/ 790636 h 828751"/>
                <a:gd name="connsiteX11" fmla="*/ 5041900 w 8521700"/>
                <a:gd name="connsiteY11" fmla="*/ 12761 h 828751"/>
                <a:gd name="connsiteX12" fmla="*/ 4759325 w 8521700"/>
                <a:gd name="connsiteY12" fmla="*/ 781111 h 828751"/>
                <a:gd name="connsiteX13" fmla="*/ 5867400 w 8521700"/>
                <a:gd name="connsiteY13" fmla="*/ 47686 h 828751"/>
                <a:gd name="connsiteX14" fmla="*/ 5565775 w 8521700"/>
                <a:gd name="connsiteY14" fmla="*/ 790636 h 828751"/>
                <a:gd name="connsiteX15" fmla="*/ 6616700 w 8521700"/>
                <a:gd name="connsiteY15" fmla="*/ 31811 h 828751"/>
                <a:gd name="connsiteX16" fmla="*/ 6362700 w 8521700"/>
                <a:gd name="connsiteY16" fmla="*/ 800161 h 828751"/>
                <a:gd name="connsiteX17" fmla="*/ 7480300 w 8521700"/>
                <a:gd name="connsiteY17" fmla="*/ 44511 h 828751"/>
                <a:gd name="connsiteX18" fmla="*/ 7229475 w 8521700"/>
                <a:gd name="connsiteY18" fmla="*/ 784286 h 828751"/>
                <a:gd name="connsiteX19" fmla="*/ 8270875 w 8521700"/>
                <a:gd name="connsiteY19" fmla="*/ 3236 h 828751"/>
                <a:gd name="connsiteX20" fmla="*/ 8032750 w 8521700"/>
                <a:gd name="connsiteY20" fmla="*/ 803336 h 828751"/>
                <a:gd name="connsiteX21" fmla="*/ 8521700 w 8521700"/>
                <a:gd name="connsiteY21" fmla="*/ 419161 h 828751"/>
                <a:gd name="connsiteX0" fmla="*/ 0 w 8521700"/>
                <a:gd name="connsiteY0" fmla="*/ 482661 h 828751"/>
                <a:gd name="connsiteX1" fmla="*/ 758825 w 8521700"/>
                <a:gd name="connsiteY1" fmla="*/ 54036 h 828751"/>
                <a:gd name="connsiteX2" fmla="*/ 1038225 w 8521700"/>
                <a:gd name="connsiteY2" fmla="*/ 790636 h 828751"/>
                <a:gd name="connsiteX3" fmla="*/ 1835944 w 8521700"/>
                <a:gd name="connsiteY3" fmla="*/ 24667 h 828751"/>
                <a:gd name="connsiteX4" fmla="*/ 1549400 w 8521700"/>
                <a:gd name="connsiteY4" fmla="*/ 828736 h 828751"/>
                <a:gd name="connsiteX5" fmla="*/ 2663825 w 8521700"/>
                <a:gd name="connsiteY5" fmla="*/ 61 h 828751"/>
                <a:gd name="connsiteX6" fmla="*/ 2368550 w 8521700"/>
                <a:gd name="connsiteY6" fmla="*/ 781111 h 828751"/>
                <a:gd name="connsiteX7" fmla="*/ 3441700 w 8521700"/>
                <a:gd name="connsiteY7" fmla="*/ 54036 h 828751"/>
                <a:gd name="connsiteX8" fmla="*/ 3175000 w 8521700"/>
                <a:gd name="connsiteY8" fmla="*/ 781111 h 828751"/>
                <a:gd name="connsiteX9" fmla="*/ 4260850 w 8521700"/>
                <a:gd name="connsiteY9" fmla="*/ 22286 h 828751"/>
                <a:gd name="connsiteX10" fmla="*/ 3952875 w 8521700"/>
                <a:gd name="connsiteY10" fmla="*/ 790636 h 828751"/>
                <a:gd name="connsiteX11" fmla="*/ 5041900 w 8521700"/>
                <a:gd name="connsiteY11" fmla="*/ 12761 h 828751"/>
                <a:gd name="connsiteX12" fmla="*/ 4759325 w 8521700"/>
                <a:gd name="connsiteY12" fmla="*/ 781111 h 828751"/>
                <a:gd name="connsiteX13" fmla="*/ 5867400 w 8521700"/>
                <a:gd name="connsiteY13" fmla="*/ 47686 h 828751"/>
                <a:gd name="connsiteX14" fmla="*/ 5565775 w 8521700"/>
                <a:gd name="connsiteY14" fmla="*/ 790636 h 828751"/>
                <a:gd name="connsiteX15" fmla="*/ 6616700 w 8521700"/>
                <a:gd name="connsiteY15" fmla="*/ 31811 h 828751"/>
                <a:gd name="connsiteX16" fmla="*/ 6362700 w 8521700"/>
                <a:gd name="connsiteY16" fmla="*/ 800161 h 828751"/>
                <a:gd name="connsiteX17" fmla="*/ 7480300 w 8521700"/>
                <a:gd name="connsiteY17" fmla="*/ 44511 h 828751"/>
                <a:gd name="connsiteX18" fmla="*/ 7229475 w 8521700"/>
                <a:gd name="connsiteY18" fmla="*/ 784286 h 828751"/>
                <a:gd name="connsiteX19" fmla="*/ 8270875 w 8521700"/>
                <a:gd name="connsiteY19" fmla="*/ 3236 h 828751"/>
                <a:gd name="connsiteX20" fmla="*/ 8032750 w 8521700"/>
                <a:gd name="connsiteY20" fmla="*/ 803336 h 828751"/>
                <a:gd name="connsiteX21" fmla="*/ 8521700 w 8521700"/>
                <a:gd name="connsiteY21" fmla="*/ 419161 h 828751"/>
                <a:gd name="connsiteX0" fmla="*/ 0 w 8521700"/>
                <a:gd name="connsiteY0" fmla="*/ 482600 h 803316"/>
                <a:gd name="connsiteX1" fmla="*/ 758825 w 8521700"/>
                <a:gd name="connsiteY1" fmla="*/ 53975 h 803316"/>
                <a:gd name="connsiteX2" fmla="*/ 1038225 w 8521700"/>
                <a:gd name="connsiteY2" fmla="*/ 790575 h 803316"/>
                <a:gd name="connsiteX3" fmla="*/ 1835944 w 8521700"/>
                <a:gd name="connsiteY3" fmla="*/ 24606 h 803316"/>
                <a:gd name="connsiteX4" fmla="*/ 1551781 w 8521700"/>
                <a:gd name="connsiteY4" fmla="*/ 781050 h 803316"/>
                <a:gd name="connsiteX5" fmla="*/ 2663825 w 8521700"/>
                <a:gd name="connsiteY5" fmla="*/ 0 h 803316"/>
                <a:gd name="connsiteX6" fmla="*/ 2368550 w 8521700"/>
                <a:gd name="connsiteY6" fmla="*/ 781050 h 803316"/>
                <a:gd name="connsiteX7" fmla="*/ 3441700 w 8521700"/>
                <a:gd name="connsiteY7" fmla="*/ 53975 h 803316"/>
                <a:gd name="connsiteX8" fmla="*/ 3175000 w 8521700"/>
                <a:gd name="connsiteY8" fmla="*/ 781050 h 803316"/>
                <a:gd name="connsiteX9" fmla="*/ 4260850 w 8521700"/>
                <a:gd name="connsiteY9" fmla="*/ 22225 h 803316"/>
                <a:gd name="connsiteX10" fmla="*/ 3952875 w 8521700"/>
                <a:gd name="connsiteY10" fmla="*/ 790575 h 803316"/>
                <a:gd name="connsiteX11" fmla="*/ 5041900 w 8521700"/>
                <a:gd name="connsiteY11" fmla="*/ 12700 h 803316"/>
                <a:gd name="connsiteX12" fmla="*/ 4759325 w 8521700"/>
                <a:gd name="connsiteY12" fmla="*/ 781050 h 803316"/>
                <a:gd name="connsiteX13" fmla="*/ 5867400 w 8521700"/>
                <a:gd name="connsiteY13" fmla="*/ 47625 h 803316"/>
                <a:gd name="connsiteX14" fmla="*/ 5565775 w 8521700"/>
                <a:gd name="connsiteY14" fmla="*/ 790575 h 803316"/>
                <a:gd name="connsiteX15" fmla="*/ 6616700 w 8521700"/>
                <a:gd name="connsiteY15" fmla="*/ 31750 h 803316"/>
                <a:gd name="connsiteX16" fmla="*/ 6362700 w 8521700"/>
                <a:gd name="connsiteY16" fmla="*/ 800100 h 803316"/>
                <a:gd name="connsiteX17" fmla="*/ 7480300 w 8521700"/>
                <a:gd name="connsiteY17" fmla="*/ 44450 h 803316"/>
                <a:gd name="connsiteX18" fmla="*/ 7229475 w 8521700"/>
                <a:gd name="connsiteY18" fmla="*/ 784225 h 803316"/>
                <a:gd name="connsiteX19" fmla="*/ 8270875 w 8521700"/>
                <a:gd name="connsiteY19" fmla="*/ 3175 h 803316"/>
                <a:gd name="connsiteX20" fmla="*/ 8032750 w 8521700"/>
                <a:gd name="connsiteY20" fmla="*/ 803275 h 803316"/>
                <a:gd name="connsiteX21" fmla="*/ 8521700 w 8521700"/>
                <a:gd name="connsiteY21" fmla="*/ 419100 h 803316"/>
                <a:gd name="connsiteX0" fmla="*/ 0 w 8521700"/>
                <a:gd name="connsiteY0" fmla="*/ 482600 h 803316"/>
                <a:gd name="connsiteX1" fmla="*/ 758825 w 8521700"/>
                <a:gd name="connsiteY1" fmla="*/ 53975 h 803316"/>
                <a:gd name="connsiteX2" fmla="*/ 1038225 w 8521700"/>
                <a:gd name="connsiteY2" fmla="*/ 790575 h 803316"/>
                <a:gd name="connsiteX3" fmla="*/ 1835944 w 8521700"/>
                <a:gd name="connsiteY3" fmla="*/ 24606 h 803316"/>
                <a:gd name="connsiteX4" fmla="*/ 1551781 w 8521700"/>
                <a:gd name="connsiteY4" fmla="*/ 781050 h 803316"/>
                <a:gd name="connsiteX5" fmla="*/ 2663825 w 8521700"/>
                <a:gd name="connsiteY5" fmla="*/ 0 h 803316"/>
                <a:gd name="connsiteX6" fmla="*/ 2368550 w 8521700"/>
                <a:gd name="connsiteY6" fmla="*/ 781050 h 803316"/>
                <a:gd name="connsiteX7" fmla="*/ 3441700 w 8521700"/>
                <a:gd name="connsiteY7" fmla="*/ 53975 h 803316"/>
                <a:gd name="connsiteX8" fmla="*/ 3175000 w 8521700"/>
                <a:gd name="connsiteY8" fmla="*/ 781050 h 803316"/>
                <a:gd name="connsiteX9" fmla="*/ 4260850 w 8521700"/>
                <a:gd name="connsiteY9" fmla="*/ 22225 h 803316"/>
                <a:gd name="connsiteX10" fmla="*/ 3952875 w 8521700"/>
                <a:gd name="connsiteY10" fmla="*/ 790575 h 803316"/>
                <a:gd name="connsiteX11" fmla="*/ 5041900 w 8521700"/>
                <a:gd name="connsiteY11" fmla="*/ 12700 h 803316"/>
                <a:gd name="connsiteX12" fmla="*/ 4759325 w 8521700"/>
                <a:gd name="connsiteY12" fmla="*/ 781050 h 803316"/>
                <a:gd name="connsiteX13" fmla="*/ 5867400 w 8521700"/>
                <a:gd name="connsiteY13" fmla="*/ 47625 h 803316"/>
                <a:gd name="connsiteX14" fmla="*/ 5565775 w 8521700"/>
                <a:gd name="connsiteY14" fmla="*/ 790575 h 803316"/>
                <a:gd name="connsiteX15" fmla="*/ 6616700 w 8521700"/>
                <a:gd name="connsiteY15" fmla="*/ 31750 h 803316"/>
                <a:gd name="connsiteX16" fmla="*/ 6362700 w 8521700"/>
                <a:gd name="connsiteY16" fmla="*/ 800100 h 803316"/>
                <a:gd name="connsiteX17" fmla="*/ 7480300 w 8521700"/>
                <a:gd name="connsiteY17" fmla="*/ 44450 h 803316"/>
                <a:gd name="connsiteX18" fmla="*/ 7229475 w 8521700"/>
                <a:gd name="connsiteY18" fmla="*/ 784225 h 803316"/>
                <a:gd name="connsiteX19" fmla="*/ 8270875 w 8521700"/>
                <a:gd name="connsiteY19" fmla="*/ 3175 h 803316"/>
                <a:gd name="connsiteX20" fmla="*/ 8032750 w 8521700"/>
                <a:gd name="connsiteY20" fmla="*/ 803275 h 803316"/>
                <a:gd name="connsiteX21" fmla="*/ 8521700 w 8521700"/>
                <a:gd name="connsiteY21" fmla="*/ 419100 h 803316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54300 w 8521700"/>
                <a:gd name="connsiteY5" fmla="*/ 25410 h 800151"/>
                <a:gd name="connsiteX6" fmla="*/ 2368550 w 8521700"/>
                <a:gd name="connsiteY6" fmla="*/ 777885 h 800151"/>
                <a:gd name="connsiteX7" fmla="*/ 3441700 w 8521700"/>
                <a:gd name="connsiteY7" fmla="*/ 50810 h 800151"/>
                <a:gd name="connsiteX8" fmla="*/ 3175000 w 8521700"/>
                <a:gd name="connsiteY8" fmla="*/ 777885 h 800151"/>
                <a:gd name="connsiteX9" fmla="*/ 4260850 w 8521700"/>
                <a:gd name="connsiteY9" fmla="*/ 19060 h 800151"/>
                <a:gd name="connsiteX10" fmla="*/ 3952875 w 8521700"/>
                <a:gd name="connsiteY10" fmla="*/ 787410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8550 w 8521700"/>
                <a:gd name="connsiteY6" fmla="*/ 777885 h 800151"/>
                <a:gd name="connsiteX7" fmla="*/ 3441700 w 8521700"/>
                <a:gd name="connsiteY7" fmla="*/ 50810 h 800151"/>
                <a:gd name="connsiteX8" fmla="*/ 3175000 w 8521700"/>
                <a:gd name="connsiteY8" fmla="*/ 777885 h 800151"/>
                <a:gd name="connsiteX9" fmla="*/ 4260850 w 8521700"/>
                <a:gd name="connsiteY9" fmla="*/ 19060 h 800151"/>
                <a:gd name="connsiteX10" fmla="*/ 3952875 w 8521700"/>
                <a:gd name="connsiteY10" fmla="*/ 787410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41700 w 8521700"/>
                <a:gd name="connsiteY7" fmla="*/ 50810 h 800151"/>
                <a:gd name="connsiteX8" fmla="*/ 3175000 w 8521700"/>
                <a:gd name="connsiteY8" fmla="*/ 777885 h 800151"/>
                <a:gd name="connsiteX9" fmla="*/ 4260850 w 8521700"/>
                <a:gd name="connsiteY9" fmla="*/ 19060 h 800151"/>
                <a:gd name="connsiteX10" fmla="*/ 3952875 w 8521700"/>
                <a:gd name="connsiteY10" fmla="*/ 787410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41700 w 8521700"/>
                <a:gd name="connsiteY7" fmla="*/ 50810 h 800151"/>
                <a:gd name="connsiteX8" fmla="*/ 3175000 w 8521700"/>
                <a:gd name="connsiteY8" fmla="*/ 777885 h 800151"/>
                <a:gd name="connsiteX9" fmla="*/ 4260850 w 8521700"/>
                <a:gd name="connsiteY9" fmla="*/ 19060 h 800151"/>
                <a:gd name="connsiteX10" fmla="*/ 3952875 w 8521700"/>
                <a:gd name="connsiteY10" fmla="*/ 787410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75000 w 8521700"/>
                <a:gd name="connsiteY8" fmla="*/ 777885 h 800151"/>
                <a:gd name="connsiteX9" fmla="*/ 4260850 w 8521700"/>
                <a:gd name="connsiteY9" fmla="*/ 19060 h 800151"/>
                <a:gd name="connsiteX10" fmla="*/ 3952875 w 8521700"/>
                <a:gd name="connsiteY10" fmla="*/ 787410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60850 w 8521700"/>
                <a:gd name="connsiteY9" fmla="*/ 19060 h 800151"/>
                <a:gd name="connsiteX10" fmla="*/ 3952875 w 8521700"/>
                <a:gd name="connsiteY10" fmla="*/ 787410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52875 w 8521700"/>
                <a:gd name="connsiteY10" fmla="*/ 787410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41900 w 8521700"/>
                <a:gd name="connsiteY11" fmla="*/ 9535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63331 w 8521700"/>
                <a:gd name="connsiteY11" fmla="*/ 23822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63331 w 8521700"/>
                <a:gd name="connsiteY11" fmla="*/ 23822 h 800151"/>
                <a:gd name="connsiteX12" fmla="*/ 4759325 w 8521700"/>
                <a:gd name="connsiteY12" fmla="*/ 777885 h 800151"/>
                <a:gd name="connsiteX13" fmla="*/ 5867400 w 8521700"/>
                <a:gd name="connsiteY13" fmla="*/ 4446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63331 w 8521700"/>
                <a:gd name="connsiteY11" fmla="*/ 23822 h 800151"/>
                <a:gd name="connsiteX12" fmla="*/ 4759325 w 8521700"/>
                <a:gd name="connsiteY12" fmla="*/ 777885 h 800151"/>
                <a:gd name="connsiteX13" fmla="*/ 5855493 w 8521700"/>
                <a:gd name="connsiteY13" fmla="*/ 25410 h 800151"/>
                <a:gd name="connsiteX14" fmla="*/ 5565775 w 8521700"/>
                <a:gd name="connsiteY14" fmla="*/ 787410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63331 w 8521700"/>
                <a:gd name="connsiteY11" fmla="*/ 23822 h 800151"/>
                <a:gd name="connsiteX12" fmla="*/ 4759325 w 8521700"/>
                <a:gd name="connsiteY12" fmla="*/ 777885 h 800151"/>
                <a:gd name="connsiteX13" fmla="*/ 5855493 w 8521700"/>
                <a:gd name="connsiteY13" fmla="*/ 25410 h 800151"/>
                <a:gd name="connsiteX14" fmla="*/ 5577682 w 8521700"/>
                <a:gd name="connsiteY14" fmla="*/ 775504 h 800151"/>
                <a:gd name="connsiteX15" fmla="*/ 6616700 w 8521700"/>
                <a:gd name="connsiteY15" fmla="*/ 28585 h 800151"/>
                <a:gd name="connsiteX16" fmla="*/ 6362700 w 8521700"/>
                <a:gd name="connsiteY16" fmla="*/ 796935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63331 w 8521700"/>
                <a:gd name="connsiteY11" fmla="*/ 23822 h 800151"/>
                <a:gd name="connsiteX12" fmla="*/ 4759325 w 8521700"/>
                <a:gd name="connsiteY12" fmla="*/ 777885 h 800151"/>
                <a:gd name="connsiteX13" fmla="*/ 5855493 w 8521700"/>
                <a:gd name="connsiteY13" fmla="*/ 25410 h 800151"/>
                <a:gd name="connsiteX14" fmla="*/ 5577682 w 8521700"/>
                <a:gd name="connsiteY14" fmla="*/ 775504 h 800151"/>
                <a:gd name="connsiteX15" fmla="*/ 6616700 w 8521700"/>
                <a:gd name="connsiteY15" fmla="*/ 28585 h 800151"/>
                <a:gd name="connsiteX16" fmla="*/ 6376987 w 8521700"/>
                <a:gd name="connsiteY16" fmla="*/ 780266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63331 w 8521700"/>
                <a:gd name="connsiteY11" fmla="*/ 23822 h 800151"/>
                <a:gd name="connsiteX12" fmla="*/ 4759325 w 8521700"/>
                <a:gd name="connsiteY12" fmla="*/ 777885 h 800151"/>
                <a:gd name="connsiteX13" fmla="*/ 5855493 w 8521700"/>
                <a:gd name="connsiteY13" fmla="*/ 25410 h 800151"/>
                <a:gd name="connsiteX14" fmla="*/ 5577682 w 8521700"/>
                <a:gd name="connsiteY14" fmla="*/ 775504 h 800151"/>
                <a:gd name="connsiteX15" fmla="*/ 6657181 w 8521700"/>
                <a:gd name="connsiteY15" fmla="*/ 21441 h 800151"/>
                <a:gd name="connsiteX16" fmla="*/ 6376987 w 8521700"/>
                <a:gd name="connsiteY16" fmla="*/ 780266 h 800151"/>
                <a:gd name="connsiteX17" fmla="*/ 7480300 w 8521700"/>
                <a:gd name="connsiteY17" fmla="*/ 41285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5 h 800151"/>
                <a:gd name="connsiteX1" fmla="*/ 758825 w 8521700"/>
                <a:gd name="connsiteY1" fmla="*/ 50810 h 800151"/>
                <a:gd name="connsiteX2" fmla="*/ 1038225 w 8521700"/>
                <a:gd name="connsiteY2" fmla="*/ 787410 h 800151"/>
                <a:gd name="connsiteX3" fmla="*/ 1835944 w 8521700"/>
                <a:gd name="connsiteY3" fmla="*/ 21441 h 800151"/>
                <a:gd name="connsiteX4" fmla="*/ 1551781 w 8521700"/>
                <a:gd name="connsiteY4" fmla="*/ 777885 h 800151"/>
                <a:gd name="connsiteX5" fmla="*/ 2640013 w 8521700"/>
                <a:gd name="connsiteY5" fmla="*/ 20647 h 800151"/>
                <a:gd name="connsiteX6" fmla="*/ 2363787 w 8521700"/>
                <a:gd name="connsiteY6" fmla="*/ 782647 h 800151"/>
                <a:gd name="connsiteX7" fmla="*/ 3453606 w 8521700"/>
                <a:gd name="connsiteY7" fmla="*/ 17473 h 800151"/>
                <a:gd name="connsiteX8" fmla="*/ 3151188 w 8521700"/>
                <a:gd name="connsiteY8" fmla="*/ 780266 h 800151"/>
                <a:gd name="connsiteX9" fmla="*/ 4248944 w 8521700"/>
                <a:gd name="connsiteY9" fmla="*/ 38110 h 800151"/>
                <a:gd name="connsiteX10" fmla="*/ 3971925 w 8521700"/>
                <a:gd name="connsiteY10" fmla="*/ 782647 h 800151"/>
                <a:gd name="connsiteX11" fmla="*/ 5063331 w 8521700"/>
                <a:gd name="connsiteY11" fmla="*/ 23822 h 800151"/>
                <a:gd name="connsiteX12" fmla="*/ 4759325 w 8521700"/>
                <a:gd name="connsiteY12" fmla="*/ 777885 h 800151"/>
                <a:gd name="connsiteX13" fmla="*/ 5855493 w 8521700"/>
                <a:gd name="connsiteY13" fmla="*/ 25410 h 800151"/>
                <a:gd name="connsiteX14" fmla="*/ 5577682 w 8521700"/>
                <a:gd name="connsiteY14" fmla="*/ 775504 h 800151"/>
                <a:gd name="connsiteX15" fmla="*/ 6657181 w 8521700"/>
                <a:gd name="connsiteY15" fmla="*/ 21441 h 800151"/>
                <a:gd name="connsiteX16" fmla="*/ 6376987 w 8521700"/>
                <a:gd name="connsiteY16" fmla="*/ 780266 h 800151"/>
                <a:gd name="connsiteX17" fmla="*/ 7468394 w 8521700"/>
                <a:gd name="connsiteY17" fmla="*/ 24616 h 800151"/>
                <a:gd name="connsiteX18" fmla="*/ 7229475 w 8521700"/>
                <a:gd name="connsiteY18" fmla="*/ 781060 h 800151"/>
                <a:gd name="connsiteX19" fmla="*/ 8270875 w 8521700"/>
                <a:gd name="connsiteY19" fmla="*/ 10 h 800151"/>
                <a:gd name="connsiteX20" fmla="*/ 8032750 w 8521700"/>
                <a:gd name="connsiteY20" fmla="*/ 800110 h 800151"/>
                <a:gd name="connsiteX21" fmla="*/ 8521700 w 8521700"/>
                <a:gd name="connsiteY21" fmla="*/ 415935 h 800151"/>
                <a:gd name="connsiteX0" fmla="*/ 0 w 8521700"/>
                <a:gd name="connsiteY0" fmla="*/ 479437 h 800153"/>
                <a:gd name="connsiteX1" fmla="*/ 758825 w 8521700"/>
                <a:gd name="connsiteY1" fmla="*/ 50812 h 800153"/>
                <a:gd name="connsiteX2" fmla="*/ 1038225 w 8521700"/>
                <a:gd name="connsiteY2" fmla="*/ 787412 h 800153"/>
                <a:gd name="connsiteX3" fmla="*/ 1835944 w 8521700"/>
                <a:gd name="connsiteY3" fmla="*/ 21443 h 800153"/>
                <a:gd name="connsiteX4" fmla="*/ 1551781 w 8521700"/>
                <a:gd name="connsiteY4" fmla="*/ 777887 h 800153"/>
                <a:gd name="connsiteX5" fmla="*/ 2640013 w 8521700"/>
                <a:gd name="connsiteY5" fmla="*/ 20649 h 800153"/>
                <a:gd name="connsiteX6" fmla="*/ 2363787 w 8521700"/>
                <a:gd name="connsiteY6" fmla="*/ 782649 h 800153"/>
                <a:gd name="connsiteX7" fmla="*/ 3453606 w 8521700"/>
                <a:gd name="connsiteY7" fmla="*/ 17475 h 800153"/>
                <a:gd name="connsiteX8" fmla="*/ 3151188 w 8521700"/>
                <a:gd name="connsiteY8" fmla="*/ 780268 h 800153"/>
                <a:gd name="connsiteX9" fmla="*/ 4248944 w 8521700"/>
                <a:gd name="connsiteY9" fmla="*/ 38112 h 800153"/>
                <a:gd name="connsiteX10" fmla="*/ 3971925 w 8521700"/>
                <a:gd name="connsiteY10" fmla="*/ 782649 h 800153"/>
                <a:gd name="connsiteX11" fmla="*/ 5063331 w 8521700"/>
                <a:gd name="connsiteY11" fmla="*/ 23824 h 800153"/>
                <a:gd name="connsiteX12" fmla="*/ 4759325 w 8521700"/>
                <a:gd name="connsiteY12" fmla="*/ 777887 h 800153"/>
                <a:gd name="connsiteX13" fmla="*/ 5855493 w 8521700"/>
                <a:gd name="connsiteY13" fmla="*/ 25412 h 800153"/>
                <a:gd name="connsiteX14" fmla="*/ 5577682 w 8521700"/>
                <a:gd name="connsiteY14" fmla="*/ 775506 h 800153"/>
                <a:gd name="connsiteX15" fmla="*/ 6657181 w 8521700"/>
                <a:gd name="connsiteY15" fmla="*/ 21443 h 800153"/>
                <a:gd name="connsiteX16" fmla="*/ 6376987 w 8521700"/>
                <a:gd name="connsiteY16" fmla="*/ 780268 h 800153"/>
                <a:gd name="connsiteX17" fmla="*/ 7468394 w 8521700"/>
                <a:gd name="connsiteY17" fmla="*/ 24618 h 800153"/>
                <a:gd name="connsiteX18" fmla="*/ 7188993 w 8521700"/>
                <a:gd name="connsiteY18" fmla="*/ 778681 h 800153"/>
                <a:gd name="connsiteX19" fmla="*/ 8270875 w 8521700"/>
                <a:gd name="connsiteY19" fmla="*/ 12 h 800153"/>
                <a:gd name="connsiteX20" fmla="*/ 8032750 w 8521700"/>
                <a:gd name="connsiteY20" fmla="*/ 800112 h 800153"/>
                <a:gd name="connsiteX21" fmla="*/ 8521700 w 8521700"/>
                <a:gd name="connsiteY21" fmla="*/ 415937 h 800153"/>
                <a:gd name="connsiteX0" fmla="*/ 0 w 8521700"/>
                <a:gd name="connsiteY0" fmla="*/ 479425 h 787425"/>
                <a:gd name="connsiteX1" fmla="*/ 758825 w 8521700"/>
                <a:gd name="connsiteY1" fmla="*/ 50800 h 787425"/>
                <a:gd name="connsiteX2" fmla="*/ 1038225 w 8521700"/>
                <a:gd name="connsiteY2" fmla="*/ 787400 h 787425"/>
                <a:gd name="connsiteX3" fmla="*/ 1835944 w 8521700"/>
                <a:gd name="connsiteY3" fmla="*/ 21431 h 787425"/>
                <a:gd name="connsiteX4" fmla="*/ 1551781 w 8521700"/>
                <a:gd name="connsiteY4" fmla="*/ 777875 h 787425"/>
                <a:gd name="connsiteX5" fmla="*/ 2640013 w 8521700"/>
                <a:gd name="connsiteY5" fmla="*/ 20637 h 787425"/>
                <a:gd name="connsiteX6" fmla="*/ 2363787 w 8521700"/>
                <a:gd name="connsiteY6" fmla="*/ 782637 h 787425"/>
                <a:gd name="connsiteX7" fmla="*/ 3453606 w 8521700"/>
                <a:gd name="connsiteY7" fmla="*/ 17463 h 787425"/>
                <a:gd name="connsiteX8" fmla="*/ 3151188 w 8521700"/>
                <a:gd name="connsiteY8" fmla="*/ 780256 h 787425"/>
                <a:gd name="connsiteX9" fmla="*/ 4248944 w 8521700"/>
                <a:gd name="connsiteY9" fmla="*/ 38100 h 787425"/>
                <a:gd name="connsiteX10" fmla="*/ 3971925 w 8521700"/>
                <a:gd name="connsiteY10" fmla="*/ 782637 h 787425"/>
                <a:gd name="connsiteX11" fmla="*/ 5063331 w 8521700"/>
                <a:gd name="connsiteY11" fmla="*/ 23812 h 787425"/>
                <a:gd name="connsiteX12" fmla="*/ 4759325 w 8521700"/>
                <a:gd name="connsiteY12" fmla="*/ 777875 h 787425"/>
                <a:gd name="connsiteX13" fmla="*/ 5855493 w 8521700"/>
                <a:gd name="connsiteY13" fmla="*/ 25400 h 787425"/>
                <a:gd name="connsiteX14" fmla="*/ 5577682 w 8521700"/>
                <a:gd name="connsiteY14" fmla="*/ 775494 h 787425"/>
                <a:gd name="connsiteX15" fmla="*/ 6657181 w 8521700"/>
                <a:gd name="connsiteY15" fmla="*/ 21431 h 787425"/>
                <a:gd name="connsiteX16" fmla="*/ 6376987 w 8521700"/>
                <a:gd name="connsiteY16" fmla="*/ 780256 h 787425"/>
                <a:gd name="connsiteX17" fmla="*/ 7468394 w 8521700"/>
                <a:gd name="connsiteY17" fmla="*/ 24606 h 787425"/>
                <a:gd name="connsiteX18" fmla="*/ 7188993 w 8521700"/>
                <a:gd name="connsiteY18" fmla="*/ 778669 h 787425"/>
                <a:gd name="connsiteX19" fmla="*/ 8270875 w 8521700"/>
                <a:gd name="connsiteY19" fmla="*/ 0 h 787425"/>
                <a:gd name="connsiteX20" fmla="*/ 8011319 w 8521700"/>
                <a:gd name="connsiteY20" fmla="*/ 778668 h 787425"/>
                <a:gd name="connsiteX21" fmla="*/ 8521700 w 8521700"/>
                <a:gd name="connsiteY21" fmla="*/ 415925 h 787425"/>
                <a:gd name="connsiteX0" fmla="*/ 0 w 8521700"/>
                <a:gd name="connsiteY0" fmla="*/ 479425 h 787425"/>
                <a:gd name="connsiteX1" fmla="*/ 758825 w 8521700"/>
                <a:gd name="connsiteY1" fmla="*/ 50800 h 787425"/>
                <a:gd name="connsiteX2" fmla="*/ 1038225 w 8521700"/>
                <a:gd name="connsiteY2" fmla="*/ 787400 h 787425"/>
                <a:gd name="connsiteX3" fmla="*/ 1835944 w 8521700"/>
                <a:gd name="connsiteY3" fmla="*/ 21431 h 787425"/>
                <a:gd name="connsiteX4" fmla="*/ 1551781 w 8521700"/>
                <a:gd name="connsiteY4" fmla="*/ 777875 h 787425"/>
                <a:gd name="connsiteX5" fmla="*/ 2640013 w 8521700"/>
                <a:gd name="connsiteY5" fmla="*/ 20637 h 787425"/>
                <a:gd name="connsiteX6" fmla="*/ 2363787 w 8521700"/>
                <a:gd name="connsiteY6" fmla="*/ 782637 h 787425"/>
                <a:gd name="connsiteX7" fmla="*/ 3453606 w 8521700"/>
                <a:gd name="connsiteY7" fmla="*/ 17463 h 787425"/>
                <a:gd name="connsiteX8" fmla="*/ 3151188 w 8521700"/>
                <a:gd name="connsiteY8" fmla="*/ 780256 h 787425"/>
                <a:gd name="connsiteX9" fmla="*/ 4248944 w 8521700"/>
                <a:gd name="connsiteY9" fmla="*/ 38100 h 787425"/>
                <a:gd name="connsiteX10" fmla="*/ 3971925 w 8521700"/>
                <a:gd name="connsiteY10" fmla="*/ 782637 h 787425"/>
                <a:gd name="connsiteX11" fmla="*/ 5063331 w 8521700"/>
                <a:gd name="connsiteY11" fmla="*/ 23812 h 787425"/>
                <a:gd name="connsiteX12" fmla="*/ 4759325 w 8521700"/>
                <a:gd name="connsiteY12" fmla="*/ 777875 h 787425"/>
                <a:gd name="connsiteX13" fmla="*/ 5855493 w 8521700"/>
                <a:gd name="connsiteY13" fmla="*/ 25400 h 787425"/>
                <a:gd name="connsiteX14" fmla="*/ 5577682 w 8521700"/>
                <a:gd name="connsiteY14" fmla="*/ 775494 h 787425"/>
                <a:gd name="connsiteX15" fmla="*/ 6657181 w 8521700"/>
                <a:gd name="connsiteY15" fmla="*/ 21431 h 787425"/>
                <a:gd name="connsiteX16" fmla="*/ 6376987 w 8521700"/>
                <a:gd name="connsiteY16" fmla="*/ 780256 h 787425"/>
                <a:gd name="connsiteX17" fmla="*/ 7468394 w 8521700"/>
                <a:gd name="connsiteY17" fmla="*/ 24606 h 787425"/>
                <a:gd name="connsiteX18" fmla="*/ 7188993 w 8521700"/>
                <a:gd name="connsiteY18" fmla="*/ 778669 h 787425"/>
                <a:gd name="connsiteX19" fmla="*/ 8270875 w 8521700"/>
                <a:gd name="connsiteY19" fmla="*/ 0 h 787425"/>
                <a:gd name="connsiteX20" fmla="*/ 8011319 w 8521700"/>
                <a:gd name="connsiteY20" fmla="*/ 778668 h 787425"/>
                <a:gd name="connsiteX21" fmla="*/ 8521700 w 8521700"/>
                <a:gd name="connsiteY21" fmla="*/ 415925 h 787425"/>
                <a:gd name="connsiteX0" fmla="*/ 0 w 8521700"/>
                <a:gd name="connsiteY0" fmla="*/ 479425 h 787425"/>
                <a:gd name="connsiteX1" fmla="*/ 758825 w 8521700"/>
                <a:gd name="connsiteY1" fmla="*/ 50800 h 787425"/>
                <a:gd name="connsiteX2" fmla="*/ 1038225 w 8521700"/>
                <a:gd name="connsiteY2" fmla="*/ 787400 h 787425"/>
                <a:gd name="connsiteX3" fmla="*/ 1835944 w 8521700"/>
                <a:gd name="connsiteY3" fmla="*/ 21431 h 787425"/>
                <a:gd name="connsiteX4" fmla="*/ 1551781 w 8521700"/>
                <a:gd name="connsiteY4" fmla="*/ 777875 h 787425"/>
                <a:gd name="connsiteX5" fmla="*/ 2640013 w 8521700"/>
                <a:gd name="connsiteY5" fmla="*/ 20637 h 787425"/>
                <a:gd name="connsiteX6" fmla="*/ 2363787 w 8521700"/>
                <a:gd name="connsiteY6" fmla="*/ 782637 h 787425"/>
                <a:gd name="connsiteX7" fmla="*/ 3453606 w 8521700"/>
                <a:gd name="connsiteY7" fmla="*/ 17463 h 787425"/>
                <a:gd name="connsiteX8" fmla="*/ 3151188 w 8521700"/>
                <a:gd name="connsiteY8" fmla="*/ 780256 h 787425"/>
                <a:gd name="connsiteX9" fmla="*/ 4248944 w 8521700"/>
                <a:gd name="connsiteY9" fmla="*/ 38100 h 787425"/>
                <a:gd name="connsiteX10" fmla="*/ 3971925 w 8521700"/>
                <a:gd name="connsiteY10" fmla="*/ 782637 h 787425"/>
                <a:gd name="connsiteX11" fmla="*/ 5063331 w 8521700"/>
                <a:gd name="connsiteY11" fmla="*/ 23812 h 787425"/>
                <a:gd name="connsiteX12" fmla="*/ 4759325 w 8521700"/>
                <a:gd name="connsiteY12" fmla="*/ 777875 h 787425"/>
                <a:gd name="connsiteX13" fmla="*/ 5855493 w 8521700"/>
                <a:gd name="connsiteY13" fmla="*/ 25400 h 787425"/>
                <a:gd name="connsiteX14" fmla="*/ 5577682 w 8521700"/>
                <a:gd name="connsiteY14" fmla="*/ 775494 h 787425"/>
                <a:gd name="connsiteX15" fmla="*/ 6657181 w 8521700"/>
                <a:gd name="connsiteY15" fmla="*/ 21431 h 787425"/>
                <a:gd name="connsiteX16" fmla="*/ 6376987 w 8521700"/>
                <a:gd name="connsiteY16" fmla="*/ 780256 h 787425"/>
                <a:gd name="connsiteX17" fmla="*/ 7468394 w 8521700"/>
                <a:gd name="connsiteY17" fmla="*/ 24606 h 787425"/>
                <a:gd name="connsiteX18" fmla="*/ 7188993 w 8521700"/>
                <a:gd name="connsiteY18" fmla="*/ 778669 h 787425"/>
                <a:gd name="connsiteX19" fmla="*/ 8270875 w 8521700"/>
                <a:gd name="connsiteY19" fmla="*/ 0 h 787425"/>
                <a:gd name="connsiteX20" fmla="*/ 8011319 w 8521700"/>
                <a:gd name="connsiteY20" fmla="*/ 778668 h 787425"/>
                <a:gd name="connsiteX21" fmla="*/ 8521700 w 8521700"/>
                <a:gd name="connsiteY21" fmla="*/ 415925 h 787425"/>
                <a:gd name="connsiteX0" fmla="*/ 0 w 8521700"/>
                <a:gd name="connsiteY0" fmla="*/ 461963 h 769963"/>
                <a:gd name="connsiteX1" fmla="*/ 758825 w 8521700"/>
                <a:gd name="connsiteY1" fmla="*/ 33338 h 769963"/>
                <a:gd name="connsiteX2" fmla="*/ 1038225 w 8521700"/>
                <a:gd name="connsiteY2" fmla="*/ 769938 h 769963"/>
                <a:gd name="connsiteX3" fmla="*/ 1835944 w 8521700"/>
                <a:gd name="connsiteY3" fmla="*/ 3969 h 769963"/>
                <a:gd name="connsiteX4" fmla="*/ 1551781 w 8521700"/>
                <a:gd name="connsiteY4" fmla="*/ 760413 h 769963"/>
                <a:gd name="connsiteX5" fmla="*/ 2640013 w 8521700"/>
                <a:gd name="connsiteY5" fmla="*/ 3175 h 769963"/>
                <a:gd name="connsiteX6" fmla="*/ 2363787 w 8521700"/>
                <a:gd name="connsiteY6" fmla="*/ 765175 h 769963"/>
                <a:gd name="connsiteX7" fmla="*/ 3453606 w 8521700"/>
                <a:gd name="connsiteY7" fmla="*/ 1 h 769963"/>
                <a:gd name="connsiteX8" fmla="*/ 3151188 w 8521700"/>
                <a:gd name="connsiteY8" fmla="*/ 762794 h 769963"/>
                <a:gd name="connsiteX9" fmla="*/ 4248944 w 8521700"/>
                <a:gd name="connsiteY9" fmla="*/ 20638 h 769963"/>
                <a:gd name="connsiteX10" fmla="*/ 3971925 w 8521700"/>
                <a:gd name="connsiteY10" fmla="*/ 765175 h 769963"/>
                <a:gd name="connsiteX11" fmla="*/ 5063331 w 8521700"/>
                <a:gd name="connsiteY11" fmla="*/ 6350 h 769963"/>
                <a:gd name="connsiteX12" fmla="*/ 4759325 w 8521700"/>
                <a:gd name="connsiteY12" fmla="*/ 760413 h 769963"/>
                <a:gd name="connsiteX13" fmla="*/ 5855493 w 8521700"/>
                <a:gd name="connsiteY13" fmla="*/ 7938 h 769963"/>
                <a:gd name="connsiteX14" fmla="*/ 5577682 w 8521700"/>
                <a:gd name="connsiteY14" fmla="*/ 758032 h 769963"/>
                <a:gd name="connsiteX15" fmla="*/ 6657181 w 8521700"/>
                <a:gd name="connsiteY15" fmla="*/ 3969 h 769963"/>
                <a:gd name="connsiteX16" fmla="*/ 6376987 w 8521700"/>
                <a:gd name="connsiteY16" fmla="*/ 762794 h 769963"/>
                <a:gd name="connsiteX17" fmla="*/ 7468394 w 8521700"/>
                <a:gd name="connsiteY17" fmla="*/ 7144 h 769963"/>
                <a:gd name="connsiteX18" fmla="*/ 7188993 w 8521700"/>
                <a:gd name="connsiteY18" fmla="*/ 761207 h 769963"/>
                <a:gd name="connsiteX19" fmla="*/ 8273256 w 8521700"/>
                <a:gd name="connsiteY19" fmla="*/ 11113 h 769963"/>
                <a:gd name="connsiteX20" fmla="*/ 8011319 w 8521700"/>
                <a:gd name="connsiteY20" fmla="*/ 761206 h 769963"/>
                <a:gd name="connsiteX21" fmla="*/ 8521700 w 8521700"/>
                <a:gd name="connsiteY21" fmla="*/ 398463 h 769963"/>
                <a:gd name="connsiteX0" fmla="*/ 0 w 8521700"/>
                <a:gd name="connsiteY0" fmla="*/ 461963 h 765180"/>
                <a:gd name="connsiteX1" fmla="*/ 758825 w 8521700"/>
                <a:gd name="connsiteY1" fmla="*/ 33338 h 765180"/>
                <a:gd name="connsiteX2" fmla="*/ 752475 w 8521700"/>
                <a:gd name="connsiteY2" fmla="*/ 760413 h 765180"/>
                <a:gd name="connsiteX3" fmla="*/ 1835944 w 8521700"/>
                <a:gd name="connsiteY3" fmla="*/ 3969 h 765180"/>
                <a:gd name="connsiteX4" fmla="*/ 1551781 w 8521700"/>
                <a:gd name="connsiteY4" fmla="*/ 760413 h 765180"/>
                <a:gd name="connsiteX5" fmla="*/ 2640013 w 8521700"/>
                <a:gd name="connsiteY5" fmla="*/ 3175 h 765180"/>
                <a:gd name="connsiteX6" fmla="*/ 2363787 w 8521700"/>
                <a:gd name="connsiteY6" fmla="*/ 765175 h 765180"/>
                <a:gd name="connsiteX7" fmla="*/ 3453606 w 8521700"/>
                <a:gd name="connsiteY7" fmla="*/ 1 h 765180"/>
                <a:gd name="connsiteX8" fmla="*/ 3151188 w 8521700"/>
                <a:gd name="connsiteY8" fmla="*/ 762794 h 765180"/>
                <a:gd name="connsiteX9" fmla="*/ 4248944 w 8521700"/>
                <a:gd name="connsiteY9" fmla="*/ 20638 h 765180"/>
                <a:gd name="connsiteX10" fmla="*/ 3971925 w 8521700"/>
                <a:gd name="connsiteY10" fmla="*/ 765175 h 765180"/>
                <a:gd name="connsiteX11" fmla="*/ 5063331 w 8521700"/>
                <a:gd name="connsiteY11" fmla="*/ 6350 h 765180"/>
                <a:gd name="connsiteX12" fmla="*/ 4759325 w 8521700"/>
                <a:gd name="connsiteY12" fmla="*/ 760413 h 765180"/>
                <a:gd name="connsiteX13" fmla="*/ 5855493 w 8521700"/>
                <a:gd name="connsiteY13" fmla="*/ 7938 h 765180"/>
                <a:gd name="connsiteX14" fmla="*/ 5577682 w 8521700"/>
                <a:gd name="connsiteY14" fmla="*/ 758032 h 765180"/>
                <a:gd name="connsiteX15" fmla="*/ 6657181 w 8521700"/>
                <a:gd name="connsiteY15" fmla="*/ 3969 h 765180"/>
                <a:gd name="connsiteX16" fmla="*/ 6376987 w 8521700"/>
                <a:gd name="connsiteY16" fmla="*/ 762794 h 765180"/>
                <a:gd name="connsiteX17" fmla="*/ 7468394 w 8521700"/>
                <a:gd name="connsiteY17" fmla="*/ 7144 h 765180"/>
                <a:gd name="connsiteX18" fmla="*/ 7188993 w 8521700"/>
                <a:gd name="connsiteY18" fmla="*/ 761207 h 765180"/>
                <a:gd name="connsiteX19" fmla="*/ 8273256 w 8521700"/>
                <a:gd name="connsiteY19" fmla="*/ 11113 h 765180"/>
                <a:gd name="connsiteX20" fmla="*/ 8011319 w 8521700"/>
                <a:gd name="connsiteY20" fmla="*/ 761206 h 765180"/>
                <a:gd name="connsiteX21" fmla="*/ 8521700 w 8521700"/>
                <a:gd name="connsiteY21" fmla="*/ 398463 h 765180"/>
                <a:gd name="connsiteX0" fmla="*/ 0 w 8521700"/>
                <a:gd name="connsiteY0" fmla="*/ 463899 h 767116"/>
                <a:gd name="connsiteX1" fmla="*/ 1018381 w 8521700"/>
                <a:gd name="connsiteY1" fmla="*/ 6699 h 767116"/>
                <a:gd name="connsiteX2" fmla="*/ 752475 w 8521700"/>
                <a:gd name="connsiteY2" fmla="*/ 762349 h 767116"/>
                <a:gd name="connsiteX3" fmla="*/ 1835944 w 8521700"/>
                <a:gd name="connsiteY3" fmla="*/ 5905 h 767116"/>
                <a:gd name="connsiteX4" fmla="*/ 1551781 w 8521700"/>
                <a:gd name="connsiteY4" fmla="*/ 762349 h 767116"/>
                <a:gd name="connsiteX5" fmla="*/ 2640013 w 8521700"/>
                <a:gd name="connsiteY5" fmla="*/ 5111 h 767116"/>
                <a:gd name="connsiteX6" fmla="*/ 2363787 w 8521700"/>
                <a:gd name="connsiteY6" fmla="*/ 767111 h 767116"/>
                <a:gd name="connsiteX7" fmla="*/ 3453606 w 8521700"/>
                <a:gd name="connsiteY7" fmla="*/ 1937 h 767116"/>
                <a:gd name="connsiteX8" fmla="*/ 3151188 w 8521700"/>
                <a:gd name="connsiteY8" fmla="*/ 764730 h 767116"/>
                <a:gd name="connsiteX9" fmla="*/ 4248944 w 8521700"/>
                <a:gd name="connsiteY9" fmla="*/ 22574 h 767116"/>
                <a:gd name="connsiteX10" fmla="*/ 3971925 w 8521700"/>
                <a:gd name="connsiteY10" fmla="*/ 767111 h 767116"/>
                <a:gd name="connsiteX11" fmla="*/ 5063331 w 8521700"/>
                <a:gd name="connsiteY11" fmla="*/ 8286 h 767116"/>
                <a:gd name="connsiteX12" fmla="*/ 4759325 w 8521700"/>
                <a:gd name="connsiteY12" fmla="*/ 762349 h 767116"/>
                <a:gd name="connsiteX13" fmla="*/ 5855493 w 8521700"/>
                <a:gd name="connsiteY13" fmla="*/ 9874 h 767116"/>
                <a:gd name="connsiteX14" fmla="*/ 5577682 w 8521700"/>
                <a:gd name="connsiteY14" fmla="*/ 759968 h 767116"/>
                <a:gd name="connsiteX15" fmla="*/ 6657181 w 8521700"/>
                <a:gd name="connsiteY15" fmla="*/ 5905 h 767116"/>
                <a:gd name="connsiteX16" fmla="*/ 6376987 w 8521700"/>
                <a:gd name="connsiteY16" fmla="*/ 764730 h 767116"/>
                <a:gd name="connsiteX17" fmla="*/ 7468394 w 8521700"/>
                <a:gd name="connsiteY17" fmla="*/ 9080 h 767116"/>
                <a:gd name="connsiteX18" fmla="*/ 7188993 w 8521700"/>
                <a:gd name="connsiteY18" fmla="*/ 763143 h 767116"/>
                <a:gd name="connsiteX19" fmla="*/ 8273256 w 8521700"/>
                <a:gd name="connsiteY19" fmla="*/ 13049 h 767116"/>
                <a:gd name="connsiteX20" fmla="*/ 8011319 w 8521700"/>
                <a:gd name="connsiteY20" fmla="*/ 763142 h 767116"/>
                <a:gd name="connsiteX21" fmla="*/ 8521700 w 8521700"/>
                <a:gd name="connsiteY21" fmla="*/ 400399 h 767116"/>
                <a:gd name="connsiteX0" fmla="*/ 0 w 8521700"/>
                <a:gd name="connsiteY0" fmla="*/ 461963 h 765180"/>
                <a:gd name="connsiteX1" fmla="*/ 1018381 w 8521700"/>
                <a:gd name="connsiteY1" fmla="*/ 4763 h 765180"/>
                <a:gd name="connsiteX2" fmla="*/ 752475 w 8521700"/>
                <a:gd name="connsiteY2" fmla="*/ 760413 h 765180"/>
                <a:gd name="connsiteX3" fmla="*/ 1835944 w 8521700"/>
                <a:gd name="connsiteY3" fmla="*/ 3969 h 765180"/>
                <a:gd name="connsiteX4" fmla="*/ 1551781 w 8521700"/>
                <a:gd name="connsiteY4" fmla="*/ 760413 h 765180"/>
                <a:gd name="connsiteX5" fmla="*/ 2640013 w 8521700"/>
                <a:gd name="connsiteY5" fmla="*/ 3175 h 765180"/>
                <a:gd name="connsiteX6" fmla="*/ 2363787 w 8521700"/>
                <a:gd name="connsiteY6" fmla="*/ 765175 h 765180"/>
                <a:gd name="connsiteX7" fmla="*/ 3453606 w 8521700"/>
                <a:gd name="connsiteY7" fmla="*/ 1 h 765180"/>
                <a:gd name="connsiteX8" fmla="*/ 3151188 w 8521700"/>
                <a:gd name="connsiteY8" fmla="*/ 762794 h 765180"/>
                <a:gd name="connsiteX9" fmla="*/ 4248944 w 8521700"/>
                <a:gd name="connsiteY9" fmla="*/ 20638 h 765180"/>
                <a:gd name="connsiteX10" fmla="*/ 3971925 w 8521700"/>
                <a:gd name="connsiteY10" fmla="*/ 765175 h 765180"/>
                <a:gd name="connsiteX11" fmla="*/ 5063331 w 8521700"/>
                <a:gd name="connsiteY11" fmla="*/ 6350 h 765180"/>
                <a:gd name="connsiteX12" fmla="*/ 4759325 w 8521700"/>
                <a:gd name="connsiteY12" fmla="*/ 760413 h 765180"/>
                <a:gd name="connsiteX13" fmla="*/ 5855493 w 8521700"/>
                <a:gd name="connsiteY13" fmla="*/ 7938 h 765180"/>
                <a:gd name="connsiteX14" fmla="*/ 5577682 w 8521700"/>
                <a:gd name="connsiteY14" fmla="*/ 758032 h 765180"/>
                <a:gd name="connsiteX15" fmla="*/ 6657181 w 8521700"/>
                <a:gd name="connsiteY15" fmla="*/ 3969 h 765180"/>
                <a:gd name="connsiteX16" fmla="*/ 6376987 w 8521700"/>
                <a:gd name="connsiteY16" fmla="*/ 762794 h 765180"/>
                <a:gd name="connsiteX17" fmla="*/ 7468394 w 8521700"/>
                <a:gd name="connsiteY17" fmla="*/ 7144 h 765180"/>
                <a:gd name="connsiteX18" fmla="*/ 7188993 w 8521700"/>
                <a:gd name="connsiteY18" fmla="*/ 761207 h 765180"/>
                <a:gd name="connsiteX19" fmla="*/ 8273256 w 8521700"/>
                <a:gd name="connsiteY19" fmla="*/ 11113 h 765180"/>
                <a:gd name="connsiteX20" fmla="*/ 8011319 w 8521700"/>
                <a:gd name="connsiteY20" fmla="*/ 761206 h 765180"/>
                <a:gd name="connsiteX21" fmla="*/ 8521700 w 8521700"/>
                <a:gd name="connsiteY21" fmla="*/ 398463 h 765180"/>
                <a:gd name="connsiteX0" fmla="*/ 0 w 8521700"/>
                <a:gd name="connsiteY0" fmla="*/ 461963 h 765180"/>
                <a:gd name="connsiteX1" fmla="*/ 1018381 w 8521700"/>
                <a:gd name="connsiteY1" fmla="*/ 16670 h 765180"/>
                <a:gd name="connsiteX2" fmla="*/ 752475 w 8521700"/>
                <a:gd name="connsiteY2" fmla="*/ 760413 h 765180"/>
                <a:gd name="connsiteX3" fmla="*/ 1835944 w 8521700"/>
                <a:gd name="connsiteY3" fmla="*/ 3969 h 765180"/>
                <a:gd name="connsiteX4" fmla="*/ 1551781 w 8521700"/>
                <a:gd name="connsiteY4" fmla="*/ 760413 h 765180"/>
                <a:gd name="connsiteX5" fmla="*/ 2640013 w 8521700"/>
                <a:gd name="connsiteY5" fmla="*/ 3175 h 765180"/>
                <a:gd name="connsiteX6" fmla="*/ 2363787 w 8521700"/>
                <a:gd name="connsiteY6" fmla="*/ 765175 h 765180"/>
                <a:gd name="connsiteX7" fmla="*/ 3453606 w 8521700"/>
                <a:gd name="connsiteY7" fmla="*/ 1 h 765180"/>
                <a:gd name="connsiteX8" fmla="*/ 3151188 w 8521700"/>
                <a:gd name="connsiteY8" fmla="*/ 762794 h 765180"/>
                <a:gd name="connsiteX9" fmla="*/ 4248944 w 8521700"/>
                <a:gd name="connsiteY9" fmla="*/ 20638 h 765180"/>
                <a:gd name="connsiteX10" fmla="*/ 3971925 w 8521700"/>
                <a:gd name="connsiteY10" fmla="*/ 765175 h 765180"/>
                <a:gd name="connsiteX11" fmla="*/ 5063331 w 8521700"/>
                <a:gd name="connsiteY11" fmla="*/ 6350 h 765180"/>
                <a:gd name="connsiteX12" fmla="*/ 4759325 w 8521700"/>
                <a:gd name="connsiteY12" fmla="*/ 760413 h 765180"/>
                <a:gd name="connsiteX13" fmla="*/ 5855493 w 8521700"/>
                <a:gd name="connsiteY13" fmla="*/ 7938 h 765180"/>
                <a:gd name="connsiteX14" fmla="*/ 5577682 w 8521700"/>
                <a:gd name="connsiteY14" fmla="*/ 758032 h 765180"/>
                <a:gd name="connsiteX15" fmla="*/ 6657181 w 8521700"/>
                <a:gd name="connsiteY15" fmla="*/ 3969 h 765180"/>
                <a:gd name="connsiteX16" fmla="*/ 6376987 w 8521700"/>
                <a:gd name="connsiteY16" fmla="*/ 762794 h 765180"/>
                <a:gd name="connsiteX17" fmla="*/ 7468394 w 8521700"/>
                <a:gd name="connsiteY17" fmla="*/ 7144 h 765180"/>
                <a:gd name="connsiteX18" fmla="*/ 7188993 w 8521700"/>
                <a:gd name="connsiteY18" fmla="*/ 761207 h 765180"/>
                <a:gd name="connsiteX19" fmla="*/ 8273256 w 8521700"/>
                <a:gd name="connsiteY19" fmla="*/ 11113 h 765180"/>
                <a:gd name="connsiteX20" fmla="*/ 8011319 w 8521700"/>
                <a:gd name="connsiteY20" fmla="*/ 761206 h 765180"/>
                <a:gd name="connsiteX21" fmla="*/ 8521700 w 8521700"/>
                <a:gd name="connsiteY21" fmla="*/ 398463 h 765180"/>
                <a:gd name="connsiteX0" fmla="*/ 0 w 8521700"/>
                <a:gd name="connsiteY0" fmla="*/ 461963 h 765180"/>
                <a:gd name="connsiteX1" fmla="*/ 1018381 w 8521700"/>
                <a:gd name="connsiteY1" fmla="*/ 16670 h 765180"/>
                <a:gd name="connsiteX2" fmla="*/ 738188 w 8521700"/>
                <a:gd name="connsiteY2" fmla="*/ 762794 h 765180"/>
                <a:gd name="connsiteX3" fmla="*/ 1835944 w 8521700"/>
                <a:gd name="connsiteY3" fmla="*/ 3969 h 765180"/>
                <a:gd name="connsiteX4" fmla="*/ 1551781 w 8521700"/>
                <a:gd name="connsiteY4" fmla="*/ 760413 h 765180"/>
                <a:gd name="connsiteX5" fmla="*/ 2640013 w 8521700"/>
                <a:gd name="connsiteY5" fmla="*/ 3175 h 765180"/>
                <a:gd name="connsiteX6" fmla="*/ 2363787 w 8521700"/>
                <a:gd name="connsiteY6" fmla="*/ 765175 h 765180"/>
                <a:gd name="connsiteX7" fmla="*/ 3453606 w 8521700"/>
                <a:gd name="connsiteY7" fmla="*/ 1 h 765180"/>
                <a:gd name="connsiteX8" fmla="*/ 3151188 w 8521700"/>
                <a:gd name="connsiteY8" fmla="*/ 762794 h 765180"/>
                <a:gd name="connsiteX9" fmla="*/ 4248944 w 8521700"/>
                <a:gd name="connsiteY9" fmla="*/ 20638 h 765180"/>
                <a:gd name="connsiteX10" fmla="*/ 3971925 w 8521700"/>
                <a:gd name="connsiteY10" fmla="*/ 765175 h 765180"/>
                <a:gd name="connsiteX11" fmla="*/ 5063331 w 8521700"/>
                <a:gd name="connsiteY11" fmla="*/ 6350 h 765180"/>
                <a:gd name="connsiteX12" fmla="*/ 4759325 w 8521700"/>
                <a:gd name="connsiteY12" fmla="*/ 760413 h 765180"/>
                <a:gd name="connsiteX13" fmla="*/ 5855493 w 8521700"/>
                <a:gd name="connsiteY13" fmla="*/ 7938 h 765180"/>
                <a:gd name="connsiteX14" fmla="*/ 5577682 w 8521700"/>
                <a:gd name="connsiteY14" fmla="*/ 758032 h 765180"/>
                <a:gd name="connsiteX15" fmla="*/ 6657181 w 8521700"/>
                <a:gd name="connsiteY15" fmla="*/ 3969 h 765180"/>
                <a:gd name="connsiteX16" fmla="*/ 6376987 w 8521700"/>
                <a:gd name="connsiteY16" fmla="*/ 762794 h 765180"/>
                <a:gd name="connsiteX17" fmla="*/ 7468394 w 8521700"/>
                <a:gd name="connsiteY17" fmla="*/ 7144 h 765180"/>
                <a:gd name="connsiteX18" fmla="*/ 7188993 w 8521700"/>
                <a:gd name="connsiteY18" fmla="*/ 761207 h 765180"/>
                <a:gd name="connsiteX19" fmla="*/ 8273256 w 8521700"/>
                <a:gd name="connsiteY19" fmla="*/ 11113 h 765180"/>
                <a:gd name="connsiteX20" fmla="*/ 8011319 w 8521700"/>
                <a:gd name="connsiteY20" fmla="*/ 761206 h 765180"/>
                <a:gd name="connsiteX21" fmla="*/ 8521700 w 8521700"/>
                <a:gd name="connsiteY21" fmla="*/ 398463 h 765180"/>
                <a:gd name="connsiteX0" fmla="*/ 0 w 8383587"/>
                <a:gd name="connsiteY0" fmla="*/ 383382 h 765180"/>
                <a:gd name="connsiteX1" fmla="*/ 880268 w 8383587"/>
                <a:gd name="connsiteY1" fmla="*/ 16670 h 765180"/>
                <a:gd name="connsiteX2" fmla="*/ 600075 w 8383587"/>
                <a:gd name="connsiteY2" fmla="*/ 762794 h 765180"/>
                <a:gd name="connsiteX3" fmla="*/ 1697831 w 8383587"/>
                <a:gd name="connsiteY3" fmla="*/ 3969 h 765180"/>
                <a:gd name="connsiteX4" fmla="*/ 1413668 w 8383587"/>
                <a:gd name="connsiteY4" fmla="*/ 760413 h 765180"/>
                <a:gd name="connsiteX5" fmla="*/ 2501900 w 8383587"/>
                <a:gd name="connsiteY5" fmla="*/ 3175 h 765180"/>
                <a:gd name="connsiteX6" fmla="*/ 2225674 w 8383587"/>
                <a:gd name="connsiteY6" fmla="*/ 765175 h 765180"/>
                <a:gd name="connsiteX7" fmla="*/ 3315493 w 8383587"/>
                <a:gd name="connsiteY7" fmla="*/ 1 h 765180"/>
                <a:gd name="connsiteX8" fmla="*/ 3013075 w 8383587"/>
                <a:gd name="connsiteY8" fmla="*/ 762794 h 765180"/>
                <a:gd name="connsiteX9" fmla="*/ 4110831 w 8383587"/>
                <a:gd name="connsiteY9" fmla="*/ 20638 h 765180"/>
                <a:gd name="connsiteX10" fmla="*/ 3833812 w 8383587"/>
                <a:gd name="connsiteY10" fmla="*/ 765175 h 765180"/>
                <a:gd name="connsiteX11" fmla="*/ 4925218 w 8383587"/>
                <a:gd name="connsiteY11" fmla="*/ 6350 h 765180"/>
                <a:gd name="connsiteX12" fmla="*/ 4621212 w 8383587"/>
                <a:gd name="connsiteY12" fmla="*/ 760413 h 765180"/>
                <a:gd name="connsiteX13" fmla="*/ 5717380 w 8383587"/>
                <a:gd name="connsiteY13" fmla="*/ 7938 h 765180"/>
                <a:gd name="connsiteX14" fmla="*/ 5439569 w 8383587"/>
                <a:gd name="connsiteY14" fmla="*/ 758032 h 765180"/>
                <a:gd name="connsiteX15" fmla="*/ 6519068 w 8383587"/>
                <a:gd name="connsiteY15" fmla="*/ 3969 h 765180"/>
                <a:gd name="connsiteX16" fmla="*/ 6238874 w 8383587"/>
                <a:gd name="connsiteY16" fmla="*/ 762794 h 765180"/>
                <a:gd name="connsiteX17" fmla="*/ 7330281 w 8383587"/>
                <a:gd name="connsiteY17" fmla="*/ 7144 h 765180"/>
                <a:gd name="connsiteX18" fmla="*/ 7050880 w 8383587"/>
                <a:gd name="connsiteY18" fmla="*/ 761207 h 765180"/>
                <a:gd name="connsiteX19" fmla="*/ 8135143 w 8383587"/>
                <a:gd name="connsiteY19" fmla="*/ 11113 h 765180"/>
                <a:gd name="connsiteX20" fmla="*/ 7873206 w 8383587"/>
                <a:gd name="connsiteY20" fmla="*/ 761206 h 765180"/>
                <a:gd name="connsiteX21" fmla="*/ 8383587 w 8383587"/>
                <a:gd name="connsiteY21" fmla="*/ 398463 h 765180"/>
                <a:gd name="connsiteX0" fmla="*/ 0 w 8383587"/>
                <a:gd name="connsiteY0" fmla="*/ 383382 h 765180"/>
                <a:gd name="connsiteX1" fmla="*/ 880268 w 8383587"/>
                <a:gd name="connsiteY1" fmla="*/ 16670 h 765180"/>
                <a:gd name="connsiteX2" fmla="*/ 600075 w 8383587"/>
                <a:gd name="connsiteY2" fmla="*/ 762794 h 765180"/>
                <a:gd name="connsiteX3" fmla="*/ 1697831 w 8383587"/>
                <a:gd name="connsiteY3" fmla="*/ 3969 h 765180"/>
                <a:gd name="connsiteX4" fmla="*/ 1413668 w 8383587"/>
                <a:gd name="connsiteY4" fmla="*/ 760413 h 765180"/>
                <a:gd name="connsiteX5" fmla="*/ 2501900 w 8383587"/>
                <a:gd name="connsiteY5" fmla="*/ 3175 h 765180"/>
                <a:gd name="connsiteX6" fmla="*/ 2225674 w 8383587"/>
                <a:gd name="connsiteY6" fmla="*/ 765175 h 765180"/>
                <a:gd name="connsiteX7" fmla="*/ 3315493 w 8383587"/>
                <a:gd name="connsiteY7" fmla="*/ 1 h 765180"/>
                <a:gd name="connsiteX8" fmla="*/ 3013075 w 8383587"/>
                <a:gd name="connsiteY8" fmla="*/ 762794 h 765180"/>
                <a:gd name="connsiteX9" fmla="*/ 4110831 w 8383587"/>
                <a:gd name="connsiteY9" fmla="*/ 20638 h 765180"/>
                <a:gd name="connsiteX10" fmla="*/ 3833812 w 8383587"/>
                <a:gd name="connsiteY10" fmla="*/ 765175 h 765180"/>
                <a:gd name="connsiteX11" fmla="*/ 4925218 w 8383587"/>
                <a:gd name="connsiteY11" fmla="*/ 6350 h 765180"/>
                <a:gd name="connsiteX12" fmla="*/ 4621212 w 8383587"/>
                <a:gd name="connsiteY12" fmla="*/ 760413 h 765180"/>
                <a:gd name="connsiteX13" fmla="*/ 5717380 w 8383587"/>
                <a:gd name="connsiteY13" fmla="*/ 7938 h 765180"/>
                <a:gd name="connsiteX14" fmla="*/ 5439569 w 8383587"/>
                <a:gd name="connsiteY14" fmla="*/ 758032 h 765180"/>
                <a:gd name="connsiteX15" fmla="*/ 6519068 w 8383587"/>
                <a:gd name="connsiteY15" fmla="*/ 3969 h 765180"/>
                <a:gd name="connsiteX16" fmla="*/ 6238874 w 8383587"/>
                <a:gd name="connsiteY16" fmla="*/ 762794 h 765180"/>
                <a:gd name="connsiteX17" fmla="*/ 7330281 w 8383587"/>
                <a:gd name="connsiteY17" fmla="*/ 7144 h 765180"/>
                <a:gd name="connsiteX18" fmla="*/ 7050880 w 8383587"/>
                <a:gd name="connsiteY18" fmla="*/ 761207 h 765180"/>
                <a:gd name="connsiteX19" fmla="*/ 8135143 w 8383587"/>
                <a:gd name="connsiteY19" fmla="*/ 11113 h 765180"/>
                <a:gd name="connsiteX20" fmla="*/ 7873206 w 8383587"/>
                <a:gd name="connsiteY20" fmla="*/ 761206 h 765180"/>
                <a:gd name="connsiteX21" fmla="*/ 8383587 w 8383587"/>
                <a:gd name="connsiteY21" fmla="*/ 398463 h 76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383587" h="765180">
                  <a:moveTo>
                    <a:pt x="0" y="383382"/>
                  </a:moveTo>
                  <a:cubicBezTo>
                    <a:pt x="303212" y="384969"/>
                    <a:pt x="780256" y="-46565"/>
                    <a:pt x="880268" y="16670"/>
                  </a:cubicBezTo>
                  <a:cubicBezTo>
                    <a:pt x="980281" y="79905"/>
                    <a:pt x="463815" y="764911"/>
                    <a:pt x="600075" y="762794"/>
                  </a:cubicBezTo>
                  <a:cubicBezTo>
                    <a:pt x="736335" y="760677"/>
                    <a:pt x="1562232" y="4366"/>
                    <a:pt x="1697831" y="3969"/>
                  </a:cubicBezTo>
                  <a:cubicBezTo>
                    <a:pt x="1833430" y="3572"/>
                    <a:pt x="1279657" y="760545"/>
                    <a:pt x="1413668" y="760413"/>
                  </a:cubicBezTo>
                  <a:cubicBezTo>
                    <a:pt x="1547679" y="760281"/>
                    <a:pt x="2366566" y="2381"/>
                    <a:pt x="2501900" y="3175"/>
                  </a:cubicBezTo>
                  <a:cubicBezTo>
                    <a:pt x="2637234" y="3969"/>
                    <a:pt x="2090075" y="765704"/>
                    <a:pt x="2225674" y="765175"/>
                  </a:cubicBezTo>
                  <a:cubicBezTo>
                    <a:pt x="2361273" y="764646"/>
                    <a:pt x="3184260" y="398"/>
                    <a:pt x="3315493" y="1"/>
                  </a:cubicBezTo>
                  <a:cubicBezTo>
                    <a:pt x="3446726" y="-396"/>
                    <a:pt x="2880519" y="759355"/>
                    <a:pt x="3013075" y="762794"/>
                  </a:cubicBezTo>
                  <a:cubicBezTo>
                    <a:pt x="3145631" y="766233"/>
                    <a:pt x="3974042" y="20241"/>
                    <a:pt x="4110831" y="20638"/>
                  </a:cubicBezTo>
                  <a:cubicBezTo>
                    <a:pt x="4247620" y="21035"/>
                    <a:pt x="3698081" y="767556"/>
                    <a:pt x="3833812" y="765175"/>
                  </a:cubicBezTo>
                  <a:cubicBezTo>
                    <a:pt x="3969543" y="762794"/>
                    <a:pt x="4793985" y="7144"/>
                    <a:pt x="4925218" y="6350"/>
                  </a:cubicBezTo>
                  <a:cubicBezTo>
                    <a:pt x="5056451" y="5556"/>
                    <a:pt x="4489185" y="760148"/>
                    <a:pt x="4621212" y="760413"/>
                  </a:cubicBezTo>
                  <a:cubicBezTo>
                    <a:pt x="4753239" y="760678"/>
                    <a:pt x="5580987" y="8335"/>
                    <a:pt x="5717380" y="7938"/>
                  </a:cubicBezTo>
                  <a:cubicBezTo>
                    <a:pt x="5853773" y="7541"/>
                    <a:pt x="5305954" y="758694"/>
                    <a:pt x="5439569" y="758032"/>
                  </a:cubicBezTo>
                  <a:cubicBezTo>
                    <a:pt x="5573184" y="757370"/>
                    <a:pt x="6385851" y="3175"/>
                    <a:pt x="6519068" y="3969"/>
                  </a:cubicBezTo>
                  <a:cubicBezTo>
                    <a:pt x="6652285" y="4763"/>
                    <a:pt x="6103672" y="762265"/>
                    <a:pt x="6238874" y="762794"/>
                  </a:cubicBezTo>
                  <a:cubicBezTo>
                    <a:pt x="6374076" y="763323"/>
                    <a:pt x="7194947" y="7408"/>
                    <a:pt x="7330281" y="7144"/>
                  </a:cubicBezTo>
                  <a:cubicBezTo>
                    <a:pt x="7465615" y="6880"/>
                    <a:pt x="6916736" y="760545"/>
                    <a:pt x="7050880" y="761207"/>
                  </a:cubicBezTo>
                  <a:cubicBezTo>
                    <a:pt x="7185024" y="761869"/>
                    <a:pt x="7998089" y="11113"/>
                    <a:pt x="8135143" y="11113"/>
                  </a:cubicBezTo>
                  <a:cubicBezTo>
                    <a:pt x="8272197" y="11113"/>
                    <a:pt x="7733505" y="765968"/>
                    <a:pt x="7873206" y="761206"/>
                  </a:cubicBezTo>
                  <a:cubicBezTo>
                    <a:pt x="8014494" y="754062"/>
                    <a:pt x="8216106" y="377032"/>
                    <a:pt x="8383587" y="39846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9" name="그룹 218">
              <a:extLst>
                <a:ext uri="{FF2B5EF4-FFF2-40B4-BE49-F238E27FC236}">
                  <a16:creationId xmlns:a16="http://schemas.microsoft.com/office/drawing/2014/main" id="{854C4F7A-5B85-4FCA-BD66-57F197107AF8}"/>
                </a:ext>
              </a:extLst>
            </p:cNvPr>
            <p:cNvGrpSpPr/>
            <p:nvPr/>
          </p:nvGrpSpPr>
          <p:grpSpPr>
            <a:xfrm>
              <a:off x="6091971" y="2235200"/>
              <a:ext cx="4085385" cy="1536001"/>
              <a:chOff x="2438399" y="2152333"/>
              <a:chExt cx="7979230" cy="1536001"/>
            </a:xfrm>
          </p:grpSpPr>
          <p:sp>
            <p:nvSpPr>
              <p:cNvPr id="220" name="정육면체 219">
                <a:extLst>
                  <a:ext uri="{FF2B5EF4-FFF2-40B4-BE49-F238E27FC236}">
                    <a16:creationId xmlns:a16="http://schemas.microsoft.com/office/drawing/2014/main" id="{A840C96C-EC56-4056-AAD9-C4A0B48E9BF0}"/>
                  </a:ext>
                </a:extLst>
              </p:cNvPr>
              <p:cNvSpPr/>
              <p:nvPr/>
            </p:nvSpPr>
            <p:spPr>
              <a:xfrm>
                <a:off x="2438399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정육면체 220">
                <a:extLst>
                  <a:ext uri="{FF2B5EF4-FFF2-40B4-BE49-F238E27FC236}">
                    <a16:creationId xmlns:a16="http://schemas.microsoft.com/office/drawing/2014/main" id="{B826B21C-2E12-4702-B63F-3C6802C7464D}"/>
                  </a:ext>
                </a:extLst>
              </p:cNvPr>
              <p:cNvSpPr/>
              <p:nvPr/>
            </p:nvSpPr>
            <p:spPr>
              <a:xfrm>
                <a:off x="9728201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정육면체 221">
                <a:extLst>
                  <a:ext uri="{FF2B5EF4-FFF2-40B4-BE49-F238E27FC236}">
                    <a16:creationId xmlns:a16="http://schemas.microsoft.com/office/drawing/2014/main" id="{0DAD3348-5ECF-4146-8761-61C7037C5364}"/>
                  </a:ext>
                </a:extLst>
              </p:cNvPr>
              <p:cNvSpPr/>
              <p:nvPr/>
            </p:nvSpPr>
            <p:spPr>
              <a:xfrm>
                <a:off x="8918223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정육면체 222">
                <a:extLst>
                  <a:ext uri="{FF2B5EF4-FFF2-40B4-BE49-F238E27FC236}">
                    <a16:creationId xmlns:a16="http://schemas.microsoft.com/office/drawing/2014/main" id="{76714FCE-54C8-4BDE-AFF9-B58045ADF544}"/>
                  </a:ext>
                </a:extLst>
              </p:cNvPr>
              <p:cNvSpPr/>
              <p:nvPr/>
            </p:nvSpPr>
            <p:spPr>
              <a:xfrm>
                <a:off x="8108245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4" name="정육면체 223">
                <a:extLst>
                  <a:ext uri="{FF2B5EF4-FFF2-40B4-BE49-F238E27FC236}">
                    <a16:creationId xmlns:a16="http://schemas.microsoft.com/office/drawing/2014/main" id="{B708403D-F5C3-45E0-8638-D55CD6F9E3EE}"/>
                  </a:ext>
                </a:extLst>
              </p:cNvPr>
              <p:cNvSpPr/>
              <p:nvPr/>
            </p:nvSpPr>
            <p:spPr>
              <a:xfrm>
                <a:off x="7298267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5" name="정육면체 224">
                <a:extLst>
                  <a:ext uri="{FF2B5EF4-FFF2-40B4-BE49-F238E27FC236}">
                    <a16:creationId xmlns:a16="http://schemas.microsoft.com/office/drawing/2014/main" id="{9A34D305-7304-48E1-90F5-2B275E05DCDE}"/>
                  </a:ext>
                </a:extLst>
              </p:cNvPr>
              <p:cNvSpPr/>
              <p:nvPr/>
            </p:nvSpPr>
            <p:spPr>
              <a:xfrm>
                <a:off x="6488289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6" name="정육면체 225">
                <a:extLst>
                  <a:ext uri="{FF2B5EF4-FFF2-40B4-BE49-F238E27FC236}">
                    <a16:creationId xmlns:a16="http://schemas.microsoft.com/office/drawing/2014/main" id="{AC11C37D-453C-4D29-A5E4-6E12A5EAB940}"/>
                  </a:ext>
                </a:extLst>
              </p:cNvPr>
              <p:cNvSpPr/>
              <p:nvPr/>
            </p:nvSpPr>
            <p:spPr>
              <a:xfrm>
                <a:off x="5678311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정육면체 226">
                <a:extLst>
                  <a:ext uri="{FF2B5EF4-FFF2-40B4-BE49-F238E27FC236}">
                    <a16:creationId xmlns:a16="http://schemas.microsoft.com/office/drawing/2014/main" id="{5F01A3CD-807A-49A6-858C-33F7F4226F60}"/>
                  </a:ext>
                </a:extLst>
              </p:cNvPr>
              <p:cNvSpPr/>
              <p:nvPr/>
            </p:nvSpPr>
            <p:spPr>
              <a:xfrm>
                <a:off x="4868333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정육면체 227">
                <a:extLst>
                  <a:ext uri="{FF2B5EF4-FFF2-40B4-BE49-F238E27FC236}">
                    <a16:creationId xmlns:a16="http://schemas.microsoft.com/office/drawing/2014/main" id="{2DAA81AD-475A-44BA-9F34-10EF5D87A0FA}"/>
                  </a:ext>
                </a:extLst>
              </p:cNvPr>
              <p:cNvSpPr/>
              <p:nvPr/>
            </p:nvSpPr>
            <p:spPr>
              <a:xfrm>
                <a:off x="4058355" y="2152333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정육면체 228">
                <a:extLst>
                  <a:ext uri="{FF2B5EF4-FFF2-40B4-BE49-F238E27FC236}">
                    <a16:creationId xmlns:a16="http://schemas.microsoft.com/office/drawing/2014/main" id="{208E6AD6-9B83-4885-8196-CA14A8C4B045}"/>
                  </a:ext>
                </a:extLst>
              </p:cNvPr>
              <p:cNvSpPr/>
              <p:nvPr/>
            </p:nvSpPr>
            <p:spPr>
              <a:xfrm>
                <a:off x="3248377" y="2152333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정육면체 229">
                <a:extLst>
                  <a:ext uri="{FF2B5EF4-FFF2-40B4-BE49-F238E27FC236}">
                    <a16:creationId xmlns:a16="http://schemas.microsoft.com/office/drawing/2014/main" id="{DBCFD9C9-FDB8-4DF2-B0F2-5CF6F9A19443}"/>
                  </a:ext>
                </a:extLst>
              </p:cNvPr>
              <p:cNvSpPr/>
              <p:nvPr/>
            </p:nvSpPr>
            <p:spPr>
              <a:xfrm>
                <a:off x="2438399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정육면체 230">
                <a:extLst>
                  <a:ext uri="{FF2B5EF4-FFF2-40B4-BE49-F238E27FC236}">
                    <a16:creationId xmlns:a16="http://schemas.microsoft.com/office/drawing/2014/main" id="{6DC0A395-66B9-46C5-A5D1-C566C0D73A42}"/>
                  </a:ext>
                </a:extLst>
              </p:cNvPr>
              <p:cNvSpPr/>
              <p:nvPr/>
            </p:nvSpPr>
            <p:spPr>
              <a:xfrm>
                <a:off x="9728201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정육면체 231">
                <a:extLst>
                  <a:ext uri="{FF2B5EF4-FFF2-40B4-BE49-F238E27FC236}">
                    <a16:creationId xmlns:a16="http://schemas.microsoft.com/office/drawing/2014/main" id="{667B8E8C-3956-4D52-99D1-2FC5507DD086}"/>
                  </a:ext>
                </a:extLst>
              </p:cNvPr>
              <p:cNvSpPr/>
              <p:nvPr/>
            </p:nvSpPr>
            <p:spPr>
              <a:xfrm>
                <a:off x="8918223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정육면체 232">
                <a:extLst>
                  <a:ext uri="{FF2B5EF4-FFF2-40B4-BE49-F238E27FC236}">
                    <a16:creationId xmlns:a16="http://schemas.microsoft.com/office/drawing/2014/main" id="{3CE65663-0F4C-4BD4-84BB-641C777FB537}"/>
                  </a:ext>
                </a:extLst>
              </p:cNvPr>
              <p:cNvSpPr/>
              <p:nvPr/>
            </p:nvSpPr>
            <p:spPr>
              <a:xfrm>
                <a:off x="8108245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정육면체 233">
                <a:extLst>
                  <a:ext uri="{FF2B5EF4-FFF2-40B4-BE49-F238E27FC236}">
                    <a16:creationId xmlns:a16="http://schemas.microsoft.com/office/drawing/2014/main" id="{F5D4AD0A-C233-4103-9E9A-2BC663C6DA06}"/>
                  </a:ext>
                </a:extLst>
              </p:cNvPr>
              <p:cNvSpPr/>
              <p:nvPr/>
            </p:nvSpPr>
            <p:spPr>
              <a:xfrm>
                <a:off x="7298267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정육면체 234">
                <a:extLst>
                  <a:ext uri="{FF2B5EF4-FFF2-40B4-BE49-F238E27FC236}">
                    <a16:creationId xmlns:a16="http://schemas.microsoft.com/office/drawing/2014/main" id="{B052BEE2-7602-4791-8028-4A4792D0F66E}"/>
                  </a:ext>
                </a:extLst>
              </p:cNvPr>
              <p:cNvSpPr/>
              <p:nvPr/>
            </p:nvSpPr>
            <p:spPr>
              <a:xfrm>
                <a:off x="6488289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6" name="정육면체 235">
                <a:extLst>
                  <a:ext uri="{FF2B5EF4-FFF2-40B4-BE49-F238E27FC236}">
                    <a16:creationId xmlns:a16="http://schemas.microsoft.com/office/drawing/2014/main" id="{4C3D788E-CF11-4EDC-B2DC-08A006C9145F}"/>
                  </a:ext>
                </a:extLst>
              </p:cNvPr>
              <p:cNvSpPr/>
              <p:nvPr/>
            </p:nvSpPr>
            <p:spPr>
              <a:xfrm>
                <a:off x="5678311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7" name="정육면체 236">
                <a:extLst>
                  <a:ext uri="{FF2B5EF4-FFF2-40B4-BE49-F238E27FC236}">
                    <a16:creationId xmlns:a16="http://schemas.microsoft.com/office/drawing/2014/main" id="{EFFF58F4-36B4-4610-9010-51CDA2251D5B}"/>
                  </a:ext>
                </a:extLst>
              </p:cNvPr>
              <p:cNvSpPr/>
              <p:nvPr/>
            </p:nvSpPr>
            <p:spPr>
              <a:xfrm>
                <a:off x="4868333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정육면체 237">
                <a:extLst>
                  <a:ext uri="{FF2B5EF4-FFF2-40B4-BE49-F238E27FC236}">
                    <a16:creationId xmlns:a16="http://schemas.microsoft.com/office/drawing/2014/main" id="{47E1B17F-0A4F-49C0-8B9A-B1ADAEDA0907}"/>
                  </a:ext>
                </a:extLst>
              </p:cNvPr>
              <p:cNvSpPr/>
              <p:nvPr/>
            </p:nvSpPr>
            <p:spPr>
              <a:xfrm>
                <a:off x="4058355" y="3169665"/>
                <a:ext cx="689428" cy="518669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정육면체 238">
                <a:extLst>
                  <a:ext uri="{FF2B5EF4-FFF2-40B4-BE49-F238E27FC236}">
                    <a16:creationId xmlns:a16="http://schemas.microsoft.com/office/drawing/2014/main" id="{B258CA72-A1A1-40A6-8178-CF69C62ADC33}"/>
                  </a:ext>
                </a:extLst>
              </p:cNvPr>
              <p:cNvSpPr/>
              <p:nvPr/>
            </p:nvSpPr>
            <p:spPr>
              <a:xfrm>
                <a:off x="3248377" y="3169665"/>
                <a:ext cx="689428" cy="518669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0" name="타원 239">
              <a:extLst>
                <a:ext uri="{FF2B5EF4-FFF2-40B4-BE49-F238E27FC236}">
                  <a16:creationId xmlns:a16="http://schemas.microsoft.com/office/drawing/2014/main" id="{4A8DAA00-60D0-43AA-B012-89350A53D8D2}"/>
                </a:ext>
              </a:extLst>
            </p:cNvPr>
            <p:cNvSpPr/>
            <p:nvPr/>
          </p:nvSpPr>
          <p:spPr>
            <a:xfrm>
              <a:off x="1127681" y="2904989"/>
              <a:ext cx="631371" cy="2245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타원 240">
              <a:extLst>
                <a:ext uri="{FF2B5EF4-FFF2-40B4-BE49-F238E27FC236}">
                  <a16:creationId xmlns:a16="http://schemas.microsoft.com/office/drawing/2014/main" id="{8608A8E0-6371-481E-9D5E-57913AB88B6B}"/>
                </a:ext>
              </a:extLst>
            </p:cNvPr>
            <p:cNvSpPr/>
            <p:nvPr/>
          </p:nvSpPr>
          <p:spPr>
            <a:xfrm>
              <a:off x="10012019" y="2919503"/>
              <a:ext cx="631371" cy="22454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3" name="직선 화살표 연결선 242">
              <a:extLst>
                <a:ext uri="{FF2B5EF4-FFF2-40B4-BE49-F238E27FC236}">
                  <a16:creationId xmlns:a16="http://schemas.microsoft.com/office/drawing/2014/main" id="{98015B7A-33AE-4935-B07A-06B99922892C}"/>
                </a:ext>
              </a:extLst>
            </p:cNvPr>
            <p:cNvCxnSpPr/>
            <p:nvPr/>
          </p:nvCxnSpPr>
          <p:spPr>
            <a:xfrm>
              <a:off x="4114800" y="4056743"/>
              <a:ext cx="80876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6419EC4E-C2D3-4549-A703-26CE39B322CD}"/>
                    </a:ext>
                  </a:extLst>
                </p:cNvPr>
                <p:cNvSpPr txBox="1"/>
                <p:nvPr/>
              </p:nvSpPr>
              <p:spPr>
                <a:xfrm>
                  <a:off x="4363792" y="4099671"/>
                  <a:ext cx="3357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6419EC4E-C2D3-4549-A703-26CE39B32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3792" y="4099671"/>
                  <a:ext cx="335797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2727" r="-5455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D2FC4A95-F203-4238-87D3-342255D812A4}"/>
                  </a:ext>
                </a:extLst>
              </p:cNvPr>
              <p:cNvSpPr txBox="1"/>
              <p:nvPr/>
            </p:nvSpPr>
            <p:spPr>
              <a:xfrm>
                <a:off x="559228" y="4141675"/>
                <a:ext cx="9884714" cy="187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dirty="0"/>
                  <a:t>One simulation step can be multiple undulator period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sz="2000" dirty="0"/>
                  <a:t>).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sz="2000" dirty="0">
                    <a:sym typeface="Wingdings" panose="05000000000000000000" pitchFamily="2" charset="2"/>
                  </a:rPr>
                  <a:t>Physics is averaged while electrons travel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sym typeface="Wingdings" panose="05000000000000000000" pitchFamily="2" charset="2"/>
                  </a:rPr>
                  <a:t> Even though physics is approximated, it covers most of FEL phenomena.       </a:t>
                </a:r>
                <a:br>
                  <a:rPr lang="en-US" altLang="ko-KR" sz="2000" dirty="0">
                    <a:sym typeface="Wingdings" panose="05000000000000000000" pitchFamily="2" charset="2"/>
                  </a:rPr>
                </a:br>
                <a:r>
                  <a:rPr lang="en-US" altLang="ko-KR" sz="2000" dirty="0">
                    <a:sym typeface="Wingdings" panose="05000000000000000000" pitchFamily="2" charset="2"/>
                  </a:rPr>
                  <a:t>    Moreover, </a:t>
                </a:r>
                <a:r>
                  <a:rPr lang="en-US" altLang="ko-KR" sz="2000" b="1" u="sng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fast calculation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.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D2FC4A95-F203-4238-87D3-342255D81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8" y="4141675"/>
                <a:ext cx="9884714" cy="1879489"/>
              </a:xfrm>
              <a:prstGeom prst="rect">
                <a:avLst/>
              </a:prstGeom>
              <a:blipFill>
                <a:blip r:embed="rId4"/>
                <a:stretch>
                  <a:fillRect l="-679" b="-45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슬라이드 번호 개체 틀 19">
            <a:extLst>
              <a:ext uri="{FF2B5EF4-FFF2-40B4-BE49-F238E27FC236}">
                <a16:creationId xmlns:a16="http://schemas.microsoft.com/office/drawing/2014/main" id="{5DEB45AE-744B-4C30-86D0-E89B0599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6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8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92642" y="707464"/>
            <a:ext cx="1164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For realistic situation, users have to consider more information such as </a:t>
            </a:r>
            <a:r>
              <a:rPr lang="en-US" altLang="ko-KR" sz="2000" b="1" dirty="0" err="1"/>
              <a:t>wakefields</a:t>
            </a:r>
            <a:r>
              <a:rPr lang="en-US" altLang="ko-KR" sz="2000" b="1" dirty="0"/>
              <a:t>, tapering undulator, phase shifter, chicane, self-seeding, and so on.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75534C-FC26-4EBA-9BB1-55860DAC715C}"/>
              </a:ext>
            </a:extLst>
          </p:cNvPr>
          <p:cNvSpPr txBox="1"/>
          <p:nvPr/>
        </p:nvSpPr>
        <p:spPr>
          <a:xfrm>
            <a:off x="967794" y="45667"/>
            <a:ext cx="469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 Code calculation sequence</a:t>
            </a:r>
            <a:endParaRPr lang="ko-KR" alt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95D2DEE-5755-4265-BC3E-13618A1578B7}"/>
              </a:ext>
            </a:extLst>
          </p:cNvPr>
          <p:cNvGrpSpPr/>
          <p:nvPr/>
        </p:nvGrpSpPr>
        <p:grpSpPr>
          <a:xfrm>
            <a:off x="764594" y="2289482"/>
            <a:ext cx="9418664" cy="906361"/>
            <a:chOff x="1345165" y="1995714"/>
            <a:chExt cx="9418664" cy="906361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E73A308-FE65-40D8-8839-FAB81DFF12DE}"/>
                </a:ext>
              </a:extLst>
            </p:cNvPr>
            <p:cNvSpPr/>
            <p:nvPr/>
          </p:nvSpPr>
          <p:spPr>
            <a:xfrm>
              <a:off x="1345165" y="1995714"/>
              <a:ext cx="1398035" cy="46445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id="{693AFA59-36F8-453B-B4B1-8BA4DDA5184E}"/>
                </a:ext>
              </a:extLst>
            </p:cNvPr>
            <p:cNvSpPr/>
            <p:nvPr/>
          </p:nvSpPr>
          <p:spPr>
            <a:xfrm>
              <a:off x="4170213" y="1995714"/>
              <a:ext cx="1398035" cy="46445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F3DA607B-7055-427F-B476-6CADABAEBC22}"/>
                </a:ext>
              </a:extLst>
            </p:cNvPr>
            <p:cNvSpPr/>
            <p:nvPr/>
          </p:nvSpPr>
          <p:spPr>
            <a:xfrm>
              <a:off x="9365794" y="1995714"/>
              <a:ext cx="1398035" cy="464457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D1547F-0AA8-4C86-92F4-4945D8684D4A}"/>
                </a:ext>
              </a:extLst>
            </p:cNvPr>
            <p:cNvSpPr txBox="1"/>
            <p:nvPr/>
          </p:nvSpPr>
          <p:spPr>
            <a:xfrm>
              <a:off x="1345165" y="2532743"/>
              <a:ext cx="1190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undulator</a:t>
              </a:r>
              <a:endParaRPr lang="ko-KR" altLang="en-US" dirty="0"/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:a16="http://schemas.microsoft.com/office/drawing/2014/main" id="{240F3C73-B497-4947-8E4A-053A0A9FCDD2}"/>
                </a:ext>
              </a:extLst>
            </p:cNvPr>
            <p:cNvSpPr/>
            <p:nvPr/>
          </p:nvSpPr>
          <p:spPr>
            <a:xfrm>
              <a:off x="3183281" y="1995714"/>
              <a:ext cx="532416" cy="464457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9D466ECC-9839-4A79-AC28-8F973DD9DDFF}"/>
                </a:ext>
              </a:extLst>
            </p:cNvPr>
            <p:cNvSpPr/>
            <p:nvPr/>
          </p:nvSpPr>
          <p:spPr>
            <a:xfrm>
              <a:off x="6008330" y="1995714"/>
              <a:ext cx="532416" cy="464457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604B5DCD-9ED8-4576-AE37-54DE8D699F23}"/>
                </a:ext>
              </a:extLst>
            </p:cNvPr>
            <p:cNvSpPr txBox="1"/>
            <p:nvPr/>
          </p:nvSpPr>
          <p:spPr>
            <a:xfrm>
              <a:off x="3086633" y="2532743"/>
              <a:ext cx="861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quad</a:t>
              </a:r>
              <a:endParaRPr lang="ko-KR" altLang="en-US" dirty="0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0D75382-FC9B-46F4-AD3A-E44B135055A3}"/>
              </a:ext>
            </a:extLst>
          </p:cNvPr>
          <p:cNvSpPr txBox="1"/>
          <p:nvPr/>
        </p:nvSpPr>
        <p:spPr>
          <a:xfrm>
            <a:off x="298543" y="1615482"/>
            <a:ext cx="11312885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- Basic components are undulators and quadrupoles which should be calculated in FEL code. 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F44A1D0-C38B-42B7-B33B-84C901D676D7}"/>
              </a:ext>
            </a:extLst>
          </p:cNvPr>
          <p:cNvCxnSpPr/>
          <p:nvPr/>
        </p:nvCxnSpPr>
        <p:spPr>
          <a:xfrm>
            <a:off x="10633772" y="4007797"/>
            <a:ext cx="0" cy="63862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5E5D445-E0B9-40EE-B3CC-517ADE933090}"/>
              </a:ext>
            </a:extLst>
          </p:cNvPr>
          <p:cNvGrpSpPr/>
          <p:nvPr/>
        </p:nvGrpSpPr>
        <p:grpSpPr>
          <a:xfrm>
            <a:off x="1012861" y="4007797"/>
            <a:ext cx="9620911" cy="638629"/>
            <a:chOff x="751607" y="4109396"/>
            <a:chExt cx="9620911" cy="638629"/>
          </a:xfrm>
        </p:grpSpPr>
        <p:cxnSp>
          <p:nvCxnSpPr>
            <p:cNvPr id="206" name="직선 연결선 205">
              <a:extLst>
                <a:ext uri="{FF2B5EF4-FFF2-40B4-BE49-F238E27FC236}">
                  <a16:creationId xmlns:a16="http://schemas.microsoft.com/office/drawing/2014/main" id="{B029640D-9059-46E7-9CAD-A5F1EDF72F28}"/>
                </a:ext>
              </a:extLst>
            </p:cNvPr>
            <p:cNvCxnSpPr/>
            <p:nvPr/>
          </p:nvCxnSpPr>
          <p:spPr>
            <a:xfrm>
              <a:off x="751607" y="4109396"/>
              <a:ext cx="8824686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48BD566C-0C40-436E-8C7D-C6612FF2FCAA}"/>
                </a:ext>
              </a:extLst>
            </p:cNvPr>
            <p:cNvCxnSpPr/>
            <p:nvPr/>
          </p:nvCxnSpPr>
          <p:spPr>
            <a:xfrm>
              <a:off x="1547832" y="4109396"/>
              <a:ext cx="8824686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0F5AB7E6-3680-433F-9712-8D18A7B1233B}"/>
                </a:ext>
              </a:extLst>
            </p:cNvPr>
            <p:cNvCxnSpPr/>
            <p:nvPr/>
          </p:nvCxnSpPr>
          <p:spPr>
            <a:xfrm>
              <a:off x="1547832" y="4748025"/>
              <a:ext cx="8824686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4E44DD05-6537-421D-BA16-3D11C1102652}"/>
                </a:ext>
              </a:extLst>
            </p:cNvPr>
            <p:cNvCxnSpPr/>
            <p:nvPr/>
          </p:nvCxnSpPr>
          <p:spPr>
            <a:xfrm flipV="1">
              <a:off x="1547832" y="4109396"/>
              <a:ext cx="0" cy="638629"/>
            </a:xfrm>
            <a:prstGeom prst="straightConnector1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F452F6DB-29B6-4E04-8EF3-7DB5745345D6}"/>
              </a:ext>
            </a:extLst>
          </p:cNvPr>
          <p:cNvSpPr txBox="1"/>
          <p:nvPr/>
        </p:nvSpPr>
        <p:spPr>
          <a:xfrm>
            <a:off x="2863964" y="3565732"/>
            <a:ext cx="2199976" cy="830997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/>
              <a:t>field solver</a:t>
            </a:r>
          </a:p>
          <a:p>
            <a:pPr algn="ctr"/>
            <a:r>
              <a:rPr lang="en-US" altLang="ko-KR" sz="1600" dirty="0"/>
              <a:t>for space charge, high harmonics</a:t>
            </a:r>
            <a:endParaRPr lang="ko-KR" altLang="en-US" sz="16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D2FD988-ABCD-4754-87A3-B84CD193E497}"/>
              </a:ext>
            </a:extLst>
          </p:cNvPr>
          <p:cNvSpPr txBox="1"/>
          <p:nvPr/>
        </p:nvSpPr>
        <p:spPr>
          <a:xfrm>
            <a:off x="5716528" y="3688843"/>
            <a:ext cx="1793574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/>
              <a:t>calculation of </a:t>
            </a:r>
            <a:br>
              <a:rPr lang="en-US" altLang="ko-KR" sz="1600" dirty="0"/>
            </a:br>
            <a:r>
              <a:rPr lang="en-US" altLang="ko-KR" sz="1600" dirty="0"/>
              <a:t>Quads and K</a:t>
            </a:r>
            <a:endParaRPr lang="ko-KR" altLang="en-US" sz="1600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532F9B3-B7E3-4AB9-B24F-190D750E2293}"/>
              </a:ext>
            </a:extLst>
          </p:cNvPr>
          <p:cNvSpPr txBox="1"/>
          <p:nvPr/>
        </p:nvSpPr>
        <p:spPr>
          <a:xfrm>
            <a:off x="8162690" y="3811953"/>
            <a:ext cx="1793574" cy="338554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/>
              <a:t>particle push </a:t>
            </a:r>
            <a:endParaRPr lang="ko-KR" altLang="en-US" sz="1600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5078BE8-710F-4A6B-8FEE-9A6EC3EAAED8}"/>
              </a:ext>
            </a:extLst>
          </p:cNvPr>
          <p:cNvSpPr txBox="1"/>
          <p:nvPr/>
        </p:nvSpPr>
        <p:spPr>
          <a:xfrm>
            <a:off x="553896" y="5486366"/>
            <a:ext cx="2199976" cy="58477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more information of initial condition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F4003A51-B33C-4CCF-98B9-22AF937A39E4}"/>
              </a:ext>
            </a:extLst>
          </p:cNvPr>
          <p:cNvCxnSpPr>
            <a:cxnSpLocks/>
          </p:cNvCxnSpPr>
          <p:nvPr/>
        </p:nvCxnSpPr>
        <p:spPr>
          <a:xfrm flipV="1">
            <a:off x="1320055" y="4007636"/>
            <a:ext cx="0" cy="1478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화살표 연결선 206">
            <a:extLst>
              <a:ext uri="{FF2B5EF4-FFF2-40B4-BE49-F238E27FC236}">
                <a16:creationId xmlns:a16="http://schemas.microsoft.com/office/drawing/2014/main" id="{AE6BE972-E64B-4BD1-9F7D-1DC9FE57768C}"/>
              </a:ext>
            </a:extLst>
          </p:cNvPr>
          <p:cNvCxnSpPr>
            <a:cxnSpLocks/>
          </p:cNvCxnSpPr>
          <p:nvPr/>
        </p:nvCxnSpPr>
        <p:spPr>
          <a:xfrm flipV="1">
            <a:off x="10333426" y="4007636"/>
            <a:ext cx="0" cy="1478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D2A851E-A853-4258-BEED-C156557990A2}"/>
              </a:ext>
            </a:extLst>
          </p:cNvPr>
          <p:cNvSpPr txBox="1"/>
          <p:nvPr/>
        </p:nvSpPr>
        <p:spPr>
          <a:xfrm>
            <a:off x="9186518" y="5240145"/>
            <a:ext cx="2199976" cy="1077218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</a:rPr>
              <a:t>Additional calculation :</a:t>
            </a:r>
            <a:br>
              <a:rPr lang="en-US" altLang="ko-KR" sz="1600" dirty="0">
                <a:solidFill>
                  <a:srgbClr val="FF0000"/>
                </a:solidFill>
              </a:rPr>
            </a:br>
            <a:r>
              <a:rPr lang="en-US" altLang="ko-KR" sz="1600" dirty="0">
                <a:solidFill>
                  <a:srgbClr val="FF0000"/>
                </a:solidFill>
              </a:rPr>
              <a:t>phase shifter, chicane, self-seeding, </a:t>
            </a:r>
            <a:r>
              <a:rPr lang="en-US" altLang="ko-KR" sz="1600" dirty="0" err="1">
                <a:solidFill>
                  <a:srgbClr val="FF0000"/>
                </a:solidFill>
              </a:rPr>
              <a:t>etc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26" name="슬라이드 번호 개체 틀 19">
            <a:extLst>
              <a:ext uri="{FF2B5EF4-FFF2-40B4-BE49-F238E27FC236}">
                <a16:creationId xmlns:a16="http://schemas.microsoft.com/office/drawing/2014/main" id="{3F7E7993-92E6-4CE9-9713-CF828CD0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7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82935-0AD4-44D9-9175-C17710EC0CDD}"/>
              </a:ext>
            </a:extLst>
          </p:cNvPr>
          <p:cNvSpPr txBox="1"/>
          <p:nvPr/>
        </p:nvSpPr>
        <p:spPr>
          <a:xfrm>
            <a:off x="6806859" y="1769642"/>
            <a:ext cx="167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/>
              <a:t>. . .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2692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92642" y="707464"/>
            <a:ext cx="116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FELIS is the FEL code for simulating PAL-XFEL performance.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75534C-FC26-4EBA-9BB1-55860DAC715C}"/>
              </a:ext>
            </a:extLst>
          </p:cNvPr>
          <p:cNvSpPr txBox="1"/>
          <p:nvPr/>
        </p:nvSpPr>
        <p:spPr>
          <a:xfrm>
            <a:off x="967794" y="45667"/>
            <a:ext cx="9428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</a:t>
            </a:r>
            <a:r>
              <a:rPr lang="en-US" altLang="ko-KR" sz="2400" i="1" dirty="0"/>
              <a:t>the 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ko-KR" sz="2400" i="1" dirty="0"/>
              <a:t>ree-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ko-KR" sz="2400" i="1" dirty="0"/>
              <a:t>lectron-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ko-KR" sz="2400" i="1" dirty="0"/>
              <a:t>aser simulation using 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ko-KR" sz="2400" i="1" dirty="0"/>
              <a:t>ntegrated 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400" i="1" dirty="0"/>
              <a:t>lices </a:t>
            </a:r>
            <a:endParaRPr lang="ko-KR" altLang="en-US" sz="2400" i="1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9A3D852-7479-4044-B231-6CB014B5A408}"/>
              </a:ext>
            </a:extLst>
          </p:cNvPr>
          <p:cNvSpPr/>
          <p:nvPr/>
        </p:nvSpPr>
        <p:spPr>
          <a:xfrm>
            <a:off x="931907" y="1901369"/>
            <a:ext cx="2883873" cy="102728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D63D1D7-C2AE-41F4-8968-B5931923C374}"/>
              </a:ext>
            </a:extLst>
          </p:cNvPr>
          <p:cNvGrpSpPr/>
          <p:nvPr/>
        </p:nvGrpSpPr>
        <p:grpSpPr>
          <a:xfrm>
            <a:off x="931907" y="1892854"/>
            <a:ext cx="2883873" cy="1026750"/>
            <a:chOff x="5679835" y="909112"/>
            <a:chExt cx="2883873" cy="699452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92A5B925-65DC-4465-B284-92739F6C7FDE}"/>
                </a:ext>
              </a:extLst>
            </p:cNvPr>
            <p:cNvSpPr/>
            <p:nvPr/>
          </p:nvSpPr>
          <p:spPr>
            <a:xfrm>
              <a:off x="5736780" y="1054379"/>
              <a:ext cx="2797911" cy="40891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8308853A-6174-470A-93CC-115A5763A1AE}"/>
                </a:ext>
              </a:extLst>
            </p:cNvPr>
            <p:cNvSpPr/>
            <p:nvPr/>
          </p:nvSpPr>
          <p:spPr>
            <a:xfrm>
              <a:off x="5679835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F0477DE1-3A96-451C-9A92-3149D62A8CC0}"/>
                </a:ext>
              </a:extLst>
            </p:cNvPr>
            <p:cNvSpPr/>
            <p:nvPr/>
          </p:nvSpPr>
          <p:spPr>
            <a:xfrm>
              <a:off x="5986748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895831EA-D034-4E10-BE09-0F314F89549D}"/>
                </a:ext>
              </a:extLst>
            </p:cNvPr>
            <p:cNvSpPr/>
            <p:nvPr/>
          </p:nvSpPr>
          <p:spPr>
            <a:xfrm>
              <a:off x="6299372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57A8E57A-B62D-46E4-B34B-C2BA6D277F70}"/>
                </a:ext>
              </a:extLst>
            </p:cNvPr>
            <p:cNvSpPr/>
            <p:nvPr/>
          </p:nvSpPr>
          <p:spPr>
            <a:xfrm>
              <a:off x="7327487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88034EAE-D6A4-49E5-99F5-A78914630403}"/>
                </a:ext>
              </a:extLst>
            </p:cNvPr>
            <p:cNvSpPr/>
            <p:nvPr/>
          </p:nvSpPr>
          <p:spPr>
            <a:xfrm>
              <a:off x="7636781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F9B6EB32-70E8-40E1-AEA9-88AF47D94329}"/>
                </a:ext>
              </a:extLst>
            </p:cNvPr>
            <p:cNvSpPr/>
            <p:nvPr/>
          </p:nvSpPr>
          <p:spPr>
            <a:xfrm>
              <a:off x="7946074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E3C3717F-4A32-4B93-8534-ED998D9901F2}"/>
                </a:ext>
              </a:extLst>
            </p:cNvPr>
            <p:cNvSpPr/>
            <p:nvPr/>
          </p:nvSpPr>
          <p:spPr>
            <a:xfrm>
              <a:off x="8255367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06A54F4-DDFE-468B-A190-CE5EF8DEF90C}"/>
                </a:ext>
              </a:extLst>
            </p:cNvPr>
            <p:cNvSpPr txBox="1"/>
            <p:nvPr/>
          </p:nvSpPr>
          <p:spPr>
            <a:xfrm>
              <a:off x="6759886" y="1104151"/>
              <a:ext cx="509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…..</a:t>
              </a:r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B75E644-5B24-4925-BFFE-9D1162A32DE3}"/>
              </a:ext>
            </a:extLst>
          </p:cNvPr>
          <p:cNvSpPr/>
          <p:nvPr/>
        </p:nvSpPr>
        <p:spPr>
          <a:xfrm>
            <a:off x="791203" y="3299668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7C3895F-F51F-41B3-954F-74FAC10F6F54}"/>
              </a:ext>
            </a:extLst>
          </p:cNvPr>
          <p:cNvSpPr/>
          <p:nvPr/>
        </p:nvSpPr>
        <p:spPr>
          <a:xfrm>
            <a:off x="4664711" y="3299668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C87B93A-F197-44D0-BCD7-EDDDC5C1B2A9}"/>
              </a:ext>
            </a:extLst>
          </p:cNvPr>
          <p:cNvSpPr/>
          <p:nvPr/>
        </p:nvSpPr>
        <p:spPr>
          <a:xfrm>
            <a:off x="5925910" y="3299668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609AB1E-2981-4C23-AF72-7D5FAB9DAA84}"/>
              </a:ext>
            </a:extLst>
          </p:cNvPr>
          <p:cNvSpPr/>
          <p:nvPr/>
        </p:nvSpPr>
        <p:spPr>
          <a:xfrm>
            <a:off x="2052402" y="3299668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DC7C53E-8BB1-4BCF-8E64-663DAC20E9B9}"/>
              </a:ext>
            </a:extLst>
          </p:cNvPr>
          <p:cNvSpPr/>
          <p:nvPr/>
        </p:nvSpPr>
        <p:spPr>
          <a:xfrm>
            <a:off x="3593832" y="3184915"/>
            <a:ext cx="667170" cy="517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/>
              <a:t>…..</a:t>
            </a:r>
            <a:endParaRPr lang="ko-KR" altLang="en-US" sz="32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497FB6A-98DF-4874-9E33-869FED32D6BE}"/>
              </a:ext>
            </a:extLst>
          </p:cNvPr>
          <p:cNvSpPr/>
          <p:nvPr/>
        </p:nvSpPr>
        <p:spPr>
          <a:xfrm>
            <a:off x="417441" y="3470423"/>
            <a:ext cx="556741" cy="2222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0960541C-53EB-46F5-A209-7DF0D4061A7F}"/>
              </a:ext>
            </a:extLst>
          </p:cNvPr>
          <p:cNvCxnSpPr/>
          <p:nvPr/>
        </p:nvCxnSpPr>
        <p:spPr>
          <a:xfrm>
            <a:off x="897003" y="3697427"/>
            <a:ext cx="6191699" cy="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BBA50999-53B8-4279-B226-25C674D41EE5}"/>
              </a:ext>
            </a:extLst>
          </p:cNvPr>
          <p:cNvCxnSpPr/>
          <p:nvPr/>
        </p:nvCxnSpPr>
        <p:spPr>
          <a:xfrm flipH="1">
            <a:off x="545498" y="2928658"/>
            <a:ext cx="386409" cy="54176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27B9B50-DE7D-460C-8023-4DDF8F118869}"/>
              </a:ext>
            </a:extLst>
          </p:cNvPr>
          <p:cNvSpPr/>
          <p:nvPr/>
        </p:nvSpPr>
        <p:spPr>
          <a:xfrm>
            <a:off x="925671" y="4448777"/>
            <a:ext cx="2883873" cy="102728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A4F4C56-6841-4739-8EBA-CEEE57CF6ED2}"/>
              </a:ext>
            </a:extLst>
          </p:cNvPr>
          <p:cNvGrpSpPr/>
          <p:nvPr/>
        </p:nvGrpSpPr>
        <p:grpSpPr>
          <a:xfrm>
            <a:off x="925671" y="4448776"/>
            <a:ext cx="2883873" cy="1027289"/>
            <a:chOff x="5679835" y="909112"/>
            <a:chExt cx="2883873" cy="699452"/>
          </a:xfrm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0CFD8A8A-8464-4C17-B783-B301EE1C0E99}"/>
                </a:ext>
              </a:extLst>
            </p:cNvPr>
            <p:cNvSpPr/>
            <p:nvPr/>
          </p:nvSpPr>
          <p:spPr>
            <a:xfrm>
              <a:off x="5736780" y="1054379"/>
              <a:ext cx="2797911" cy="40891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5538A962-EC5A-4229-9BE4-963A2AF05A4A}"/>
                </a:ext>
              </a:extLst>
            </p:cNvPr>
            <p:cNvSpPr/>
            <p:nvPr/>
          </p:nvSpPr>
          <p:spPr>
            <a:xfrm>
              <a:off x="5679835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F8F60F85-DFC1-4E2B-ADEC-821FEC0B7239}"/>
                </a:ext>
              </a:extLst>
            </p:cNvPr>
            <p:cNvSpPr/>
            <p:nvPr/>
          </p:nvSpPr>
          <p:spPr>
            <a:xfrm>
              <a:off x="5986748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CAA4B630-3689-45C6-9FF5-5217938438C1}"/>
                </a:ext>
              </a:extLst>
            </p:cNvPr>
            <p:cNvSpPr/>
            <p:nvPr/>
          </p:nvSpPr>
          <p:spPr>
            <a:xfrm>
              <a:off x="6299372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4EE93DFD-8404-4C7D-AF6E-04265F2BFDDD}"/>
                </a:ext>
              </a:extLst>
            </p:cNvPr>
            <p:cNvSpPr/>
            <p:nvPr/>
          </p:nvSpPr>
          <p:spPr>
            <a:xfrm>
              <a:off x="7327487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74750688-F6FF-4D29-B9F1-CC042B5EC205}"/>
                </a:ext>
              </a:extLst>
            </p:cNvPr>
            <p:cNvSpPr/>
            <p:nvPr/>
          </p:nvSpPr>
          <p:spPr>
            <a:xfrm>
              <a:off x="7636781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20A9F7FC-B43B-4CB9-9553-08B8C561402E}"/>
                </a:ext>
              </a:extLst>
            </p:cNvPr>
            <p:cNvSpPr/>
            <p:nvPr/>
          </p:nvSpPr>
          <p:spPr>
            <a:xfrm>
              <a:off x="7946074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6736FD90-798C-450B-B059-4A3EDA0D92CC}"/>
                </a:ext>
              </a:extLst>
            </p:cNvPr>
            <p:cNvSpPr/>
            <p:nvPr/>
          </p:nvSpPr>
          <p:spPr>
            <a:xfrm>
              <a:off x="8255367" y="909112"/>
              <a:ext cx="308341" cy="6994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628850A-B150-4636-BC1C-D853B267C55D}"/>
                </a:ext>
              </a:extLst>
            </p:cNvPr>
            <p:cNvSpPr txBox="1"/>
            <p:nvPr/>
          </p:nvSpPr>
          <p:spPr>
            <a:xfrm>
              <a:off x="6772838" y="1073686"/>
              <a:ext cx="509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…..</a:t>
              </a:r>
              <a:endParaRPr lang="ko-KR" altLang="en-US" dirty="0"/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DF2286E-F70A-455F-A45A-A7454F6B94FD}"/>
              </a:ext>
            </a:extLst>
          </p:cNvPr>
          <p:cNvSpPr/>
          <p:nvPr/>
        </p:nvSpPr>
        <p:spPr>
          <a:xfrm>
            <a:off x="784967" y="5847076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5742065-BA22-499E-B6EE-4B017EA0A2AF}"/>
              </a:ext>
            </a:extLst>
          </p:cNvPr>
          <p:cNvSpPr/>
          <p:nvPr/>
        </p:nvSpPr>
        <p:spPr>
          <a:xfrm>
            <a:off x="4658475" y="5847076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C4579E20-2AE8-4944-B311-6F33D1F245FC}"/>
              </a:ext>
            </a:extLst>
          </p:cNvPr>
          <p:cNvSpPr/>
          <p:nvPr/>
        </p:nvSpPr>
        <p:spPr>
          <a:xfrm>
            <a:off x="5919674" y="5847076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9429B4D-E994-4F5D-A59C-98B891AD4CB8}"/>
              </a:ext>
            </a:extLst>
          </p:cNvPr>
          <p:cNvSpPr/>
          <p:nvPr/>
        </p:nvSpPr>
        <p:spPr>
          <a:xfrm>
            <a:off x="2046166" y="5847076"/>
            <a:ext cx="1055065" cy="468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Und.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9799455D-0EF9-4F38-B2B1-D230B6E109DC}"/>
              </a:ext>
            </a:extLst>
          </p:cNvPr>
          <p:cNvSpPr/>
          <p:nvPr/>
        </p:nvSpPr>
        <p:spPr>
          <a:xfrm>
            <a:off x="3587596" y="5732322"/>
            <a:ext cx="667170" cy="517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/>
              <a:t>…..</a:t>
            </a:r>
            <a:endParaRPr lang="ko-KR" altLang="en-US" sz="3200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2CE5F8B-097D-4A8E-B397-C535B3758A55}"/>
              </a:ext>
            </a:extLst>
          </p:cNvPr>
          <p:cNvSpPr/>
          <p:nvPr/>
        </p:nvSpPr>
        <p:spPr>
          <a:xfrm>
            <a:off x="481541" y="6010054"/>
            <a:ext cx="71973" cy="2222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EAE75718-AF58-4E45-9508-205626EE0A7E}"/>
              </a:ext>
            </a:extLst>
          </p:cNvPr>
          <p:cNvCxnSpPr>
            <a:stCxn id="46" idx="2"/>
          </p:cNvCxnSpPr>
          <p:nvPr/>
        </p:nvCxnSpPr>
        <p:spPr>
          <a:xfrm>
            <a:off x="517528" y="6232345"/>
            <a:ext cx="6564938" cy="12490"/>
          </a:xfrm>
          <a:prstGeom prst="straightConnector1">
            <a:avLst/>
          </a:prstGeom>
          <a:ln w="222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7A52BA62-4A61-4F9D-BBEE-E23DCF194484}"/>
              </a:ext>
            </a:extLst>
          </p:cNvPr>
          <p:cNvCxnSpPr/>
          <p:nvPr/>
        </p:nvCxnSpPr>
        <p:spPr>
          <a:xfrm flipH="1">
            <a:off x="539263" y="5219743"/>
            <a:ext cx="535077" cy="79808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88FFCA47-5CF8-45CE-A87F-6FDB6F0662E6}"/>
              </a:ext>
            </a:extLst>
          </p:cNvPr>
          <p:cNvCxnSpPr/>
          <p:nvPr/>
        </p:nvCxnSpPr>
        <p:spPr>
          <a:xfrm flipH="1">
            <a:off x="756901" y="5184279"/>
            <a:ext cx="590845" cy="68954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2DACBE1C-35A7-49D2-9675-630DD2F987F9}"/>
              </a:ext>
            </a:extLst>
          </p:cNvPr>
          <p:cNvCxnSpPr/>
          <p:nvPr/>
        </p:nvCxnSpPr>
        <p:spPr>
          <a:xfrm flipH="1">
            <a:off x="1008656" y="5184279"/>
            <a:ext cx="673713" cy="577473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61655EAA-2AC8-4A75-B7EA-5B47825A120C}"/>
              </a:ext>
            </a:extLst>
          </p:cNvPr>
          <p:cNvCxnSpPr/>
          <p:nvPr/>
        </p:nvCxnSpPr>
        <p:spPr>
          <a:xfrm flipH="1">
            <a:off x="1240200" y="5191741"/>
            <a:ext cx="1445346" cy="507722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D934A0D7-5300-49D8-BCF8-3BB8A4645F12}"/>
              </a:ext>
            </a:extLst>
          </p:cNvPr>
          <p:cNvCxnSpPr/>
          <p:nvPr/>
        </p:nvCxnSpPr>
        <p:spPr>
          <a:xfrm flipH="1">
            <a:off x="1682369" y="5161061"/>
            <a:ext cx="1407856" cy="490171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A7610760-F765-4257-A6A9-F571F75B7A14}"/>
              </a:ext>
            </a:extLst>
          </p:cNvPr>
          <p:cNvCxnSpPr/>
          <p:nvPr/>
        </p:nvCxnSpPr>
        <p:spPr>
          <a:xfrm flipH="1">
            <a:off x="1979756" y="5161061"/>
            <a:ext cx="1426484" cy="481656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5B6B87D5-04D8-41D5-A454-0F811C480FE8}"/>
              </a:ext>
            </a:extLst>
          </p:cNvPr>
          <p:cNvCxnSpPr/>
          <p:nvPr/>
        </p:nvCxnSpPr>
        <p:spPr>
          <a:xfrm flipH="1">
            <a:off x="2257258" y="5161061"/>
            <a:ext cx="1456860" cy="499225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1C605E24-C7F1-49B4-9FC1-56C99A665C1E}"/>
              </a:ext>
            </a:extLst>
          </p:cNvPr>
          <p:cNvSpPr/>
          <p:nvPr/>
        </p:nvSpPr>
        <p:spPr>
          <a:xfrm>
            <a:off x="543576" y="3532037"/>
            <a:ext cx="342718" cy="101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C27113-C19E-4456-B33F-7F28884BA07C}"/>
              </a:ext>
            </a:extLst>
          </p:cNvPr>
          <p:cNvSpPr txBox="1"/>
          <p:nvPr/>
        </p:nvSpPr>
        <p:spPr>
          <a:xfrm>
            <a:off x="382164" y="4072932"/>
            <a:ext cx="54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 Genesis 1.3</a:t>
            </a:r>
            <a:endParaRPr lang="ko-KR" altLang="en-US" dirty="0"/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CAC5FC71-7A73-4146-BBBB-74996C19AEC8}"/>
              </a:ext>
            </a:extLst>
          </p:cNvPr>
          <p:cNvCxnSpPr/>
          <p:nvPr/>
        </p:nvCxnSpPr>
        <p:spPr>
          <a:xfrm>
            <a:off x="196362" y="3937808"/>
            <a:ext cx="71188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5BCB8B3-F572-4CEA-8322-5250CD917EE9}"/>
              </a:ext>
            </a:extLst>
          </p:cNvPr>
          <p:cNvSpPr txBox="1"/>
          <p:nvPr/>
        </p:nvSpPr>
        <p:spPr>
          <a:xfrm>
            <a:off x="382164" y="1481184"/>
            <a:ext cx="54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 FELIS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11A5B-0C1A-47F9-9722-BD210D7B4DFF}"/>
              </a:ext>
            </a:extLst>
          </p:cNvPr>
          <p:cNvSpPr txBox="1"/>
          <p:nvPr/>
        </p:nvSpPr>
        <p:spPr>
          <a:xfrm>
            <a:off x="7453088" y="1854533"/>
            <a:ext cx="425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/>
              <a:t>Electrons can cross adjacent slices.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Current density can be changed.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Space charge and </a:t>
            </a:r>
            <a:r>
              <a:rPr lang="en-US" altLang="ko-KR" dirty="0" err="1"/>
              <a:t>wakefield</a:t>
            </a:r>
            <a:r>
              <a:rPr lang="en-US" altLang="ko-KR" dirty="0"/>
              <a:t> can be varied.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C5A6B4-F2A3-4774-9A2C-662FA376A426}"/>
              </a:ext>
            </a:extLst>
          </p:cNvPr>
          <p:cNvSpPr txBox="1"/>
          <p:nvPr/>
        </p:nvSpPr>
        <p:spPr>
          <a:xfrm>
            <a:off x="7453088" y="4316599"/>
            <a:ext cx="445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/>
              <a:t>Electrons moves in periodic boundary.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Current density is fixed.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Space charge and </a:t>
            </a:r>
            <a:r>
              <a:rPr lang="en-US" altLang="ko-KR" dirty="0" err="1"/>
              <a:t>wakefield</a:t>
            </a:r>
            <a:r>
              <a:rPr lang="en-US" altLang="ko-KR" dirty="0"/>
              <a:t> are fixed.</a:t>
            </a:r>
            <a:endParaRPr lang="ko-KR" altLang="en-US" dirty="0"/>
          </a:p>
        </p:txBody>
      </p:sp>
      <p:sp>
        <p:nvSpPr>
          <p:cNvPr id="81" name="슬라이드 번호 개체 틀 19">
            <a:extLst>
              <a:ext uri="{FF2B5EF4-FFF2-40B4-BE49-F238E27FC236}">
                <a16:creationId xmlns:a16="http://schemas.microsoft.com/office/drawing/2014/main" id="{6CF42909-87C0-4FE7-B8C3-C603BEB8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8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35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22" y="1485897"/>
            <a:ext cx="11214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000" dirty="0"/>
              <a:t>Requirement </a:t>
            </a:r>
          </a:p>
          <a:p>
            <a:r>
              <a:rPr lang="en-US" altLang="ko-KR" sz="2000" dirty="0"/>
              <a:t>    : </a:t>
            </a:r>
            <a:r>
              <a:rPr lang="en-US" altLang="ko-KR" sz="2000" b="1" dirty="0"/>
              <a:t>C</a:t>
            </a:r>
            <a:r>
              <a:rPr lang="en-US" altLang="ko-KR" sz="2000" dirty="0"/>
              <a:t> language, </a:t>
            </a:r>
            <a:r>
              <a:rPr lang="en-US" altLang="ko-KR" sz="2000" b="1" dirty="0"/>
              <a:t>MPI</a:t>
            </a:r>
            <a:r>
              <a:rPr lang="en-US" altLang="ko-KR" sz="2000" dirty="0"/>
              <a:t> library, Gnu-Scientific Library (</a:t>
            </a:r>
            <a:r>
              <a:rPr lang="en-US" altLang="ko-KR" sz="2000" dirty="0" err="1"/>
              <a:t>gsl</a:t>
            </a:r>
            <a:r>
              <a:rPr lang="en-US" altLang="ko-KR" sz="2000" dirty="0"/>
              <a:t>), </a:t>
            </a:r>
            <a:r>
              <a:rPr lang="en-US" altLang="ko-KR" sz="2000" b="1" dirty="0"/>
              <a:t>HDF5</a:t>
            </a:r>
            <a:r>
              <a:rPr lang="en-US" altLang="ko-KR" sz="2000" dirty="0"/>
              <a:t> library (output file)</a:t>
            </a:r>
          </a:p>
          <a:p>
            <a:endParaRPr lang="en-US" altLang="ko-KR" sz="2000" dirty="0"/>
          </a:p>
          <a:p>
            <a:pPr marL="342900" indent="-342900">
              <a:buAutoNum type="arabicPeriod" startAt="2"/>
            </a:pPr>
            <a:r>
              <a:rPr lang="en-US" altLang="ko-KR" sz="2000" dirty="0"/>
              <a:t>Functions</a:t>
            </a:r>
          </a:p>
          <a:p>
            <a:r>
              <a:rPr lang="en-US" altLang="ko-KR" sz="2000" dirty="0"/>
              <a:t>   - 1D and 3D mode.</a:t>
            </a:r>
          </a:p>
          <a:p>
            <a:r>
              <a:rPr lang="en-US" altLang="ko-KR" sz="2000" dirty="0"/>
              <a:t>   - Fundamental equations follow GENESIS 1.3 thesis.</a:t>
            </a:r>
          </a:p>
          <a:p>
            <a:r>
              <a:rPr lang="en-US" altLang="ko-KR" sz="2000" dirty="0"/>
              <a:t>   - </a:t>
            </a:r>
            <a:r>
              <a:rPr lang="en-US" altLang="ko-KR" sz="2000" b="1" dirty="0"/>
              <a:t>Field solver 	</a:t>
            </a:r>
            <a:r>
              <a:rPr lang="en-US" altLang="ko-KR" sz="2000" dirty="0"/>
              <a:t>: Alternating-direction implicit (ADI) method</a:t>
            </a:r>
          </a:p>
          <a:p>
            <a:r>
              <a:rPr lang="en-US" altLang="ko-KR" sz="2000" dirty="0"/>
              <a:t>   - </a:t>
            </a:r>
            <a:r>
              <a:rPr lang="en-US" altLang="ko-KR" sz="2000" b="1" dirty="0"/>
              <a:t>Particle mover 	</a:t>
            </a:r>
            <a:r>
              <a:rPr lang="en-US" altLang="ko-KR" sz="2000" dirty="0"/>
              <a:t>: 4</a:t>
            </a:r>
            <a:r>
              <a:rPr lang="en-US" altLang="ko-KR" sz="2000" baseline="30000" dirty="0"/>
              <a:t>th</a:t>
            </a:r>
            <a:r>
              <a:rPr lang="en-US" altLang="ko-KR" sz="2000" dirty="0"/>
              <a:t> order </a:t>
            </a:r>
            <a:r>
              <a:rPr lang="en-US" altLang="ko-KR" sz="2000" dirty="0" err="1"/>
              <a:t>Runge-Kutta</a:t>
            </a:r>
            <a:r>
              <a:rPr lang="en-US" altLang="ko-KR" sz="2000" dirty="0"/>
              <a:t> method</a:t>
            </a:r>
          </a:p>
          <a:p>
            <a:r>
              <a:rPr lang="en-US" altLang="ko-KR" sz="2000" dirty="0"/>
              <a:t>   - </a:t>
            </a:r>
            <a:r>
              <a:rPr lang="en-US" altLang="ko-KR" sz="2000" b="1" dirty="0" err="1"/>
              <a:t>Shotnoise</a:t>
            </a:r>
            <a:r>
              <a:rPr lang="en-US" altLang="ko-KR" sz="2000" dirty="0"/>
              <a:t> 		: </a:t>
            </a:r>
            <a:r>
              <a:rPr lang="en-US" altLang="ko-KR" sz="2000" dirty="0" err="1"/>
              <a:t>Fawley</a:t>
            </a:r>
            <a:r>
              <a:rPr lang="en-US" altLang="ko-KR" sz="2000" dirty="0"/>
              <a:t> algorithm</a:t>
            </a:r>
          </a:p>
          <a:p>
            <a:r>
              <a:rPr lang="en-US" altLang="ko-KR" sz="2000" dirty="0"/>
              <a:t>   - </a:t>
            </a:r>
            <a:r>
              <a:rPr lang="en-US" altLang="ko-KR" sz="2000" b="1" dirty="0"/>
              <a:t>Wakefield</a:t>
            </a:r>
            <a:r>
              <a:rPr lang="en-US" altLang="ko-KR" sz="2000" dirty="0"/>
              <a:t> 		: numerical impedance calculation method</a:t>
            </a:r>
          </a:p>
          <a:p>
            <a:r>
              <a:rPr lang="en-US" altLang="ko-KR" sz="2000" dirty="0"/>
              <a:t>   - </a:t>
            </a:r>
            <a:r>
              <a:rPr lang="en-US" altLang="ko-KR" sz="2000" b="1" dirty="0"/>
              <a:t>Space charge field </a:t>
            </a:r>
            <a:r>
              <a:rPr lang="en-US" altLang="ko-KR" sz="2000" dirty="0"/>
              <a:t>: Poisson solver using Green function</a:t>
            </a:r>
          </a:p>
          <a:p>
            <a:r>
              <a:rPr lang="en-US" altLang="ko-KR" sz="2000" dirty="0"/>
              <a:t>   - </a:t>
            </a:r>
            <a:r>
              <a:rPr lang="en-US" altLang="ko-KR" sz="2000" b="1" dirty="0"/>
              <a:t>chicane</a:t>
            </a:r>
            <a:endParaRPr lang="en-US" altLang="ko-KR" sz="2000" dirty="0">
              <a:solidFill>
                <a:srgbClr val="FF0000"/>
              </a:solidFill>
            </a:endParaRPr>
          </a:p>
          <a:p>
            <a:r>
              <a:rPr lang="en-US" altLang="ko-KR" sz="2000" dirty="0"/>
              <a:t>   - </a:t>
            </a:r>
            <a:r>
              <a:rPr lang="en-US" altLang="ko-KR" sz="2000" b="1" dirty="0"/>
              <a:t>phase shifter 	</a:t>
            </a:r>
            <a:r>
              <a:rPr lang="en-US" altLang="ko-KR" sz="2000" dirty="0"/>
              <a:t>: phase jump method</a:t>
            </a:r>
          </a:p>
          <a:p>
            <a:r>
              <a:rPr lang="en-US" altLang="ko-KR" sz="2000" dirty="0"/>
              <a:t>   - </a:t>
            </a:r>
            <a:r>
              <a:rPr lang="en-US" altLang="ko-KR" sz="2000" b="1" dirty="0"/>
              <a:t>self-seeding 	</a:t>
            </a:r>
            <a:r>
              <a:rPr lang="en-US" altLang="ko-KR" sz="2000" dirty="0"/>
              <a:t>: Bragg forward </a:t>
            </a:r>
            <a:r>
              <a:rPr lang="en-US" altLang="ko-KR" sz="2000" dirty="0" err="1"/>
              <a:t>wakefield</a:t>
            </a:r>
            <a:r>
              <a:rPr lang="en-US" altLang="ko-KR" sz="2000" dirty="0"/>
              <a:t> model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737395" y="3994276"/>
            <a:ext cx="40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u="sng" dirty="0" err="1"/>
              <a:t>Fawley</a:t>
            </a:r>
            <a:r>
              <a:rPr lang="en-US" altLang="ko-KR" sz="1200" i="1" u="sng" dirty="0"/>
              <a:t>, PRST-AB </a:t>
            </a:r>
            <a:r>
              <a:rPr lang="en-US" altLang="ko-KR" sz="1200" b="1" i="1" u="sng" dirty="0"/>
              <a:t>5</a:t>
            </a:r>
            <a:r>
              <a:rPr lang="en-US" altLang="ko-KR" sz="1200" i="1" u="sng" dirty="0"/>
              <a:t> 070701 (2002)</a:t>
            </a:r>
            <a:endParaRPr lang="ko-KR" altLang="en-US" sz="1200" i="1" u="sng" dirty="0"/>
          </a:p>
        </p:txBody>
      </p:sp>
      <p:sp>
        <p:nvSpPr>
          <p:cNvPr id="5" name="직사각형 4"/>
          <p:cNvSpPr/>
          <p:nvPr/>
        </p:nvSpPr>
        <p:spPr>
          <a:xfrm>
            <a:off x="7737395" y="4289205"/>
            <a:ext cx="40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u="sng" dirty="0"/>
              <a:t>K. Bane, PRST-AB </a:t>
            </a:r>
            <a:r>
              <a:rPr lang="en-US" altLang="ko-KR" sz="1200" b="1" i="1" u="sng" dirty="0"/>
              <a:t>18</a:t>
            </a:r>
            <a:r>
              <a:rPr lang="en-US" altLang="ko-KR" sz="1200" i="1" u="sng" dirty="0"/>
              <a:t> 034401 (2015)</a:t>
            </a:r>
            <a:endParaRPr lang="ko-KR" altLang="en-US" sz="1200" i="1" u="sng" dirty="0"/>
          </a:p>
        </p:txBody>
      </p:sp>
      <p:sp>
        <p:nvSpPr>
          <p:cNvPr id="6" name="직사각형 5"/>
          <p:cNvSpPr/>
          <p:nvPr/>
        </p:nvSpPr>
        <p:spPr>
          <a:xfrm>
            <a:off x="7737395" y="4584134"/>
            <a:ext cx="40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u="sng" dirty="0"/>
              <a:t>J. </a:t>
            </a:r>
            <a:r>
              <a:rPr lang="en-US" altLang="ko-KR" sz="1200" i="1" u="sng" dirty="0" err="1"/>
              <a:t>Qiang</a:t>
            </a:r>
            <a:r>
              <a:rPr lang="en-US" altLang="ko-KR" sz="1200" i="1" u="sng" dirty="0"/>
              <a:t>, Comp. Phys. Comm. </a:t>
            </a:r>
            <a:r>
              <a:rPr lang="en-US" altLang="ko-KR" sz="1200" b="1" i="1" u="sng" dirty="0"/>
              <a:t>203</a:t>
            </a:r>
            <a:r>
              <a:rPr lang="en-US" altLang="ko-KR" sz="1200" i="1" u="sng" dirty="0"/>
              <a:t> 122 (2016)</a:t>
            </a:r>
            <a:endParaRPr lang="ko-KR" altLang="en-US" sz="1200" i="1" u="sng" dirty="0"/>
          </a:p>
        </p:txBody>
      </p:sp>
      <p:sp>
        <p:nvSpPr>
          <p:cNvPr id="7" name="직사각형 6"/>
          <p:cNvSpPr/>
          <p:nvPr/>
        </p:nvSpPr>
        <p:spPr>
          <a:xfrm>
            <a:off x="7737395" y="3061947"/>
            <a:ext cx="40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u="sng" dirty="0"/>
              <a:t>S. </a:t>
            </a:r>
            <a:r>
              <a:rPr lang="en-US" altLang="ko-KR" sz="1200" i="1" u="sng" dirty="0" err="1"/>
              <a:t>Reiche</a:t>
            </a:r>
            <a:r>
              <a:rPr lang="en-US" altLang="ko-KR" sz="1200" i="1" u="sng" dirty="0"/>
              <a:t>, </a:t>
            </a:r>
            <a:r>
              <a:rPr lang="en-US" altLang="ko-KR" sz="1200" i="1" u="sng" dirty="0" err="1"/>
              <a:t>Ph.D</a:t>
            </a:r>
            <a:r>
              <a:rPr lang="en-US" altLang="ko-KR" sz="1200" i="1" u="sng" dirty="0"/>
              <a:t> thesis (1999)</a:t>
            </a:r>
            <a:endParaRPr lang="ko-KR" altLang="en-US" sz="1200" i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F6619-FA51-4789-91B7-6BB9BC775D3A}"/>
              </a:ext>
            </a:extLst>
          </p:cNvPr>
          <p:cNvSpPr txBox="1"/>
          <p:nvPr/>
        </p:nvSpPr>
        <p:spPr>
          <a:xfrm>
            <a:off x="967794" y="45667"/>
            <a:ext cx="9428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FELIS : </a:t>
            </a:r>
            <a:r>
              <a:rPr lang="en-US" altLang="ko-KR" sz="2400" i="1" dirty="0"/>
              <a:t>the 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ko-KR" sz="2400" i="1" dirty="0"/>
              <a:t>ree-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ko-KR" sz="2400" i="1" dirty="0"/>
              <a:t>lectron-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ko-KR" sz="2400" i="1" dirty="0"/>
              <a:t>aser simulation using 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ko-KR" sz="2400" i="1" dirty="0"/>
              <a:t>ntegrated </a:t>
            </a:r>
            <a:r>
              <a:rPr lang="en-US" altLang="ko-K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ko-KR" sz="2400" i="1" dirty="0"/>
              <a:t>lices </a:t>
            </a:r>
            <a:endParaRPr lang="ko-KR" altLang="en-US" sz="2400" i="1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00641B7-A229-4A57-9E00-49125746DE52}"/>
              </a:ext>
            </a:extLst>
          </p:cNvPr>
          <p:cNvSpPr/>
          <p:nvPr/>
        </p:nvSpPr>
        <p:spPr>
          <a:xfrm>
            <a:off x="7737395" y="5480569"/>
            <a:ext cx="4090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i="1" u="sng" dirty="0"/>
              <a:t>R. Lindberg, PRST-AB </a:t>
            </a:r>
            <a:r>
              <a:rPr lang="en-US" altLang="ko-KR" sz="1200" b="1" i="1" u="sng" dirty="0"/>
              <a:t>15</a:t>
            </a:r>
            <a:r>
              <a:rPr lang="en-US" altLang="ko-KR" sz="1200" i="1" u="sng" dirty="0"/>
              <a:t> 050706 (2012)</a:t>
            </a:r>
            <a:endParaRPr lang="ko-KR" altLang="en-US" sz="1200" i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3EC1F-1E7A-4C8E-80DE-26EF8E25AAF0}"/>
              </a:ext>
            </a:extLst>
          </p:cNvPr>
          <p:cNvSpPr txBox="1"/>
          <p:nvPr/>
        </p:nvSpPr>
        <p:spPr>
          <a:xfrm>
            <a:off x="292642" y="707464"/>
            <a:ext cx="1164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FELIS includes diverse calculation modules of chicane, phase shifter, self-seeding, and so on inspired by SIMPLEX FEL code.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91DF7-FF1F-421D-8896-6AAC057ABEB0}"/>
              </a:ext>
            </a:extLst>
          </p:cNvPr>
          <p:cNvSpPr txBox="1"/>
          <p:nvPr/>
        </p:nvSpPr>
        <p:spPr>
          <a:xfrm>
            <a:off x="770947" y="5965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i="1" u="sng" dirty="0" err="1">
                <a:solidFill>
                  <a:srgbClr val="0070C0"/>
                </a:solidFill>
              </a:rPr>
              <a:t>Github</a:t>
            </a:r>
            <a:r>
              <a:rPr lang="en-US" altLang="ko-KR" b="1" i="1" u="sng" dirty="0">
                <a:solidFill>
                  <a:srgbClr val="0070C0"/>
                </a:solidFill>
              </a:rPr>
              <a:t> : https://github.com/scienter/fel.git</a:t>
            </a:r>
            <a:endParaRPr lang="ko-KR" altLang="en-US" b="1" i="1" u="sng" dirty="0">
              <a:solidFill>
                <a:srgbClr val="0070C0"/>
              </a:solidFill>
            </a:endParaRPr>
          </a:p>
        </p:txBody>
      </p:sp>
      <p:sp>
        <p:nvSpPr>
          <p:cNvPr id="11" name="슬라이드 번호 개체 틀 19">
            <a:extLst>
              <a:ext uri="{FF2B5EF4-FFF2-40B4-BE49-F238E27FC236}">
                <a16:creationId xmlns:a16="http://schemas.microsoft.com/office/drawing/2014/main" id="{25D28E5A-FBB8-414C-B08E-40F0E564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28045"/>
            <a:ext cx="102889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4F00CE-2760-4E8D-A019-E354EF1AD71D}" type="slidenum">
              <a:rPr lang="ko-KR" altLang="en-US" sz="1400" smtClean="0">
                <a:solidFill>
                  <a:schemeClr val="tx1"/>
                </a:solidFill>
              </a:rPr>
              <a:pPr/>
              <a:t>9</a:t>
            </a:fld>
            <a:r>
              <a:rPr lang="en-US" altLang="ko-KR" sz="1400" dirty="0">
                <a:solidFill>
                  <a:schemeClr val="tx1"/>
                </a:solidFill>
              </a:rPr>
              <a:t>/21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37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1831</Words>
  <Application>Microsoft Office PowerPoint</Application>
  <PresentationFormat>와이드스크린</PresentationFormat>
  <Paragraphs>336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Calibri</vt:lpstr>
      <vt:lpstr>Cambria Math</vt:lpstr>
      <vt:lpstr>Roboto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조명훈(가속기제어팀)</dc:creator>
  <cp:lastModifiedBy>조명훈(가속기제어팀)</cp:lastModifiedBy>
  <cp:revision>77</cp:revision>
  <dcterms:created xsi:type="dcterms:W3CDTF">2024-08-13T01:05:14Z</dcterms:created>
  <dcterms:modified xsi:type="dcterms:W3CDTF">2024-11-13T14:20:34Z</dcterms:modified>
</cp:coreProperties>
</file>