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</p:sldMasterIdLst>
  <p:notesMasterIdLst>
    <p:notesMasterId r:id="rId31"/>
  </p:notesMasterIdLst>
  <p:handoutMasterIdLst>
    <p:handoutMasterId r:id="rId32"/>
  </p:handoutMasterIdLst>
  <p:sldIdLst>
    <p:sldId id="256" r:id="rId5"/>
    <p:sldId id="359" r:id="rId6"/>
    <p:sldId id="271" r:id="rId7"/>
    <p:sldId id="358" r:id="rId8"/>
    <p:sldId id="273" r:id="rId9"/>
    <p:sldId id="280" r:id="rId10"/>
    <p:sldId id="284" r:id="rId11"/>
    <p:sldId id="287" r:id="rId12"/>
    <p:sldId id="285" r:id="rId13"/>
    <p:sldId id="295" r:id="rId14"/>
    <p:sldId id="296" r:id="rId15"/>
    <p:sldId id="357" r:id="rId16"/>
    <p:sldId id="364" r:id="rId17"/>
    <p:sldId id="362" r:id="rId18"/>
    <p:sldId id="363" r:id="rId19"/>
    <p:sldId id="361" r:id="rId20"/>
    <p:sldId id="365" r:id="rId21"/>
    <p:sldId id="366" r:id="rId22"/>
    <p:sldId id="367" r:id="rId23"/>
    <p:sldId id="368" r:id="rId24"/>
    <p:sldId id="370" r:id="rId25"/>
    <p:sldId id="369" r:id="rId26"/>
    <p:sldId id="371" r:id="rId27"/>
    <p:sldId id="372" r:id="rId28"/>
    <p:sldId id="373" r:id="rId29"/>
    <p:sldId id="374" r:id="rId30"/>
  </p:sldIdLst>
  <p:sldSz cx="12192000" cy="6858000"/>
  <p:notesSz cx="10021888" cy="6889750"/>
  <p:defaultTextStyle>
    <a:defPPr>
      <a:defRPr lang="ko-KR"/>
    </a:defPPr>
    <a:lvl1pPr marL="0" algn="l" defTabSz="957797" rtl="0" eaLnBrk="1" latinLnBrk="1" hangingPunct="1">
      <a:defRPr sz="1875" kern="1200">
        <a:solidFill>
          <a:schemeClr val="tx1"/>
        </a:solidFill>
        <a:latin typeface="+mn-lt"/>
        <a:ea typeface="+mn-ea"/>
        <a:cs typeface="+mn-cs"/>
      </a:defRPr>
    </a:lvl1pPr>
    <a:lvl2pPr marL="478898" algn="l" defTabSz="957797" rtl="0" eaLnBrk="1" latinLnBrk="1" hangingPunct="1">
      <a:defRPr sz="1875" kern="1200">
        <a:solidFill>
          <a:schemeClr val="tx1"/>
        </a:solidFill>
        <a:latin typeface="+mn-lt"/>
        <a:ea typeface="+mn-ea"/>
        <a:cs typeface="+mn-cs"/>
      </a:defRPr>
    </a:lvl2pPr>
    <a:lvl3pPr marL="957797" algn="l" defTabSz="957797" rtl="0" eaLnBrk="1" latinLnBrk="1" hangingPunct="1">
      <a:defRPr sz="1875" kern="1200">
        <a:solidFill>
          <a:schemeClr val="tx1"/>
        </a:solidFill>
        <a:latin typeface="+mn-lt"/>
        <a:ea typeface="+mn-ea"/>
        <a:cs typeface="+mn-cs"/>
      </a:defRPr>
    </a:lvl3pPr>
    <a:lvl4pPr marL="1436696" algn="l" defTabSz="957797" rtl="0" eaLnBrk="1" latinLnBrk="1" hangingPunct="1">
      <a:defRPr sz="1875" kern="1200">
        <a:solidFill>
          <a:schemeClr val="tx1"/>
        </a:solidFill>
        <a:latin typeface="+mn-lt"/>
        <a:ea typeface="+mn-ea"/>
        <a:cs typeface="+mn-cs"/>
      </a:defRPr>
    </a:lvl4pPr>
    <a:lvl5pPr marL="1915594" algn="l" defTabSz="957797" rtl="0" eaLnBrk="1" latinLnBrk="1" hangingPunct="1">
      <a:defRPr sz="1875" kern="1200">
        <a:solidFill>
          <a:schemeClr val="tx1"/>
        </a:solidFill>
        <a:latin typeface="+mn-lt"/>
        <a:ea typeface="+mn-ea"/>
        <a:cs typeface="+mn-cs"/>
      </a:defRPr>
    </a:lvl5pPr>
    <a:lvl6pPr marL="2394493" algn="l" defTabSz="957797" rtl="0" eaLnBrk="1" latinLnBrk="1" hangingPunct="1">
      <a:defRPr sz="1875" kern="1200">
        <a:solidFill>
          <a:schemeClr val="tx1"/>
        </a:solidFill>
        <a:latin typeface="+mn-lt"/>
        <a:ea typeface="+mn-ea"/>
        <a:cs typeface="+mn-cs"/>
      </a:defRPr>
    </a:lvl6pPr>
    <a:lvl7pPr marL="2873391" algn="l" defTabSz="957797" rtl="0" eaLnBrk="1" latinLnBrk="1" hangingPunct="1">
      <a:defRPr sz="1875" kern="1200">
        <a:solidFill>
          <a:schemeClr val="tx1"/>
        </a:solidFill>
        <a:latin typeface="+mn-lt"/>
        <a:ea typeface="+mn-ea"/>
        <a:cs typeface="+mn-cs"/>
      </a:defRPr>
    </a:lvl7pPr>
    <a:lvl8pPr marL="3352290" algn="l" defTabSz="957797" rtl="0" eaLnBrk="1" latinLnBrk="1" hangingPunct="1">
      <a:defRPr sz="1875" kern="1200">
        <a:solidFill>
          <a:schemeClr val="tx1"/>
        </a:solidFill>
        <a:latin typeface="+mn-lt"/>
        <a:ea typeface="+mn-ea"/>
        <a:cs typeface="+mn-cs"/>
      </a:defRPr>
    </a:lvl8pPr>
    <a:lvl9pPr marL="3831188" algn="l" defTabSz="957797" rtl="0" eaLnBrk="1" latinLnBrk="1" hangingPunct="1">
      <a:defRPr sz="187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D8E8"/>
    <a:srgbClr val="0000FF"/>
    <a:srgbClr val="FF0000"/>
    <a:srgbClr val="FFFFFF"/>
    <a:srgbClr val="000000"/>
    <a:srgbClr val="DF0000"/>
    <a:srgbClr val="8C0028"/>
    <a:srgbClr val="FFC000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CA43B6-6922-49BB-A31B-E6180DF98790}" v="13" dt="2024-08-14T02:56:11.621"/>
    <p1510:client id="{358F1A85-FEB4-42B9-9AC1-234780A45663}" v="643" dt="2024-08-14T01:19:57.6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8" d="100"/>
          <a:sy n="148" d="100"/>
        </p:scale>
        <p:origin x="125" y="18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김근우(첨단원자력공학부)" userId="1966d26e-7976-44e3-92ce-cb8395d14386" providerId="ADAL" clId="{0BCA43B6-6922-49BB-A31B-E6180DF98790}"/>
    <pc:docChg chg="modSld">
      <pc:chgData name="김근우(첨단원자력공학부)" userId="1966d26e-7976-44e3-92ce-cb8395d14386" providerId="ADAL" clId="{0BCA43B6-6922-49BB-A31B-E6180DF98790}" dt="2024-08-14T02:56:11.621" v="11"/>
      <pc:docMkLst>
        <pc:docMk/>
      </pc:docMkLst>
      <pc:sldChg chg="modSp">
        <pc:chgData name="김근우(첨단원자력공학부)" userId="1966d26e-7976-44e3-92ce-cb8395d14386" providerId="ADAL" clId="{0BCA43B6-6922-49BB-A31B-E6180DF98790}" dt="2024-08-14T02:55:45.181" v="7"/>
        <pc:sldMkLst>
          <pc:docMk/>
          <pc:sldMk cId="3318301758" sldId="284"/>
        </pc:sldMkLst>
        <pc:spChg chg="mod">
          <ac:chgData name="김근우(첨단원자력공학부)" userId="1966d26e-7976-44e3-92ce-cb8395d14386" providerId="ADAL" clId="{0BCA43B6-6922-49BB-A31B-E6180DF98790}" dt="2024-08-14T02:55:45.181" v="7"/>
          <ac:spMkLst>
            <pc:docMk/>
            <pc:sldMk cId="3318301758" sldId="284"/>
            <ac:spMk id="4" creationId="{B8697379-D635-7BF8-71FF-AACF9C5C4AC6}"/>
          </ac:spMkLst>
        </pc:spChg>
      </pc:sldChg>
      <pc:sldChg chg="modSp">
        <pc:chgData name="김근우(첨단원자력공학부)" userId="1966d26e-7976-44e3-92ce-cb8395d14386" providerId="ADAL" clId="{0BCA43B6-6922-49BB-A31B-E6180DF98790}" dt="2024-08-14T02:56:11.621" v="11"/>
        <pc:sldMkLst>
          <pc:docMk/>
          <pc:sldMk cId="3162376351" sldId="287"/>
        </pc:sldMkLst>
        <pc:spChg chg="mod">
          <ac:chgData name="김근우(첨단원자력공학부)" userId="1966d26e-7976-44e3-92ce-cb8395d14386" providerId="ADAL" clId="{0BCA43B6-6922-49BB-A31B-E6180DF98790}" dt="2024-08-14T02:56:11.621" v="11"/>
          <ac:spMkLst>
            <pc:docMk/>
            <pc:sldMk cId="3162376351" sldId="287"/>
            <ac:spMk id="4" creationId="{B8697379-D635-7BF8-71FF-AACF9C5C4AC6}"/>
          </ac:spMkLst>
        </pc:spChg>
      </pc:sldChg>
    </pc:docChg>
  </pc:docChgLst>
  <pc:docChgLst>
    <pc:chgData name="김근우(첨단원자력공학부)" userId="1966d26e-7976-44e3-92ce-cb8395d14386" providerId="ADAL" clId="{358F1A85-FEB4-42B9-9AC1-234780A45663}"/>
    <pc:docChg chg="undo redo custSel addSld delSld modSld sldOrd">
      <pc:chgData name="김근우(첨단원자력공학부)" userId="1966d26e-7976-44e3-92ce-cb8395d14386" providerId="ADAL" clId="{358F1A85-FEB4-42B9-9AC1-234780A45663}" dt="2024-08-14T01:23:27.884" v="8246" actId="478"/>
      <pc:docMkLst>
        <pc:docMk/>
      </pc:docMkLst>
      <pc:sldChg chg="modSp mod">
        <pc:chgData name="김근우(첨단원자력공학부)" userId="1966d26e-7976-44e3-92ce-cb8395d14386" providerId="ADAL" clId="{358F1A85-FEB4-42B9-9AC1-234780A45663}" dt="2024-08-13T16:15:22.544" v="149" actId="20577"/>
        <pc:sldMkLst>
          <pc:docMk/>
          <pc:sldMk cId="4190427371" sldId="256"/>
        </pc:sldMkLst>
        <pc:spChg chg="mod">
          <ac:chgData name="김근우(첨단원자력공학부)" userId="1966d26e-7976-44e3-92ce-cb8395d14386" providerId="ADAL" clId="{358F1A85-FEB4-42B9-9AC1-234780A45663}" dt="2024-08-13T16:15:07.080" v="95" actId="20577"/>
          <ac:spMkLst>
            <pc:docMk/>
            <pc:sldMk cId="4190427371" sldId="256"/>
            <ac:spMk id="4" creationId="{2BDD0B6A-F4EA-81F9-4D3F-733082424E8C}"/>
          </ac:spMkLst>
        </pc:spChg>
        <pc:spChg chg="mod">
          <ac:chgData name="김근우(첨단원자력공학부)" userId="1966d26e-7976-44e3-92ce-cb8395d14386" providerId="ADAL" clId="{358F1A85-FEB4-42B9-9AC1-234780A45663}" dt="2024-08-13T16:15:22.544" v="149" actId="20577"/>
          <ac:spMkLst>
            <pc:docMk/>
            <pc:sldMk cId="4190427371" sldId="256"/>
            <ac:spMk id="5" creationId="{F798DB8D-E2B7-E214-B122-BDED6BC13BC0}"/>
          </ac:spMkLst>
        </pc:spChg>
      </pc:sldChg>
      <pc:sldChg chg="del">
        <pc:chgData name="김근우(첨단원자력공학부)" userId="1966d26e-7976-44e3-92ce-cb8395d14386" providerId="ADAL" clId="{358F1A85-FEB4-42B9-9AC1-234780A45663}" dt="2024-08-13T17:37:51.691" v="3886" actId="47"/>
        <pc:sldMkLst>
          <pc:docMk/>
          <pc:sldMk cId="2449660204" sldId="259"/>
        </pc:sldMkLst>
      </pc:sldChg>
      <pc:sldChg chg="del">
        <pc:chgData name="김근우(첨단원자력공학부)" userId="1966d26e-7976-44e3-92ce-cb8395d14386" providerId="ADAL" clId="{358F1A85-FEB4-42B9-9AC1-234780A45663}" dt="2024-08-13T17:37:45.901" v="3879" actId="47"/>
        <pc:sldMkLst>
          <pc:docMk/>
          <pc:sldMk cId="4161555014" sldId="260"/>
        </pc:sldMkLst>
      </pc:sldChg>
      <pc:sldChg chg="del">
        <pc:chgData name="김근우(첨단원자력공학부)" userId="1966d26e-7976-44e3-92ce-cb8395d14386" providerId="ADAL" clId="{358F1A85-FEB4-42B9-9AC1-234780A45663}" dt="2024-08-13T17:37:46.836" v="3880" actId="47"/>
        <pc:sldMkLst>
          <pc:docMk/>
          <pc:sldMk cId="1524750398" sldId="261"/>
        </pc:sldMkLst>
      </pc:sldChg>
      <pc:sldChg chg="del">
        <pc:chgData name="김근우(첨단원자력공학부)" userId="1966d26e-7976-44e3-92ce-cb8395d14386" providerId="ADAL" clId="{358F1A85-FEB4-42B9-9AC1-234780A45663}" dt="2024-08-13T17:37:43.765" v="3877" actId="47"/>
        <pc:sldMkLst>
          <pc:docMk/>
          <pc:sldMk cId="4109139459" sldId="262"/>
        </pc:sldMkLst>
      </pc:sldChg>
      <pc:sldChg chg="del">
        <pc:chgData name="김근우(첨단원자력공학부)" userId="1966d26e-7976-44e3-92ce-cb8395d14386" providerId="ADAL" clId="{358F1A85-FEB4-42B9-9AC1-234780A45663}" dt="2024-08-13T17:37:45.021" v="3878" actId="47"/>
        <pc:sldMkLst>
          <pc:docMk/>
          <pc:sldMk cId="19012065" sldId="263"/>
        </pc:sldMkLst>
      </pc:sldChg>
      <pc:sldChg chg="del">
        <pc:chgData name="김근우(첨단원자력공학부)" userId="1966d26e-7976-44e3-92ce-cb8395d14386" providerId="ADAL" clId="{358F1A85-FEB4-42B9-9AC1-234780A45663}" dt="2024-08-13T17:37:47.636" v="3881" actId="47"/>
        <pc:sldMkLst>
          <pc:docMk/>
          <pc:sldMk cId="3942292179" sldId="264"/>
        </pc:sldMkLst>
      </pc:sldChg>
      <pc:sldChg chg="del">
        <pc:chgData name="김근우(첨단원자력공학부)" userId="1966d26e-7976-44e3-92ce-cb8395d14386" providerId="ADAL" clId="{358F1A85-FEB4-42B9-9AC1-234780A45663}" dt="2024-08-13T17:37:49.331" v="3883" actId="47"/>
        <pc:sldMkLst>
          <pc:docMk/>
          <pc:sldMk cId="1976810509" sldId="265"/>
        </pc:sldMkLst>
      </pc:sldChg>
      <pc:sldChg chg="del">
        <pc:chgData name="김근우(첨단원자력공학부)" userId="1966d26e-7976-44e3-92ce-cb8395d14386" providerId="ADAL" clId="{358F1A85-FEB4-42B9-9AC1-234780A45663}" dt="2024-08-13T17:37:48.424" v="3882" actId="47"/>
        <pc:sldMkLst>
          <pc:docMk/>
          <pc:sldMk cId="3684871205" sldId="266"/>
        </pc:sldMkLst>
      </pc:sldChg>
      <pc:sldChg chg="del">
        <pc:chgData name="김근우(첨단원자력공학부)" userId="1966d26e-7976-44e3-92ce-cb8395d14386" providerId="ADAL" clId="{358F1A85-FEB4-42B9-9AC1-234780A45663}" dt="2024-08-13T17:37:54.237" v="3887" actId="47"/>
        <pc:sldMkLst>
          <pc:docMk/>
          <pc:sldMk cId="2629558810" sldId="267"/>
        </pc:sldMkLst>
      </pc:sldChg>
      <pc:sldChg chg="del">
        <pc:chgData name="김근우(첨단원자력공학부)" userId="1966d26e-7976-44e3-92ce-cb8395d14386" providerId="ADAL" clId="{358F1A85-FEB4-42B9-9AC1-234780A45663}" dt="2024-08-13T17:37:50.186" v="3884" actId="47"/>
        <pc:sldMkLst>
          <pc:docMk/>
          <pc:sldMk cId="2374372913" sldId="268"/>
        </pc:sldMkLst>
      </pc:sldChg>
      <pc:sldChg chg="del">
        <pc:chgData name="김근우(첨단원자력공학부)" userId="1966d26e-7976-44e3-92ce-cb8395d14386" providerId="ADAL" clId="{358F1A85-FEB4-42B9-9AC1-234780A45663}" dt="2024-08-13T17:37:50.847" v="3885" actId="47"/>
        <pc:sldMkLst>
          <pc:docMk/>
          <pc:sldMk cId="1017002879" sldId="269"/>
        </pc:sldMkLst>
      </pc:sldChg>
      <pc:sldChg chg="addSp modSp mod modAnim">
        <pc:chgData name="김근우(첨단원자력공학부)" userId="1966d26e-7976-44e3-92ce-cb8395d14386" providerId="ADAL" clId="{358F1A85-FEB4-42B9-9AC1-234780A45663}" dt="2024-08-14T00:56:03.119" v="6746" actId="1076"/>
        <pc:sldMkLst>
          <pc:docMk/>
          <pc:sldMk cId="1206257814" sldId="271"/>
        </pc:sldMkLst>
        <pc:spChg chg="mod">
          <ac:chgData name="김근우(첨단원자력공학부)" userId="1966d26e-7976-44e3-92ce-cb8395d14386" providerId="ADAL" clId="{358F1A85-FEB4-42B9-9AC1-234780A45663}" dt="2024-08-14T00:33:28.489" v="6459" actId="20577"/>
          <ac:spMkLst>
            <pc:docMk/>
            <pc:sldMk cId="1206257814" sldId="271"/>
            <ac:spMk id="3" creationId="{B3B3916C-7F4A-C2E7-1F01-F1D64C9F2CD9}"/>
          </ac:spMkLst>
        </pc:spChg>
        <pc:spChg chg="mod">
          <ac:chgData name="김근우(첨단원자력공학부)" userId="1966d26e-7976-44e3-92ce-cb8395d14386" providerId="ADAL" clId="{358F1A85-FEB4-42B9-9AC1-234780A45663}" dt="2024-08-13T18:51:04.267" v="6326" actId="164"/>
          <ac:spMkLst>
            <pc:docMk/>
            <pc:sldMk cId="1206257814" sldId="271"/>
            <ac:spMk id="4" creationId="{7A60DDD7-CC0E-B8B5-E2CE-EFD974225B07}"/>
          </ac:spMkLst>
        </pc:spChg>
        <pc:spChg chg="mod">
          <ac:chgData name="김근우(첨단원자력공학부)" userId="1966d26e-7976-44e3-92ce-cb8395d14386" providerId="ADAL" clId="{358F1A85-FEB4-42B9-9AC1-234780A45663}" dt="2024-08-13T18:51:04.267" v="6326" actId="164"/>
          <ac:spMkLst>
            <pc:docMk/>
            <pc:sldMk cId="1206257814" sldId="271"/>
            <ac:spMk id="6" creationId="{1CCAAA87-CBB4-109C-B7A2-536EF7624C93}"/>
          </ac:spMkLst>
        </pc:spChg>
        <pc:spChg chg="mod">
          <ac:chgData name="김근우(첨단원자력공학부)" userId="1966d26e-7976-44e3-92ce-cb8395d14386" providerId="ADAL" clId="{358F1A85-FEB4-42B9-9AC1-234780A45663}" dt="2024-08-13T18:52:03.257" v="6347" actId="164"/>
          <ac:spMkLst>
            <pc:docMk/>
            <pc:sldMk cId="1206257814" sldId="271"/>
            <ac:spMk id="7" creationId="{8A9B9E34-202B-F5AF-368C-9BD02AE9A5FB}"/>
          </ac:spMkLst>
        </pc:spChg>
        <pc:spChg chg="add mod">
          <ac:chgData name="김근우(첨단원자력공학부)" userId="1966d26e-7976-44e3-92ce-cb8395d14386" providerId="ADAL" clId="{358F1A85-FEB4-42B9-9AC1-234780A45663}" dt="2024-08-14T00:56:03.119" v="6746" actId="1076"/>
          <ac:spMkLst>
            <pc:docMk/>
            <pc:sldMk cId="1206257814" sldId="271"/>
            <ac:spMk id="11" creationId="{525C1C46-B3A3-5D6A-F2EA-3B0D8C599371}"/>
          </ac:spMkLst>
        </pc:spChg>
        <pc:spChg chg="mod">
          <ac:chgData name="김근우(첨단원자력공학부)" userId="1966d26e-7976-44e3-92ce-cb8395d14386" providerId="ADAL" clId="{358F1A85-FEB4-42B9-9AC1-234780A45663}" dt="2024-08-13T18:51:03.314" v="6325" actId="164"/>
          <ac:spMkLst>
            <pc:docMk/>
            <pc:sldMk cId="1206257814" sldId="271"/>
            <ac:spMk id="50" creationId="{7A4CE668-5CF3-39DE-B2BB-AC1163222C9A}"/>
          </ac:spMkLst>
        </pc:spChg>
        <pc:grpChg chg="add mod">
          <ac:chgData name="김근우(첨단원자력공학부)" userId="1966d26e-7976-44e3-92ce-cb8395d14386" providerId="ADAL" clId="{358F1A85-FEB4-42B9-9AC1-234780A45663}" dt="2024-08-13T18:50:56.691" v="6323" actId="164"/>
          <ac:grpSpMkLst>
            <pc:docMk/>
            <pc:sldMk cId="1206257814" sldId="271"/>
            <ac:grpSpMk id="5" creationId="{F4648B4B-269F-BD10-542D-11C6B4431A2B}"/>
          </ac:grpSpMkLst>
        </pc:grpChg>
        <pc:grpChg chg="add mod">
          <ac:chgData name="김근우(첨단원자력공학부)" userId="1966d26e-7976-44e3-92ce-cb8395d14386" providerId="ADAL" clId="{358F1A85-FEB4-42B9-9AC1-234780A45663}" dt="2024-08-13T18:51:03.314" v="6325" actId="164"/>
          <ac:grpSpMkLst>
            <pc:docMk/>
            <pc:sldMk cId="1206257814" sldId="271"/>
            <ac:grpSpMk id="8" creationId="{9696AD19-2571-77F3-48AF-CBD782D46166}"/>
          </ac:grpSpMkLst>
        </pc:grpChg>
        <pc:grpChg chg="add mod">
          <ac:chgData name="김근우(첨단원자력공학부)" userId="1966d26e-7976-44e3-92ce-cb8395d14386" providerId="ADAL" clId="{358F1A85-FEB4-42B9-9AC1-234780A45663}" dt="2024-08-13T18:52:03.257" v="6347" actId="164"/>
          <ac:grpSpMkLst>
            <pc:docMk/>
            <pc:sldMk cId="1206257814" sldId="271"/>
            <ac:grpSpMk id="9" creationId="{20760D88-B211-C97F-A729-BB5CD054CCC6}"/>
          </ac:grpSpMkLst>
        </pc:grpChg>
        <pc:grpChg chg="add mod">
          <ac:chgData name="김근우(첨단원자력공학부)" userId="1966d26e-7976-44e3-92ce-cb8395d14386" providerId="ADAL" clId="{358F1A85-FEB4-42B9-9AC1-234780A45663}" dt="2024-08-13T18:52:03.257" v="6347" actId="164"/>
          <ac:grpSpMkLst>
            <pc:docMk/>
            <pc:sldMk cId="1206257814" sldId="271"/>
            <ac:grpSpMk id="10" creationId="{4CF45BBF-9901-4487-48F3-F8592869F82A}"/>
          </ac:grpSpMkLst>
        </pc:grpChg>
        <pc:grpChg chg="mod">
          <ac:chgData name="김근우(첨단원자력공학부)" userId="1966d26e-7976-44e3-92ce-cb8395d14386" providerId="ADAL" clId="{358F1A85-FEB4-42B9-9AC1-234780A45663}" dt="2024-08-13T18:51:03.314" v="6325" actId="164"/>
          <ac:grpSpMkLst>
            <pc:docMk/>
            <pc:sldMk cId="1206257814" sldId="271"/>
            <ac:grpSpMk id="65" creationId="{A8B26AD1-7137-42FF-E35F-5164BC09C8C3}"/>
          </ac:grpSpMkLst>
        </pc:grpChg>
        <pc:grpChg chg="mod">
          <ac:chgData name="김근우(첨단원자력공학부)" userId="1966d26e-7976-44e3-92ce-cb8395d14386" providerId="ADAL" clId="{358F1A85-FEB4-42B9-9AC1-234780A45663}" dt="2024-08-13T18:51:03.314" v="6325" actId="164"/>
          <ac:grpSpMkLst>
            <pc:docMk/>
            <pc:sldMk cId="1206257814" sldId="271"/>
            <ac:grpSpMk id="66" creationId="{F42E4D2E-53D1-0944-5103-61E38A07CD57}"/>
          </ac:grpSpMkLst>
        </pc:grpChg>
        <pc:grpChg chg="mod">
          <ac:chgData name="김근우(첨단원자력공학부)" userId="1966d26e-7976-44e3-92ce-cb8395d14386" providerId="ADAL" clId="{358F1A85-FEB4-42B9-9AC1-234780A45663}" dt="2024-08-13T18:51:03.314" v="6325" actId="164"/>
          <ac:grpSpMkLst>
            <pc:docMk/>
            <pc:sldMk cId="1206257814" sldId="271"/>
            <ac:grpSpMk id="70" creationId="{6F5BB17F-29B7-0580-0AB5-7A9AB95940A9}"/>
          </ac:grpSpMkLst>
        </pc:grpChg>
        <pc:grpChg chg="mod">
          <ac:chgData name="김근우(첨단원자력공학부)" userId="1966d26e-7976-44e3-92ce-cb8395d14386" providerId="ADAL" clId="{358F1A85-FEB4-42B9-9AC1-234780A45663}" dt="2024-08-13T18:51:03.314" v="6325" actId="164"/>
          <ac:grpSpMkLst>
            <pc:docMk/>
            <pc:sldMk cId="1206257814" sldId="271"/>
            <ac:grpSpMk id="71" creationId="{33FD2F8E-701B-D08F-E945-F666EC5BB8F3}"/>
          </ac:grpSpMkLst>
        </pc:grpChg>
        <pc:grpChg chg="mod">
          <ac:chgData name="김근우(첨단원자력공학부)" userId="1966d26e-7976-44e3-92ce-cb8395d14386" providerId="ADAL" clId="{358F1A85-FEB4-42B9-9AC1-234780A45663}" dt="2024-08-13T18:51:04.267" v="6326" actId="164"/>
          <ac:grpSpMkLst>
            <pc:docMk/>
            <pc:sldMk cId="1206257814" sldId="271"/>
            <ac:grpSpMk id="72" creationId="{2ED8D06C-4915-54CC-C15A-68CEDE5D1349}"/>
          </ac:grpSpMkLst>
        </pc:grpChg>
        <pc:cxnChg chg="mod">
          <ac:chgData name="김근우(첨단원자력공학부)" userId="1966d26e-7976-44e3-92ce-cb8395d14386" providerId="ADAL" clId="{358F1A85-FEB4-42B9-9AC1-234780A45663}" dt="2024-08-13T18:51:03.314" v="6325" actId="164"/>
          <ac:cxnSpMkLst>
            <pc:docMk/>
            <pc:sldMk cId="1206257814" sldId="271"/>
            <ac:cxnSpMk id="52" creationId="{2413A067-3BB3-8617-6813-197FDD6C7180}"/>
          </ac:cxnSpMkLst>
        </pc:cxnChg>
        <pc:cxnChg chg="mod">
          <ac:chgData name="김근우(첨단원자력공학부)" userId="1966d26e-7976-44e3-92ce-cb8395d14386" providerId="ADAL" clId="{358F1A85-FEB4-42B9-9AC1-234780A45663}" dt="2024-08-13T18:51:03.314" v="6325" actId="164"/>
          <ac:cxnSpMkLst>
            <pc:docMk/>
            <pc:sldMk cId="1206257814" sldId="271"/>
            <ac:cxnSpMk id="54" creationId="{D8706FEC-8A47-C7AE-08A1-C48223342060}"/>
          </ac:cxnSpMkLst>
        </pc:cxnChg>
        <pc:cxnChg chg="mod">
          <ac:chgData name="김근우(첨단원자력공학부)" userId="1966d26e-7976-44e3-92ce-cb8395d14386" providerId="ADAL" clId="{358F1A85-FEB4-42B9-9AC1-234780A45663}" dt="2024-08-13T18:51:03.314" v="6325" actId="164"/>
          <ac:cxnSpMkLst>
            <pc:docMk/>
            <pc:sldMk cId="1206257814" sldId="271"/>
            <ac:cxnSpMk id="58" creationId="{6F738A98-FF67-905B-03BD-03DC6C12576E}"/>
          </ac:cxnSpMkLst>
        </pc:cxnChg>
        <pc:cxnChg chg="mod">
          <ac:chgData name="김근우(첨단원자력공학부)" userId="1966d26e-7976-44e3-92ce-cb8395d14386" providerId="ADAL" clId="{358F1A85-FEB4-42B9-9AC1-234780A45663}" dt="2024-08-13T18:51:03.314" v="6325" actId="164"/>
          <ac:cxnSpMkLst>
            <pc:docMk/>
            <pc:sldMk cId="1206257814" sldId="271"/>
            <ac:cxnSpMk id="62" creationId="{289CA972-BE4F-70B4-7539-94132EC386E9}"/>
          </ac:cxnSpMkLst>
        </pc:cxnChg>
        <pc:cxnChg chg="mod">
          <ac:chgData name="김근우(첨단원자력공학부)" userId="1966d26e-7976-44e3-92ce-cb8395d14386" providerId="ADAL" clId="{358F1A85-FEB4-42B9-9AC1-234780A45663}" dt="2024-08-13T18:51:03.314" v="6325" actId="164"/>
          <ac:cxnSpMkLst>
            <pc:docMk/>
            <pc:sldMk cId="1206257814" sldId="271"/>
            <ac:cxnSpMk id="67" creationId="{DC748264-A8F1-07CA-0B67-3A84BD5BB483}"/>
          </ac:cxnSpMkLst>
        </pc:cxnChg>
        <pc:cxnChg chg="mod">
          <ac:chgData name="김근우(첨단원자력공학부)" userId="1966d26e-7976-44e3-92ce-cb8395d14386" providerId="ADAL" clId="{358F1A85-FEB4-42B9-9AC1-234780A45663}" dt="2024-08-13T18:51:03.314" v="6325" actId="164"/>
          <ac:cxnSpMkLst>
            <pc:docMk/>
            <pc:sldMk cId="1206257814" sldId="271"/>
            <ac:cxnSpMk id="68" creationId="{0B61FB70-F7D7-F8DC-71C7-7553000F0C69}"/>
          </ac:cxnSpMkLst>
        </pc:cxnChg>
        <pc:cxnChg chg="mod">
          <ac:chgData name="김근우(첨단원자력공학부)" userId="1966d26e-7976-44e3-92ce-cb8395d14386" providerId="ADAL" clId="{358F1A85-FEB4-42B9-9AC1-234780A45663}" dt="2024-08-13T18:51:03.314" v="6325" actId="164"/>
          <ac:cxnSpMkLst>
            <pc:docMk/>
            <pc:sldMk cId="1206257814" sldId="271"/>
            <ac:cxnSpMk id="69" creationId="{3642C85B-CDE2-B9C4-9E07-F1FFC4A844D4}"/>
          </ac:cxnSpMkLst>
        </pc:cxnChg>
      </pc:sldChg>
      <pc:sldChg chg="addSp delSp modSp add mod ord addAnim delAnim modAnim">
        <pc:chgData name="김근우(첨단원자력공학부)" userId="1966d26e-7976-44e3-92ce-cb8395d14386" providerId="ADAL" clId="{358F1A85-FEB4-42B9-9AC1-234780A45663}" dt="2024-08-14T00:34:09.049" v="6462"/>
        <pc:sldMkLst>
          <pc:docMk/>
          <pc:sldMk cId="1921885303" sldId="273"/>
        </pc:sldMkLst>
        <pc:spChg chg="mod">
          <ac:chgData name="김근우(첨단원자력공학부)" userId="1966d26e-7976-44e3-92ce-cb8395d14386" providerId="ADAL" clId="{358F1A85-FEB4-42B9-9AC1-234780A45663}" dt="2024-08-13T17:18:07.633" v="3141" actId="1076"/>
          <ac:spMkLst>
            <pc:docMk/>
            <pc:sldMk cId="1921885303" sldId="273"/>
            <ac:spMk id="2" creationId="{B7C830CF-6746-19E4-7860-67B284C79292}"/>
          </ac:spMkLst>
        </pc:spChg>
        <pc:spChg chg="mod">
          <ac:chgData name="김근우(첨단원자력공학부)" userId="1966d26e-7976-44e3-92ce-cb8395d14386" providerId="ADAL" clId="{358F1A85-FEB4-42B9-9AC1-234780A45663}" dt="2024-08-13T17:31:16.539" v="3702" actId="122"/>
          <ac:spMkLst>
            <pc:docMk/>
            <pc:sldMk cId="1921885303" sldId="273"/>
            <ac:spMk id="3" creationId="{AC405FA2-897B-770D-A8D5-22357B8B31C1}"/>
          </ac:spMkLst>
        </pc:spChg>
        <pc:spChg chg="mod">
          <ac:chgData name="김근우(첨단원자력공학부)" userId="1966d26e-7976-44e3-92ce-cb8395d14386" providerId="ADAL" clId="{358F1A85-FEB4-42B9-9AC1-234780A45663}" dt="2024-08-13T17:23:50.464" v="3562" actId="1076"/>
          <ac:spMkLst>
            <pc:docMk/>
            <pc:sldMk cId="1921885303" sldId="273"/>
            <ac:spMk id="4" creationId="{B9C27268-E325-3105-3E85-B765377BFC9F}"/>
          </ac:spMkLst>
        </pc:spChg>
        <pc:spChg chg="mod">
          <ac:chgData name="김근우(첨단원자력공학부)" userId="1966d26e-7976-44e3-92ce-cb8395d14386" providerId="ADAL" clId="{358F1A85-FEB4-42B9-9AC1-234780A45663}" dt="2024-08-13T17:31:16.539" v="3702" actId="122"/>
          <ac:spMkLst>
            <pc:docMk/>
            <pc:sldMk cId="1921885303" sldId="273"/>
            <ac:spMk id="5" creationId="{6790EB52-17A7-D39E-3DDF-3BCEAE57CEDF}"/>
          </ac:spMkLst>
        </pc:spChg>
        <pc:spChg chg="mod">
          <ac:chgData name="김근우(첨단원자력공학부)" userId="1966d26e-7976-44e3-92ce-cb8395d14386" providerId="ADAL" clId="{358F1A85-FEB4-42B9-9AC1-234780A45663}" dt="2024-08-13T17:31:16.539" v="3702" actId="122"/>
          <ac:spMkLst>
            <pc:docMk/>
            <pc:sldMk cId="1921885303" sldId="273"/>
            <ac:spMk id="6" creationId="{E6ACF166-B7B0-2609-B379-59B1F73D659A}"/>
          </ac:spMkLst>
        </pc:spChg>
        <pc:spChg chg="mod">
          <ac:chgData name="김근우(첨단원자력공학부)" userId="1966d26e-7976-44e3-92ce-cb8395d14386" providerId="ADAL" clId="{358F1A85-FEB4-42B9-9AC1-234780A45663}" dt="2024-08-13T17:31:58.672" v="3713" actId="164"/>
          <ac:spMkLst>
            <pc:docMk/>
            <pc:sldMk cId="1921885303" sldId="273"/>
            <ac:spMk id="13" creationId="{C5DA3581-C960-C45A-776B-83223DAEAC13}"/>
          </ac:spMkLst>
        </pc:spChg>
        <pc:spChg chg="add mod">
          <ac:chgData name="김근우(첨단원자력공학부)" userId="1966d26e-7976-44e3-92ce-cb8395d14386" providerId="ADAL" clId="{358F1A85-FEB4-42B9-9AC1-234780A45663}" dt="2024-08-13T17:58:22.610" v="4678" actId="20577"/>
          <ac:spMkLst>
            <pc:docMk/>
            <pc:sldMk cId="1921885303" sldId="273"/>
            <ac:spMk id="18" creationId="{67A8910D-9A14-ECE3-1E37-578B72F2E83D}"/>
          </ac:spMkLst>
        </pc:spChg>
        <pc:spChg chg="mod">
          <ac:chgData name="김근우(첨단원자력공학부)" userId="1966d26e-7976-44e3-92ce-cb8395d14386" providerId="ADAL" clId="{358F1A85-FEB4-42B9-9AC1-234780A45663}" dt="2024-08-13T17:23:50.464" v="3562" actId="1076"/>
          <ac:spMkLst>
            <pc:docMk/>
            <pc:sldMk cId="1921885303" sldId="273"/>
            <ac:spMk id="21" creationId="{5EE66548-F840-68E9-C281-E96B61D05A25}"/>
          </ac:spMkLst>
        </pc:spChg>
        <pc:spChg chg="mod">
          <ac:chgData name="김근우(첨단원자력공학부)" userId="1966d26e-7976-44e3-92ce-cb8395d14386" providerId="ADAL" clId="{358F1A85-FEB4-42B9-9AC1-234780A45663}" dt="2024-08-13T17:24:31.593" v="3571" actId="20577"/>
          <ac:spMkLst>
            <pc:docMk/>
            <pc:sldMk cId="1921885303" sldId="273"/>
            <ac:spMk id="23" creationId="{A6087132-66EC-D854-7332-272102F196AF}"/>
          </ac:spMkLst>
        </pc:spChg>
        <pc:spChg chg="del">
          <ac:chgData name="김근우(첨단원자력공학부)" userId="1966d26e-7976-44e3-92ce-cb8395d14386" providerId="ADAL" clId="{358F1A85-FEB4-42B9-9AC1-234780A45663}" dt="2024-08-13T17:17:02.052" v="3083" actId="478"/>
          <ac:spMkLst>
            <pc:docMk/>
            <pc:sldMk cId="1921885303" sldId="273"/>
            <ac:spMk id="24" creationId="{063865ED-E7D3-38DB-F268-E348DAFEDA6B}"/>
          </ac:spMkLst>
        </pc:spChg>
        <pc:spChg chg="add del mod">
          <ac:chgData name="김근우(첨단원자력공학부)" userId="1966d26e-7976-44e3-92ce-cb8395d14386" providerId="ADAL" clId="{358F1A85-FEB4-42B9-9AC1-234780A45663}" dt="2024-08-13T17:25:45.299" v="3599" actId="207"/>
          <ac:spMkLst>
            <pc:docMk/>
            <pc:sldMk cId="1921885303" sldId="273"/>
            <ac:spMk id="26" creationId="{E449FA24-11DE-23EF-B65F-32B3A2EC828C}"/>
          </ac:spMkLst>
        </pc:spChg>
        <pc:spChg chg="del">
          <ac:chgData name="김근우(첨단원자력공학부)" userId="1966d26e-7976-44e3-92ce-cb8395d14386" providerId="ADAL" clId="{358F1A85-FEB4-42B9-9AC1-234780A45663}" dt="2024-08-13T17:17:01.388" v="3081" actId="478"/>
          <ac:spMkLst>
            <pc:docMk/>
            <pc:sldMk cId="1921885303" sldId="273"/>
            <ac:spMk id="27" creationId="{AC619E34-CCBB-A4CD-AF6D-4B0848209BC7}"/>
          </ac:spMkLst>
        </pc:spChg>
        <pc:spChg chg="mod">
          <ac:chgData name="김근우(첨단원자력공학부)" userId="1966d26e-7976-44e3-92ce-cb8395d14386" providerId="ADAL" clId="{358F1A85-FEB4-42B9-9AC1-234780A45663}" dt="2024-08-13T17:26:27.598" v="3615" actId="1076"/>
          <ac:spMkLst>
            <pc:docMk/>
            <pc:sldMk cId="1921885303" sldId="273"/>
            <ac:spMk id="29" creationId="{BD9A1F99-35E5-6CFA-618B-C21042523F01}"/>
          </ac:spMkLst>
        </pc:spChg>
        <pc:spChg chg="add mod">
          <ac:chgData name="김근우(첨단원자력공학부)" userId="1966d26e-7976-44e3-92ce-cb8395d14386" providerId="ADAL" clId="{358F1A85-FEB4-42B9-9AC1-234780A45663}" dt="2024-08-13T17:25:02.229" v="3589" actId="20577"/>
          <ac:spMkLst>
            <pc:docMk/>
            <pc:sldMk cId="1921885303" sldId="273"/>
            <ac:spMk id="31" creationId="{A81076C2-1D9D-84E2-5C58-3CB6301C8880}"/>
          </ac:spMkLst>
        </pc:spChg>
        <pc:spChg chg="add mod">
          <ac:chgData name="김근우(첨단원자력공학부)" userId="1966d26e-7976-44e3-92ce-cb8395d14386" providerId="ADAL" clId="{358F1A85-FEB4-42B9-9AC1-234780A45663}" dt="2024-08-13T17:23:50.464" v="3562" actId="1076"/>
          <ac:spMkLst>
            <pc:docMk/>
            <pc:sldMk cId="1921885303" sldId="273"/>
            <ac:spMk id="32" creationId="{BBADAB9F-9AE3-2BEF-4115-60CF0FC9AA6D}"/>
          </ac:spMkLst>
        </pc:spChg>
        <pc:spChg chg="mod">
          <ac:chgData name="김근우(첨단원자력공학부)" userId="1966d26e-7976-44e3-92ce-cb8395d14386" providerId="ADAL" clId="{358F1A85-FEB4-42B9-9AC1-234780A45663}" dt="2024-08-13T17:24:35.840" v="3572" actId="255"/>
          <ac:spMkLst>
            <pc:docMk/>
            <pc:sldMk cId="1921885303" sldId="273"/>
            <ac:spMk id="35" creationId="{FEDE9715-4D00-78D1-791A-C5E83C389122}"/>
          </ac:spMkLst>
        </pc:spChg>
        <pc:spChg chg="mod">
          <ac:chgData name="김근우(첨단원자력공학부)" userId="1966d26e-7976-44e3-92ce-cb8395d14386" providerId="ADAL" clId="{358F1A85-FEB4-42B9-9AC1-234780A45663}" dt="2024-08-13T17:24:35.840" v="3572" actId="255"/>
          <ac:spMkLst>
            <pc:docMk/>
            <pc:sldMk cId="1921885303" sldId="273"/>
            <ac:spMk id="36" creationId="{CF336D96-B82F-18B0-CA6C-918EF397B308}"/>
          </ac:spMkLst>
        </pc:spChg>
        <pc:spChg chg="add mod">
          <ac:chgData name="김근우(첨단원자력공학부)" userId="1966d26e-7976-44e3-92ce-cb8395d14386" providerId="ADAL" clId="{358F1A85-FEB4-42B9-9AC1-234780A45663}" dt="2024-08-13T17:57:05.131" v="4586" actId="20577"/>
          <ac:spMkLst>
            <pc:docMk/>
            <pc:sldMk cId="1921885303" sldId="273"/>
            <ac:spMk id="40" creationId="{5F0DB5C4-37EC-833F-5793-0B6D67D7C1ED}"/>
          </ac:spMkLst>
        </pc:spChg>
        <pc:spChg chg="add mod ord">
          <ac:chgData name="김근우(첨단원자력공학부)" userId="1966d26e-7976-44e3-92ce-cb8395d14386" providerId="ADAL" clId="{358F1A85-FEB4-42B9-9AC1-234780A45663}" dt="2024-08-13T17:29:08.887" v="3634" actId="1076"/>
          <ac:spMkLst>
            <pc:docMk/>
            <pc:sldMk cId="1921885303" sldId="273"/>
            <ac:spMk id="41" creationId="{EAC58B01-B7F4-A10D-FA50-423091C7C6B6}"/>
          </ac:spMkLst>
        </pc:spChg>
        <pc:spChg chg="add mod">
          <ac:chgData name="김근우(첨단원자력공학부)" userId="1966d26e-7976-44e3-92ce-cb8395d14386" providerId="ADAL" clId="{358F1A85-FEB4-42B9-9AC1-234780A45663}" dt="2024-08-13T17:32:48.193" v="3768" actId="1076"/>
          <ac:spMkLst>
            <pc:docMk/>
            <pc:sldMk cId="1921885303" sldId="273"/>
            <ac:spMk id="43" creationId="{E1562C5A-9C7C-D4FE-ABF0-8ECCF540AD9D}"/>
          </ac:spMkLst>
        </pc:spChg>
        <pc:spChg chg="add mod">
          <ac:chgData name="김근우(첨단원자력공학부)" userId="1966d26e-7976-44e3-92ce-cb8395d14386" providerId="ADAL" clId="{358F1A85-FEB4-42B9-9AC1-234780A45663}" dt="2024-08-13T17:31:39.051" v="3707" actId="164"/>
          <ac:spMkLst>
            <pc:docMk/>
            <pc:sldMk cId="1921885303" sldId="273"/>
            <ac:spMk id="45" creationId="{B4DE55A1-AA5A-653B-0FED-0F17AAA1AB43}"/>
          </ac:spMkLst>
        </pc:spChg>
        <pc:spChg chg="mod">
          <ac:chgData name="김근우(첨단원자력공학부)" userId="1966d26e-7976-44e3-92ce-cb8395d14386" providerId="ADAL" clId="{358F1A85-FEB4-42B9-9AC1-234780A45663}" dt="2024-08-13T17:58:18.909" v="4675" actId="20577"/>
          <ac:spMkLst>
            <pc:docMk/>
            <pc:sldMk cId="1921885303" sldId="273"/>
            <ac:spMk id="47" creationId="{B3105A93-79DD-99DF-5AE5-06BE3DD707CE}"/>
          </ac:spMkLst>
        </pc:spChg>
        <pc:spChg chg="add mod">
          <ac:chgData name="김근우(첨단원자력공학부)" userId="1966d26e-7976-44e3-92ce-cb8395d14386" providerId="ADAL" clId="{358F1A85-FEB4-42B9-9AC1-234780A45663}" dt="2024-08-13T17:31:58.672" v="3713" actId="164"/>
          <ac:spMkLst>
            <pc:docMk/>
            <pc:sldMk cId="1921885303" sldId="273"/>
            <ac:spMk id="48" creationId="{5A9E10A3-00C0-32DB-6311-53ED8AF61A19}"/>
          </ac:spMkLst>
        </pc:spChg>
        <pc:spChg chg="add del mod">
          <ac:chgData name="김근우(첨단원자력공학부)" userId="1966d26e-7976-44e3-92ce-cb8395d14386" providerId="ADAL" clId="{358F1A85-FEB4-42B9-9AC1-234780A45663}" dt="2024-08-13T17:33:02.079" v="3775" actId="478"/>
          <ac:spMkLst>
            <pc:docMk/>
            <pc:sldMk cId="1921885303" sldId="273"/>
            <ac:spMk id="50" creationId="{65914786-EF75-2B5C-0ACB-7C6B125BFE9F}"/>
          </ac:spMkLst>
        </pc:spChg>
        <pc:spChg chg="mod">
          <ac:chgData name="김근우(첨단원자력공학부)" userId="1966d26e-7976-44e3-92ce-cb8395d14386" providerId="ADAL" clId="{358F1A85-FEB4-42B9-9AC1-234780A45663}" dt="2024-08-13T17:23:50.464" v="3562" actId="1076"/>
          <ac:spMkLst>
            <pc:docMk/>
            <pc:sldMk cId="1921885303" sldId="273"/>
            <ac:spMk id="51" creationId="{D1A7D3F4-2D2D-5835-DECD-1E52F370C397}"/>
          </ac:spMkLst>
        </pc:spChg>
        <pc:spChg chg="mod">
          <ac:chgData name="김근우(첨단원자력공학부)" userId="1966d26e-7976-44e3-92ce-cb8395d14386" providerId="ADAL" clId="{358F1A85-FEB4-42B9-9AC1-234780A45663}" dt="2024-08-13T17:31:39.051" v="3707" actId="164"/>
          <ac:spMkLst>
            <pc:docMk/>
            <pc:sldMk cId="1921885303" sldId="273"/>
            <ac:spMk id="52" creationId="{AC4645E7-5082-8E1A-FB79-0A6202591FC6}"/>
          </ac:spMkLst>
        </pc:spChg>
        <pc:spChg chg="mod">
          <ac:chgData name="김근우(첨단원자력공학부)" userId="1966d26e-7976-44e3-92ce-cb8395d14386" providerId="ADAL" clId="{358F1A85-FEB4-42B9-9AC1-234780A45663}" dt="2024-08-13T17:31:56.006" v="3711" actId="1076"/>
          <ac:spMkLst>
            <pc:docMk/>
            <pc:sldMk cId="1921885303" sldId="273"/>
            <ac:spMk id="53" creationId="{CE557998-C349-CB36-3FFB-E58C2FA50D51}"/>
          </ac:spMkLst>
        </pc:spChg>
        <pc:spChg chg="add mod">
          <ac:chgData name="김근우(첨단원자력공학부)" userId="1966d26e-7976-44e3-92ce-cb8395d14386" providerId="ADAL" clId="{358F1A85-FEB4-42B9-9AC1-234780A45663}" dt="2024-08-13T17:35:04.491" v="3819" actId="1076"/>
          <ac:spMkLst>
            <pc:docMk/>
            <pc:sldMk cId="1921885303" sldId="273"/>
            <ac:spMk id="55" creationId="{A73073F3-BD50-2C1A-F5A3-DA3A66A295BA}"/>
          </ac:spMkLst>
        </pc:spChg>
        <pc:spChg chg="mod">
          <ac:chgData name="김근우(첨단원자력공학부)" userId="1966d26e-7976-44e3-92ce-cb8395d14386" providerId="ADAL" clId="{358F1A85-FEB4-42B9-9AC1-234780A45663}" dt="2024-08-13T17:58:19.873" v="4676" actId="20577"/>
          <ac:spMkLst>
            <pc:docMk/>
            <pc:sldMk cId="1921885303" sldId="273"/>
            <ac:spMk id="56" creationId="{33F29CCD-1021-E414-0267-E3B0DE8F60E2}"/>
          </ac:spMkLst>
        </pc:spChg>
        <pc:spChg chg="add del mod">
          <ac:chgData name="김근우(첨단원자력공학부)" userId="1966d26e-7976-44e3-92ce-cb8395d14386" providerId="ADAL" clId="{358F1A85-FEB4-42B9-9AC1-234780A45663}" dt="2024-08-13T17:34:55.338" v="3807" actId="478"/>
          <ac:spMkLst>
            <pc:docMk/>
            <pc:sldMk cId="1921885303" sldId="273"/>
            <ac:spMk id="57" creationId="{E6B57D85-FE3E-6268-2D11-CF7F9ED925A6}"/>
          </ac:spMkLst>
        </pc:spChg>
        <pc:spChg chg="del mod">
          <ac:chgData name="김근우(첨단원자력공학부)" userId="1966d26e-7976-44e3-92ce-cb8395d14386" providerId="ADAL" clId="{358F1A85-FEB4-42B9-9AC1-234780A45663}" dt="2024-08-13T17:18:23.320" v="3143" actId="478"/>
          <ac:spMkLst>
            <pc:docMk/>
            <pc:sldMk cId="1921885303" sldId="273"/>
            <ac:spMk id="58" creationId="{E10FC334-58A9-B7E4-A4C7-2A076E856A97}"/>
          </ac:spMkLst>
        </pc:spChg>
        <pc:spChg chg="mod">
          <ac:chgData name="김근우(첨단원자력공학부)" userId="1966d26e-7976-44e3-92ce-cb8395d14386" providerId="ADAL" clId="{358F1A85-FEB4-42B9-9AC1-234780A45663}" dt="2024-08-13T17:25:32.532" v="3596" actId="208"/>
          <ac:spMkLst>
            <pc:docMk/>
            <pc:sldMk cId="1921885303" sldId="273"/>
            <ac:spMk id="59" creationId="{8380AE49-A4F8-97C4-B51E-F56809B29D25}"/>
          </ac:spMkLst>
        </pc:spChg>
        <pc:spChg chg="del">
          <ac:chgData name="김근우(첨단원자력공학부)" userId="1966d26e-7976-44e3-92ce-cb8395d14386" providerId="ADAL" clId="{358F1A85-FEB4-42B9-9AC1-234780A45663}" dt="2024-08-13T17:17:01.796" v="3082" actId="478"/>
          <ac:spMkLst>
            <pc:docMk/>
            <pc:sldMk cId="1921885303" sldId="273"/>
            <ac:spMk id="60" creationId="{D017C1A4-9AE9-8491-BE46-54D532AA345D}"/>
          </ac:spMkLst>
        </pc:spChg>
        <pc:spChg chg="add mod">
          <ac:chgData name="김근우(첨단원자력공학부)" userId="1966d26e-7976-44e3-92ce-cb8395d14386" providerId="ADAL" clId="{358F1A85-FEB4-42B9-9AC1-234780A45663}" dt="2024-08-13T17:36:08.071" v="3872" actId="1076"/>
          <ac:spMkLst>
            <pc:docMk/>
            <pc:sldMk cId="1921885303" sldId="273"/>
            <ac:spMk id="61" creationId="{1F8A4605-2BCE-4CC7-D78C-21378756B62A}"/>
          </ac:spMkLst>
        </pc:spChg>
        <pc:spChg chg="mod">
          <ac:chgData name="김근우(첨단원자력공학부)" userId="1966d26e-7976-44e3-92ce-cb8395d14386" providerId="ADAL" clId="{358F1A85-FEB4-42B9-9AC1-234780A45663}" dt="2024-08-13T17:31:16.539" v="3702" actId="122"/>
          <ac:spMkLst>
            <pc:docMk/>
            <pc:sldMk cId="1921885303" sldId="273"/>
            <ac:spMk id="66" creationId="{2DDCF75A-9DC0-B9A8-8280-970A98DF8778}"/>
          </ac:spMkLst>
        </pc:spChg>
        <pc:spChg chg="del mod">
          <ac:chgData name="김근우(첨단원자력공학부)" userId="1966d26e-7976-44e3-92ce-cb8395d14386" providerId="ADAL" clId="{358F1A85-FEB4-42B9-9AC1-234780A45663}" dt="2024-08-13T17:18:26.007" v="3145" actId="478"/>
          <ac:spMkLst>
            <pc:docMk/>
            <pc:sldMk cId="1921885303" sldId="273"/>
            <ac:spMk id="68" creationId="{5B02F057-006B-EBF5-9BB1-3974E3B5670C}"/>
          </ac:spMkLst>
        </pc:spChg>
        <pc:grpChg chg="mod">
          <ac:chgData name="김근우(첨단원자력공학부)" userId="1966d26e-7976-44e3-92ce-cb8395d14386" providerId="ADAL" clId="{358F1A85-FEB4-42B9-9AC1-234780A45663}" dt="2024-08-13T17:23:50.464" v="3562" actId="1076"/>
          <ac:grpSpMkLst>
            <pc:docMk/>
            <pc:sldMk cId="1921885303" sldId="273"/>
            <ac:grpSpMk id="11" creationId="{E6196133-ECBB-FCB8-AFF6-EF8493FC112C}"/>
          </ac:grpSpMkLst>
        </pc:grpChg>
        <pc:grpChg chg="add mod">
          <ac:chgData name="김근우(첨단원자력공학부)" userId="1966d26e-7976-44e3-92ce-cb8395d14386" providerId="ADAL" clId="{358F1A85-FEB4-42B9-9AC1-234780A45663}" dt="2024-08-13T17:31:39.051" v="3707" actId="164"/>
          <ac:grpSpMkLst>
            <pc:docMk/>
            <pc:sldMk cId="1921885303" sldId="273"/>
            <ac:grpSpMk id="46" creationId="{3B58846C-FDFE-6F78-A3F4-C80E8CFF8E30}"/>
          </ac:grpSpMkLst>
        </pc:grpChg>
        <pc:grpChg chg="add mod">
          <ac:chgData name="김근우(첨단원자력공학부)" userId="1966d26e-7976-44e3-92ce-cb8395d14386" providerId="ADAL" clId="{358F1A85-FEB4-42B9-9AC1-234780A45663}" dt="2024-08-13T17:31:58.672" v="3713" actId="164"/>
          <ac:grpSpMkLst>
            <pc:docMk/>
            <pc:sldMk cId="1921885303" sldId="273"/>
            <ac:grpSpMk id="49" creationId="{58367D77-2484-A228-4C47-AC14017DD8AA}"/>
          </ac:grpSpMkLst>
        </pc:grpChg>
        <pc:cxnChg chg="del mod">
          <ac:chgData name="김근우(첨단원자력공학부)" userId="1966d26e-7976-44e3-92ce-cb8395d14386" providerId="ADAL" clId="{358F1A85-FEB4-42B9-9AC1-234780A45663}" dt="2024-08-13T17:31:26.747" v="3705" actId="478"/>
          <ac:cxnSpMkLst>
            <pc:docMk/>
            <pc:sldMk cId="1921885303" sldId="273"/>
            <ac:cxnSpMk id="8" creationId="{197C2998-D913-23E0-CE6F-9386194F1BA0}"/>
          </ac:cxnSpMkLst>
        </pc:cxnChg>
        <pc:cxnChg chg="add mod">
          <ac:chgData name="김근우(첨단원자력공학부)" userId="1966d26e-7976-44e3-92ce-cb8395d14386" providerId="ADAL" clId="{358F1A85-FEB4-42B9-9AC1-234780A45663}" dt="2024-08-13T17:24:05.847" v="3566" actId="14100"/>
          <ac:cxnSpMkLst>
            <pc:docMk/>
            <pc:sldMk cId="1921885303" sldId="273"/>
            <ac:cxnSpMk id="17" creationId="{9583D4E0-76EC-4602-B9D2-7418050FBB00}"/>
          </ac:cxnSpMkLst>
        </pc:cxnChg>
        <pc:cxnChg chg="add mod">
          <ac:chgData name="김근우(첨단원자력공학부)" userId="1966d26e-7976-44e3-92ce-cb8395d14386" providerId="ADAL" clId="{358F1A85-FEB4-42B9-9AC1-234780A45663}" dt="2024-08-13T17:24:14.676" v="3567" actId="1076"/>
          <ac:cxnSpMkLst>
            <pc:docMk/>
            <pc:sldMk cId="1921885303" sldId="273"/>
            <ac:cxnSpMk id="20" creationId="{BBFEA94C-6FA3-CB4A-76D1-BC3E7762F940}"/>
          </ac:cxnSpMkLst>
        </pc:cxnChg>
        <pc:cxnChg chg="mod">
          <ac:chgData name="김근우(첨단원자력공학부)" userId="1966d26e-7976-44e3-92ce-cb8395d14386" providerId="ADAL" clId="{358F1A85-FEB4-42B9-9AC1-234780A45663}" dt="2024-08-13T17:23:50.464" v="3562" actId="1076"/>
          <ac:cxnSpMkLst>
            <pc:docMk/>
            <pc:sldMk cId="1921885303" sldId="273"/>
            <ac:cxnSpMk id="22" creationId="{3CA059D3-40C9-F32A-BE0E-73EABA0ABDC0}"/>
          </ac:cxnSpMkLst>
        </pc:cxnChg>
        <pc:cxnChg chg="mod">
          <ac:chgData name="김근우(첨단원자력공학부)" userId="1966d26e-7976-44e3-92ce-cb8395d14386" providerId="ADAL" clId="{358F1A85-FEB4-42B9-9AC1-234780A45663}" dt="2024-08-13T17:23:50.464" v="3562" actId="1076"/>
          <ac:cxnSpMkLst>
            <pc:docMk/>
            <pc:sldMk cId="1921885303" sldId="273"/>
            <ac:cxnSpMk id="25" creationId="{4F21CB84-FA40-C6C7-3420-F6E40E8BCD66}"/>
          </ac:cxnSpMkLst>
        </pc:cxnChg>
        <pc:cxnChg chg="mod">
          <ac:chgData name="김근우(첨단원자력공학부)" userId="1966d26e-7976-44e3-92ce-cb8395d14386" providerId="ADAL" clId="{358F1A85-FEB4-42B9-9AC1-234780A45663}" dt="2024-08-13T17:23:50.464" v="3562" actId="1076"/>
          <ac:cxnSpMkLst>
            <pc:docMk/>
            <pc:sldMk cId="1921885303" sldId="273"/>
            <ac:cxnSpMk id="34" creationId="{20733A96-EB44-553A-07A2-32D01B76DE67}"/>
          </ac:cxnSpMkLst>
        </pc:cxnChg>
        <pc:cxnChg chg="mod">
          <ac:chgData name="김근우(첨단원자력공학부)" userId="1966d26e-7976-44e3-92ce-cb8395d14386" providerId="ADAL" clId="{358F1A85-FEB4-42B9-9AC1-234780A45663}" dt="2024-08-13T17:23:50.464" v="3562" actId="1076"/>
          <ac:cxnSpMkLst>
            <pc:docMk/>
            <pc:sldMk cId="1921885303" sldId="273"/>
            <ac:cxnSpMk id="42" creationId="{9A976C99-946F-A5BA-AF90-555279C54A32}"/>
          </ac:cxnSpMkLst>
        </pc:cxnChg>
        <pc:cxnChg chg="mod">
          <ac:chgData name="김근우(첨단원자력공학부)" userId="1966d26e-7976-44e3-92ce-cb8395d14386" providerId="ADAL" clId="{358F1A85-FEB4-42B9-9AC1-234780A45663}" dt="2024-08-13T17:23:50.464" v="3562" actId="1076"/>
          <ac:cxnSpMkLst>
            <pc:docMk/>
            <pc:sldMk cId="1921885303" sldId="273"/>
            <ac:cxnSpMk id="44" creationId="{C8914F1C-54B7-7950-4563-B1439E5FF78C}"/>
          </ac:cxnSpMkLst>
        </pc:cxnChg>
        <pc:cxnChg chg="mod">
          <ac:chgData name="김근우(첨단원자력공학부)" userId="1966d26e-7976-44e3-92ce-cb8395d14386" providerId="ADAL" clId="{358F1A85-FEB4-42B9-9AC1-234780A45663}" dt="2024-08-13T17:23:50.464" v="3562" actId="1076"/>
          <ac:cxnSpMkLst>
            <pc:docMk/>
            <pc:sldMk cId="1921885303" sldId="273"/>
            <ac:cxnSpMk id="54" creationId="{D0B00B15-269A-5312-A8B1-8BD9F5C50A23}"/>
          </ac:cxnSpMkLst>
        </pc:cxnChg>
        <pc:cxnChg chg="del mod">
          <ac:chgData name="김근우(첨단원자력공학부)" userId="1966d26e-7976-44e3-92ce-cb8395d14386" providerId="ADAL" clId="{358F1A85-FEB4-42B9-9AC1-234780A45663}" dt="2024-08-13T17:18:26.007" v="3145" actId="478"/>
          <ac:cxnSpMkLst>
            <pc:docMk/>
            <pc:sldMk cId="1921885303" sldId="273"/>
            <ac:cxnSpMk id="67" creationId="{84A093B3-7D12-9964-B200-CAA7FEAC14F7}"/>
          </ac:cxnSpMkLst>
        </pc:cxnChg>
      </pc:sldChg>
      <pc:sldChg chg="addSp delSp modSp add mod ord">
        <pc:chgData name="김근우(첨단원자력공학부)" userId="1966d26e-7976-44e3-92ce-cb8395d14386" providerId="ADAL" clId="{358F1A85-FEB4-42B9-9AC1-234780A45663}" dt="2024-08-14T00:57:17.861" v="6761" actId="1076"/>
        <pc:sldMkLst>
          <pc:docMk/>
          <pc:sldMk cId="941900328" sldId="280"/>
        </pc:sldMkLst>
        <pc:spChg chg="mod">
          <ac:chgData name="김근우(첨단원자력공학부)" userId="1966d26e-7976-44e3-92ce-cb8395d14386" providerId="ADAL" clId="{358F1A85-FEB4-42B9-9AC1-234780A45663}" dt="2024-08-13T17:46:07.006" v="3938" actId="20577"/>
          <ac:spMkLst>
            <pc:docMk/>
            <pc:sldMk cId="941900328" sldId="280"/>
            <ac:spMk id="2" creationId="{B7C830CF-6746-19E4-7860-67B284C79292}"/>
          </ac:spMkLst>
        </pc:spChg>
        <pc:spChg chg="mod">
          <ac:chgData name="김근우(첨단원자력공학부)" userId="1966d26e-7976-44e3-92ce-cb8395d14386" providerId="ADAL" clId="{358F1A85-FEB4-42B9-9AC1-234780A45663}" dt="2024-08-13T17:46:19.188" v="3973" actId="20577"/>
          <ac:spMkLst>
            <pc:docMk/>
            <pc:sldMk cId="941900328" sldId="280"/>
            <ac:spMk id="4" creationId="{F7264788-80C7-2C84-B667-0F8562D61D48}"/>
          </ac:spMkLst>
        </pc:spChg>
        <pc:spChg chg="add mod">
          <ac:chgData name="김근우(첨단원자력공학부)" userId="1966d26e-7976-44e3-92ce-cb8395d14386" providerId="ADAL" clId="{358F1A85-FEB4-42B9-9AC1-234780A45663}" dt="2024-08-13T17:48:24.771" v="4168" actId="1076"/>
          <ac:spMkLst>
            <pc:docMk/>
            <pc:sldMk cId="941900328" sldId="280"/>
            <ac:spMk id="5" creationId="{983529B0-F131-9169-70AC-C6ED15E8C9EF}"/>
          </ac:spMkLst>
        </pc:spChg>
        <pc:spChg chg="mod">
          <ac:chgData name="김근우(첨단원자력공학부)" userId="1966d26e-7976-44e3-92ce-cb8395d14386" providerId="ADAL" clId="{358F1A85-FEB4-42B9-9AC1-234780A45663}" dt="2024-08-13T17:47:29.275" v="4062" actId="20577"/>
          <ac:spMkLst>
            <pc:docMk/>
            <pc:sldMk cId="941900328" sldId="280"/>
            <ac:spMk id="6" creationId="{1BC5CC27-7EA7-9B95-8BA8-DA592A5C07C6}"/>
          </ac:spMkLst>
        </pc:spChg>
        <pc:spChg chg="mod">
          <ac:chgData name="김근우(첨단원자력공학부)" userId="1966d26e-7976-44e3-92ce-cb8395d14386" providerId="ADAL" clId="{358F1A85-FEB4-42B9-9AC1-234780A45663}" dt="2024-08-13T17:47:31.726" v="4065" actId="6549"/>
          <ac:spMkLst>
            <pc:docMk/>
            <pc:sldMk cId="941900328" sldId="280"/>
            <ac:spMk id="8" creationId="{BDFCC380-C97C-A3E8-FF8B-B28065E8BBE3}"/>
          </ac:spMkLst>
        </pc:spChg>
        <pc:spChg chg="add mod">
          <ac:chgData name="김근우(첨단원자력공학부)" userId="1966d26e-7976-44e3-92ce-cb8395d14386" providerId="ADAL" clId="{358F1A85-FEB4-42B9-9AC1-234780A45663}" dt="2024-08-13T17:48:24.771" v="4168" actId="1076"/>
          <ac:spMkLst>
            <pc:docMk/>
            <pc:sldMk cId="941900328" sldId="280"/>
            <ac:spMk id="9" creationId="{9661CF4E-3292-CF37-FB05-0CD9B8B5B26E}"/>
          </ac:spMkLst>
        </pc:spChg>
        <pc:spChg chg="add mod">
          <ac:chgData name="김근우(첨단원자력공학부)" userId="1966d26e-7976-44e3-92ce-cb8395d14386" providerId="ADAL" clId="{358F1A85-FEB4-42B9-9AC1-234780A45663}" dt="2024-08-13T18:09:00.364" v="5428" actId="1076"/>
          <ac:spMkLst>
            <pc:docMk/>
            <pc:sldMk cId="941900328" sldId="280"/>
            <ac:spMk id="10" creationId="{40AF6192-DA14-0E5F-DD80-5185D554AF72}"/>
          </ac:spMkLst>
        </pc:spChg>
        <pc:spChg chg="add mod">
          <ac:chgData name="김근우(첨단원자력공학부)" userId="1966d26e-7976-44e3-92ce-cb8395d14386" providerId="ADAL" clId="{358F1A85-FEB4-42B9-9AC1-234780A45663}" dt="2024-08-13T18:08:57.636" v="5427" actId="1076"/>
          <ac:spMkLst>
            <pc:docMk/>
            <pc:sldMk cId="941900328" sldId="280"/>
            <ac:spMk id="11" creationId="{AA4768F9-0B82-6435-AC1D-120C0F88E726}"/>
          </ac:spMkLst>
        </pc:spChg>
        <pc:spChg chg="add del mod topLvl">
          <ac:chgData name="김근우(첨단원자력공학부)" userId="1966d26e-7976-44e3-92ce-cb8395d14386" providerId="ADAL" clId="{358F1A85-FEB4-42B9-9AC1-234780A45663}" dt="2024-08-14T00:57:06.582" v="6755" actId="478"/>
          <ac:spMkLst>
            <pc:docMk/>
            <pc:sldMk cId="941900328" sldId="280"/>
            <ac:spMk id="18" creationId="{0C27DCD9-21EC-457E-38A1-8D1B8E54E6E1}"/>
          </ac:spMkLst>
        </pc:spChg>
        <pc:spChg chg="mod">
          <ac:chgData name="김근우(첨단원자력공학부)" userId="1966d26e-7976-44e3-92ce-cb8395d14386" providerId="ADAL" clId="{358F1A85-FEB4-42B9-9AC1-234780A45663}" dt="2024-08-13T17:46:52.448" v="4003" actId="404"/>
          <ac:spMkLst>
            <pc:docMk/>
            <pc:sldMk cId="941900328" sldId="280"/>
            <ac:spMk id="74" creationId="{4F1D46BE-D3E9-A0DE-3FA3-4858BA3900EB}"/>
          </ac:spMkLst>
        </pc:spChg>
        <pc:spChg chg="mod">
          <ac:chgData name="김근우(첨단원자력공학부)" userId="1966d26e-7976-44e3-92ce-cb8395d14386" providerId="ADAL" clId="{358F1A85-FEB4-42B9-9AC1-234780A45663}" dt="2024-08-14T00:18:18.652" v="6364" actId="20577"/>
          <ac:spMkLst>
            <pc:docMk/>
            <pc:sldMk cId="941900328" sldId="280"/>
            <ac:spMk id="76" creationId="{F39A1474-C332-89DB-3D75-FC0AC3AB403E}"/>
          </ac:spMkLst>
        </pc:spChg>
        <pc:spChg chg="mod">
          <ac:chgData name="김근우(첨단원자력공학부)" userId="1966d26e-7976-44e3-92ce-cb8395d14386" providerId="ADAL" clId="{358F1A85-FEB4-42B9-9AC1-234780A45663}" dt="2024-08-13T17:58:06.862" v="4668" actId="20577"/>
          <ac:spMkLst>
            <pc:docMk/>
            <pc:sldMk cId="941900328" sldId="280"/>
            <ac:spMk id="77" creationId="{D9C2FE43-1AFB-560E-FB7E-C9747094CC0F}"/>
          </ac:spMkLst>
        </pc:spChg>
        <pc:spChg chg="mod">
          <ac:chgData name="김근우(첨단원자력공학부)" userId="1966d26e-7976-44e3-92ce-cb8395d14386" providerId="ADAL" clId="{358F1A85-FEB4-42B9-9AC1-234780A45663}" dt="2024-08-13T17:46:58.989" v="4009" actId="404"/>
          <ac:spMkLst>
            <pc:docMk/>
            <pc:sldMk cId="941900328" sldId="280"/>
            <ac:spMk id="79" creationId="{9191FC11-C202-8357-5B67-61FC23D14563}"/>
          </ac:spMkLst>
        </pc:spChg>
        <pc:spChg chg="mod">
          <ac:chgData name="김근우(첨단원자력공학부)" userId="1966d26e-7976-44e3-92ce-cb8395d14386" providerId="ADAL" clId="{358F1A85-FEB4-42B9-9AC1-234780A45663}" dt="2024-08-13T17:58:08.699" v="4670" actId="20577"/>
          <ac:spMkLst>
            <pc:docMk/>
            <pc:sldMk cId="941900328" sldId="280"/>
            <ac:spMk id="81" creationId="{18C35731-C87F-06C4-4A40-6026A5D6515E}"/>
          </ac:spMkLst>
        </pc:spChg>
        <pc:spChg chg="mod">
          <ac:chgData name="김근우(첨단원자력공학부)" userId="1966d26e-7976-44e3-92ce-cb8395d14386" providerId="ADAL" clId="{358F1A85-FEB4-42B9-9AC1-234780A45663}" dt="2024-08-13T17:46:58.989" v="4009" actId="404"/>
          <ac:spMkLst>
            <pc:docMk/>
            <pc:sldMk cId="941900328" sldId="280"/>
            <ac:spMk id="82" creationId="{69B4D9D2-C1C7-86AD-AA57-73C64A31063C}"/>
          </ac:spMkLst>
        </pc:spChg>
        <pc:spChg chg="mod">
          <ac:chgData name="김근우(첨단원자력공학부)" userId="1966d26e-7976-44e3-92ce-cb8395d14386" providerId="ADAL" clId="{358F1A85-FEB4-42B9-9AC1-234780A45663}" dt="2024-08-13T17:58:09.509" v="4671" actId="20577"/>
          <ac:spMkLst>
            <pc:docMk/>
            <pc:sldMk cId="941900328" sldId="280"/>
            <ac:spMk id="83" creationId="{E1368396-1253-85D6-18BF-4E702A7AFB6C}"/>
          </ac:spMkLst>
        </pc:spChg>
        <pc:spChg chg="add del mod topLvl">
          <ac:chgData name="김근우(첨단원자력공학부)" userId="1966d26e-7976-44e3-92ce-cb8395d14386" providerId="ADAL" clId="{358F1A85-FEB4-42B9-9AC1-234780A45663}" dt="2024-08-13T17:49:08.243" v="4305" actId="20577"/>
          <ac:spMkLst>
            <pc:docMk/>
            <pc:sldMk cId="941900328" sldId="280"/>
            <ac:spMk id="93" creationId="{D3892F35-C474-F368-6D63-34B8FAF13861}"/>
          </ac:spMkLst>
        </pc:spChg>
        <pc:spChg chg="del mod">
          <ac:chgData name="김근우(첨단원자력공학부)" userId="1966d26e-7976-44e3-92ce-cb8395d14386" providerId="ADAL" clId="{358F1A85-FEB4-42B9-9AC1-234780A45663}" dt="2024-08-14T00:17:57.316" v="6362" actId="478"/>
          <ac:spMkLst>
            <pc:docMk/>
            <pc:sldMk cId="941900328" sldId="280"/>
            <ac:spMk id="99" creationId="{716A6E07-4F81-7011-59CB-AEF467BEC617}"/>
          </ac:spMkLst>
        </pc:spChg>
        <pc:spChg chg="del mod">
          <ac:chgData name="김근우(첨단원자력공학부)" userId="1966d26e-7976-44e3-92ce-cb8395d14386" providerId="ADAL" clId="{358F1A85-FEB4-42B9-9AC1-234780A45663}" dt="2024-08-14T00:17:56.087" v="6360" actId="478"/>
          <ac:spMkLst>
            <pc:docMk/>
            <pc:sldMk cId="941900328" sldId="280"/>
            <ac:spMk id="101" creationId="{31DAEB10-0835-D5CB-C24F-B72BCDDCEC19}"/>
          </ac:spMkLst>
        </pc:spChg>
        <pc:spChg chg="mod">
          <ac:chgData name="김근우(첨단원자력공학부)" userId="1966d26e-7976-44e3-92ce-cb8395d14386" providerId="ADAL" clId="{358F1A85-FEB4-42B9-9AC1-234780A45663}" dt="2024-08-13T17:58:14.984" v="4673" actId="20577"/>
          <ac:spMkLst>
            <pc:docMk/>
            <pc:sldMk cId="941900328" sldId="280"/>
            <ac:spMk id="125" creationId="{337795A0-2B07-BEBA-8AD9-2C7785DEFC64}"/>
          </ac:spMkLst>
        </pc:spChg>
        <pc:spChg chg="mod">
          <ac:chgData name="김근우(첨단원자력공학부)" userId="1966d26e-7976-44e3-92ce-cb8395d14386" providerId="ADAL" clId="{358F1A85-FEB4-42B9-9AC1-234780A45663}" dt="2024-08-13T17:58:16.036" v="4674" actId="20577"/>
          <ac:spMkLst>
            <pc:docMk/>
            <pc:sldMk cId="941900328" sldId="280"/>
            <ac:spMk id="130" creationId="{D5E54AF1-B7B6-3DC9-582B-CCD71291AC27}"/>
          </ac:spMkLst>
        </pc:spChg>
        <pc:spChg chg="mod">
          <ac:chgData name="김근우(첨단원자력공학부)" userId="1966d26e-7976-44e3-92ce-cb8395d14386" providerId="ADAL" clId="{358F1A85-FEB4-42B9-9AC1-234780A45663}" dt="2024-08-13T17:55:44.539" v="4564" actId="1076"/>
          <ac:spMkLst>
            <pc:docMk/>
            <pc:sldMk cId="941900328" sldId="280"/>
            <ac:spMk id="134" creationId="{E91FB74F-556B-EAF7-2198-31F800B8A98A}"/>
          </ac:spMkLst>
        </pc:spChg>
        <pc:spChg chg="mod">
          <ac:chgData name="김근우(첨단원자력공학부)" userId="1966d26e-7976-44e3-92ce-cb8395d14386" providerId="ADAL" clId="{358F1A85-FEB4-42B9-9AC1-234780A45663}" dt="2024-08-13T18:13:34.314" v="5547" actId="14100"/>
          <ac:spMkLst>
            <pc:docMk/>
            <pc:sldMk cId="941900328" sldId="280"/>
            <ac:spMk id="136" creationId="{E09CEBC7-A5BA-7069-37E7-6C4EC00D0523}"/>
          </ac:spMkLst>
        </pc:spChg>
        <pc:spChg chg="mod">
          <ac:chgData name="김근우(첨단원자력공학부)" userId="1966d26e-7976-44e3-92ce-cb8395d14386" providerId="ADAL" clId="{358F1A85-FEB4-42B9-9AC1-234780A45663}" dt="2024-08-13T17:58:10.498" v="4672" actId="20577"/>
          <ac:spMkLst>
            <pc:docMk/>
            <pc:sldMk cId="941900328" sldId="280"/>
            <ac:spMk id="149" creationId="{1FE634F5-8E3B-21C9-8187-B72A61686D90}"/>
          </ac:spMkLst>
        </pc:spChg>
        <pc:spChg chg="mod">
          <ac:chgData name="김근우(첨단원자력공학부)" userId="1966d26e-7976-44e3-92ce-cb8395d14386" providerId="ADAL" clId="{358F1A85-FEB4-42B9-9AC1-234780A45663}" dt="2024-08-13T17:49:00.051" v="4297" actId="20577"/>
          <ac:spMkLst>
            <pc:docMk/>
            <pc:sldMk cId="941900328" sldId="280"/>
            <ac:spMk id="150" creationId="{3C0744C5-F311-1537-66D2-1C18B47CF1D5}"/>
          </ac:spMkLst>
        </pc:spChg>
        <pc:grpChg chg="add del mod">
          <ac:chgData name="김근우(첨단원자력공학부)" userId="1966d26e-7976-44e3-92ce-cb8395d14386" providerId="ADAL" clId="{358F1A85-FEB4-42B9-9AC1-234780A45663}" dt="2024-08-14T00:57:06.582" v="6755" actId="478"/>
          <ac:grpSpMkLst>
            <pc:docMk/>
            <pc:sldMk cId="941900328" sldId="280"/>
            <ac:grpSpMk id="13" creationId="{8F39890E-312A-3279-1F74-A8C5B77F535E}"/>
          </ac:grpSpMkLst>
        </pc:grpChg>
        <pc:grpChg chg="add del mod">
          <ac:chgData name="김근우(첨단원자력공학부)" userId="1966d26e-7976-44e3-92ce-cb8395d14386" providerId="ADAL" clId="{358F1A85-FEB4-42B9-9AC1-234780A45663}" dt="2024-08-14T00:57:05.658" v="6754" actId="478"/>
          <ac:grpSpMkLst>
            <pc:docMk/>
            <pc:sldMk cId="941900328" sldId="280"/>
            <ac:grpSpMk id="16" creationId="{AACE4CF2-6A01-8BD9-672F-AFB6DAC639EA}"/>
          </ac:grpSpMkLst>
        </pc:grpChg>
        <pc:grpChg chg="add del mod">
          <ac:chgData name="김근우(첨단원자력공학부)" userId="1966d26e-7976-44e3-92ce-cb8395d14386" providerId="ADAL" clId="{358F1A85-FEB4-42B9-9AC1-234780A45663}" dt="2024-08-14T00:57:04.685" v="6753" actId="478"/>
          <ac:grpSpMkLst>
            <pc:docMk/>
            <pc:sldMk cId="941900328" sldId="280"/>
            <ac:grpSpMk id="17" creationId="{CC558DDE-C618-AC0A-B375-F24C4A9A610C}"/>
          </ac:grpSpMkLst>
        </pc:grpChg>
        <pc:grpChg chg="add del">
          <ac:chgData name="김근우(첨단원자력공학부)" userId="1966d26e-7976-44e3-92ce-cb8395d14386" providerId="ADAL" clId="{358F1A85-FEB4-42B9-9AC1-234780A45663}" dt="2024-08-14T00:17:54.303" v="6358" actId="478"/>
          <ac:grpSpMkLst>
            <pc:docMk/>
            <pc:sldMk cId="941900328" sldId="280"/>
            <ac:grpSpMk id="146" creationId="{20554752-0ECD-500F-97D0-0C2736423885}"/>
          </ac:grpSpMkLst>
        </pc:grpChg>
        <pc:picChg chg="add mod">
          <ac:chgData name="김근우(첨단원자력공학부)" userId="1966d26e-7976-44e3-92ce-cb8395d14386" providerId="ADAL" clId="{358F1A85-FEB4-42B9-9AC1-234780A45663}" dt="2024-08-14T00:57:17.861" v="6761" actId="1076"/>
          <ac:picMkLst>
            <pc:docMk/>
            <pc:sldMk cId="941900328" sldId="280"/>
            <ac:picMk id="12" creationId="{918AEEC6-7BFC-7D6D-07E6-8408EA2661B2}"/>
          </ac:picMkLst>
        </pc:picChg>
        <pc:picChg chg="add mod topLvl">
          <ac:chgData name="김근우(첨단원자력공학부)" userId="1966d26e-7976-44e3-92ce-cb8395d14386" providerId="ADAL" clId="{358F1A85-FEB4-42B9-9AC1-234780A45663}" dt="2024-08-14T00:57:09.054" v="6757" actId="1076"/>
          <ac:picMkLst>
            <pc:docMk/>
            <pc:sldMk cId="941900328" sldId="280"/>
            <ac:picMk id="15" creationId="{B954313E-C8EE-B89B-6023-DF3B58AF1BDF}"/>
          </ac:picMkLst>
        </pc:picChg>
        <pc:cxnChg chg="add del mod">
          <ac:chgData name="김근우(첨단원자력공학부)" userId="1966d26e-7976-44e3-92ce-cb8395d14386" providerId="ADAL" clId="{358F1A85-FEB4-42B9-9AC1-234780A45663}" dt="2024-08-14T00:57:04.685" v="6753" actId="478"/>
          <ac:cxnSpMkLst>
            <pc:docMk/>
            <pc:sldMk cId="941900328" sldId="280"/>
            <ac:cxnSpMk id="19" creationId="{828D06D0-BA25-3104-8311-F20ED7BE2680}"/>
          </ac:cxnSpMkLst>
        </pc:cxnChg>
        <pc:cxnChg chg="add del mod">
          <ac:chgData name="김근우(첨단원자력공학부)" userId="1966d26e-7976-44e3-92ce-cb8395d14386" providerId="ADAL" clId="{358F1A85-FEB4-42B9-9AC1-234780A45663}" dt="2024-08-14T00:57:05.658" v="6754" actId="478"/>
          <ac:cxnSpMkLst>
            <pc:docMk/>
            <pc:sldMk cId="941900328" sldId="280"/>
            <ac:cxnSpMk id="20" creationId="{48B67758-4518-C3B5-ED39-7455057E7546}"/>
          </ac:cxnSpMkLst>
        </pc:cxnChg>
        <pc:cxnChg chg="add del mod">
          <ac:chgData name="김근우(첨단원자력공학부)" userId="1966d26e-7976-44e3-92ce-cb8395d14386" providerId="ADAL" clId="{358F1A85-FEB4-42B9-9AC1-234780A45663}" dt="2024-08-14T00:57:03.551" v="6752" actId="478"/>
          <ac:cxnSpMkLst>
            <pc:docMk/>
            <pc:sldMk cId="941900328" sldId="280"/>
            <ac:cxnSpMk id="21" creationId="{55D20A78-4E9B-9A90-D94A-2CB1CE156952}"/>
          </ac:cxnSpMkLst>
        </pc:cxnChg>
        <pc:cxnChg chg="add del mod">
          <ac:chgData name="김근우(첨단원자력공학부)" userId="1966d26e-7976-44e3-92ce-cb8395d14386" providerId="ADAL" clId="{358F1A85-FEB4-42B9-9AC1-234780A45663}" dt="2024-08-14T00:57:02.357" v="6751" actId="478"/>
          <ac:cxnSpMkLst>
            <pc:docMk/>
            <pc:sldMk cId="941900328" sldId="280"/>
            <ac:cxnSpMk id="22" creationId="{89A50868-62BB-5AC8-1F82-217737E5EB5B}"/>
          </ac:cxnSpMkLst>
        </pc:cxnChg>
        <pc:cxnChg chg="add mod">
          <ac:chgData name="김근우(첨단원자력공학부)" userId="1966d26e-7976-44e3-92ce-cb8395d14386" providerId="ADAL" clId="{358F1A85-FEB4-42B9-9AC1-234780A45663}" dt="2024-08-14T00:57:17.861" v="6761" actId="1076"/>
          <ac:cxnSpMkLst>
            <pc:docMk/>
            <pc:sldMk cId="941900328" sldId="280"/>
            <ac:cxnSpMk id="24" creationId="{6DF37007-9774-12A3-089C-93C3E192053F}"/>
          </ac:cxnSpMkLst>
        </pc:cxnChg>
        <pc:cxnChg chg="add del mod topLvl">
          <ac:chgData name="김근우(첨단원자력공학부)" userId="1966d26e-7976-44e3-92ce-cb8395d14386" providerId="ADAL" clId="{358F1A85-FEB4-42B9-9AC1-234780A45663}" dt="2024-08-13T17:47:39.276" v="4069" actId="478"/>
          <ac:cxnSpMkLst>
            <pc:docMk/>
            <pc:sldMk cId="941900328" sldId="280"/>
            <ac:cxnSpMk id="92" creationId="{F06AD78E-A015-B5D1-5CF7-5325778B20C8}"/>
          </ac:cxnSpMkLst>
        </pc:cxnChg>
        <pc:cxnChg chg="del">
          <ac:chgData name="김근우(첨단원자력공학부)" userId="1966d26e-7976-44e3-92ce-cb8395d14386" providerId="ADAL" clId="{358F1A85-FEB4-42B9-9AC1-234780A45663}" dt="2024-08-14T00:17:57.779" v="6363" actId="478"/>
          <ac:cxnSpMkLst>
            <pc:docMk/>
            <pc:sldMk cId="941900328" sldId="280"/>
            <ac:cxnSpMk id="98" creationId="{01B609E7-7CC4-44B3-AC2D-E87DFD079216}"/>
          </ac:cxnSpMkLst>
        </pc:cxnChg>
        <pc:cxnChg chg="del">
          <ac:chgData name="김근우(첨단원자력공학부)" userId="1966d26e-7976-44e3-92ce-cb8395d14386" providerId="ADAL" clId="{358F1A85-FEB4-42B9-9AC1-234780A45663}" dt="2024-08-14T00:17:56.432" v="6361" actId="478"/>
          <ac:cxnSpMkLst>
            <pc:docMk/>
            <pc:sldMk cId="941900328" sldId="280"/>
            <ac:cxnSpMk id="100" creationId="{54C92B20-7473-2FBA-5EE0-9F97FAC1E0B2}"/>
          </ac:cxnSpMkLst>
        </pc:cxnChg>
      </pc:sldChg>
      <pc:sldChg chg="addSp modSp add mod">
        <pc:chgData name="김근우(첨단원자력공학부)" userId="1966d26e-7976-44e3-92ce-cb8395d14386" providerId="ADAL" clId="{358F1A85-FEB4-42B9-9AC1-234780A45663}" dt="2024-08-13T18:08:45.897" v="5425" actId="1076"/>
        <pc:sldMkLst>
          <pc:docMk/>
          <pc:sldMk cId="3318301758" sldId="284"/>
        </pc:sldMkLst>
        <pc:spChg chg="mod">
          <ac:chgData name="김근우(첨단원자력공학부)" userId="1966d26e-7976-44e3-92ce-cb8395d14386" providerId="ADAL" clId="{358F1A85-FEB4-42B9-9AC1-234780A45663}" dt="2024-08-13T17:57:38.223" v="4637" actId="20577"/>
          <ac:spMkLst>
            <pc:docMk/>
            <pc:sldMk cId="3318301758" sldId="284"/>
            <ac:spMk id="2" creationId="{B7C830CF-6746-19E4-7860-67B284C79292}"/>
          </ac:spMkLst>
        </pc:spChg>
        <pc:spChg chg="mod">
          <ac:chgData name="김근우(첨단원자력공학부)" userId="1966d26e-7976-44e3-92ce-cb8395d14386" providerId="ADAL" clId="{358F1A85-FEB4-42B9-9AC1-234780A45663}" dt="2024-08-13T17:52:21.834" v="4481" actId="20577"/>
          <ac:spMkLst>
            <pc:docMk/>
            <pc:sldMk cId="3318301758" sldId="284"/>
            <ac:spMk id="3" creationId="{B52B4CD0-1317-8D6F-E291-DC27B92A16E1}"/>
          </ac:spMkLst>
        </pc:spChg>
        <pc:spChg chg="mod">
          <ac:chgData name="김근우(첨단원자력공학부)" userId="1966d26e-7976-44e3-92ce-cb8395d14386" providerId="ADAL" clId="{358F1A85-FEB4-42B9-9AC1-234780A45663}" dt="2024-08-13T17:51:51.689" v="4417" actId="20577"/>
          <ac:spMkLst>
            <pc:docMk/>
            <pc:sldMk cId="3318301758" sldId="284"/>
            <ac:spMk id="4" creationId="{B8697379-D635-7BF8-71FF-AACF9C5C4AC6}"/>
          </ac:spMkLst>
        </pc:spChg>
        <pc:spChg chg="add mod">
          <ac:chgData name="김근우(첨단원자력공학부)" userId="1966d26e-7976-44e3-92ce-cb8395d14386" providerId="ADAL" clId="{358F1A85-FEB4-42B9-9AC1-234780A45663}" dt="2024-08-13T18:08:45.897" v="5425" actId="1076"/>
          <ac:spMkLst>
            <pc:docMk/>
            <pc:sldMk cId="3318301758" sldId="284"/>
            <ac:spMk id="5" creationId="{6D8F32AC-FD8B-7749-426F-94E0B969141C}"/>
          </ac:spMkLst>
        </pc:spChg>
        <pc:spChg chg="mod">
          <ac:chgData name="김근우(첨단원자력공학부)" userId="1966d26e-7976-44e3-92ce-cb8395d14386" providerId="ADAL" clId="{358F1A85-FEB4-42B9-9AC1-234780A45663}" dt="2024-08-13T17:52:31.583" v="4482"/>
          <ac:spMkLst>
            <pc:docMk/>
            <pc:sldMk cId="3318301758" sldId="284"/>
            <ac:spMk id="21" creationId="{5F035BB5-0324-E54C-B094-B3A67521826A}"/>
          </ac:spMkLst>
        </pc:spChg>
        <pc:spChg chg="mod">
          <ac:chgData name="김근우(첨단원자력공학부)" userId="1966d26e-7976-44e3-92ce-cb8395d14386" providerId="ADAL" clId="{358F1A85-FEB4-42B9-9AC1-234780A45663}" dt="2024-08-13T17:52:34.931" v="4483"/>
          <ac:spMkLst>
            <pc:docMk/>
            <pc:sldMk cId="3318301758" sldId="284"/>
            <ac:spMk id="26" creationId="{0CBDE29A-96CB-6A08-F828-08061B8EE701}"/>
          </ac:spMkLst>
        </pc:spChg>
        <pc:spChg chg="add mod">
          <ac:chgData name="김근우(첨단원자력공학부)" userId="1966d26e-7976-44e3-92ce-cb8395d14386" providerId="ADAL" clId="{358F1A85-FEB4-42B9-9AC1-234780A45663}" dt="2024-08-13T18:08:45.897" v="5425" actId="1076"/>
          <ac:spMkLst>
            <pc:docMk/>
            <pc:sldMk cId="3318301758" sldId="284"/>
            <ac:spMk id="31" creationId="{3125A76C-B73D-26A3-5F3E-5041DC079C7D}"/>
          </ac:spMkLst>
        </pc:spChg>
        <pc:spChg chg="mod">
          <ac:chgData name="김근우(첨단원자력공학부)" userId="1966d26e-7976-44e3-92ce-cb8395d14386" providerId="ADAL" clId="{358F1A85-FEB4-42B9-9AC1-234780A45663}" dt="2024-08-13T17:50:58.061" v="4406" actId="1076"/>
          <ac:spMkLst>
            <pc:docMk/>
            <pc:sldMk cId="3318301758" sldId="284"/>
            <ac:spMk id="52" creationId="{7AD83074-3D9F-BDD4-B1C4-D7D13C3ED86A}"/>
          </ac:spMkLst>
        </pc:spChg>
        <pc:spChg chg="mod">
          <ac:chgData name="김근우(첨단원자력공학부)" userId="1966d26e-7976-44e3-92ce-cb8395d14386" providerId="ADAL" clId="{358F1A85-FEB4-42B9-9AC1-234780A45663}" dt="2024-08-13T17:50:58.061" v="4406" actId="1076"/>
          <ac:spMkLst>
            <pc:docMk/>
            <pc:sldMk cId="3318301758" sldId="284"/>
            <ac:spMk id="54" creationId="{B920D1DA-572D-90BF-31CF-240CE4DF433B}"/>
          </ac:spMkLst>
        </pc:spChg>
        <pc:spChg chg="mod">
          <ac:chgData name="김근우(첨단원자력공학부)" userId="1966d26e-7976-44e3-92ce-cb8395d14386" providerId="ADAL" clId="{358F1A85-FEB4-42B9-9AC1-234780A45663}" dt="2024-08-13T17:50:58.061" v="4406" actId="1076"/>
          <ac:spMkLst>
            <pc:docMk/>
            <pc:sldMk cId="3318301758" sldId="284"/>
            <ac:spMk id="55" creationId="{2AA0B9E2-DDF6-F65F-2B2A-345ECD606626}"/>
          </ac:spMkLst>
        </pc:spChg>
        <pc:spChg chg="mod">
          <ac:chgData name="김근우(첨단원자력공학부)" userId="1966d26e-7976-44e3-92ce-cb8395d14386" providerId="ADAL" clId="{358F1A85-FEB4-42B9-9AC1-234780A45663}" dt="2024-08-13T17:50:58.061" v="4406" actId="1076"/>
          <ac:spMkLst>
            <pc:docMk/>
            <pc:sldMk cId="3318301758" sldId="284"/>
            <ac:spMk id="56" creationId="{4A967CF4-0DF6-E442-37A2-C3F5645A3F5D}"/>
          </ac:spMkLst>
        </pc:spChg>
        <pc:grpChg chg="mod">
          <ac:chgData name="김근우(첨단원자력공학부)" userId="1966d26e-7976-44e3-92ce-cb8395d14386" providerId="ADAL" clId="{358F1A85-FEB4-42B9-9AC1-234780A45663}" dt="2024-08-13T17:50:58.061" v="4406" actId="1076"/>
          <ac:grpSpMkLst>
            <pc:docMk/>
            <pc:sldMk cId="3318301758" sldId="284"/>
            <ac:grpSpMk id="7" creationId="{5EAC0077-623E-AE85-355C-F172017812BF}"/>
          </ac:grpSpMkLst>
        </pc:grpChg>
        <pc:picChg chg="mod">
          <ac:chgData name="김근우(첨단원자력공학부)" userId="1966d26e-7976-44e3-92ce-cb8395d14386" providerId="ADAL" clId="{358F1A85-FEB4-42B9-9AC1-234780A45663}" dt="2024-08-13T17:51:00.792" v="4409" actId="1076"/>
          <ac:picMkLst>
            <pc:docMk/>
            <pc:sldMk cId="3318301758" sldId="284"/>
            <ac:picMk id="9218" creationId="{BD9DB219-21A3-35C3-08E1-FA1B6C2C6844}"/>
          </ac:picMkLst>
        </pc:picChg>
        <pc:cxnChg chg="mod">
          <ac:chgData name="김근우(첨단원자력공학부)" userId="1966d26e-7976-44e3-92ce-cb8395d14386" providerId="ADAL" clId="{358F1A85-FEB4-42B9-9AC1-234780A45663}" dt="2024-08-13T17:50:58.061" v="4406" actId="1076"/>
          <ac:cxnSpMkLst>
            <pc:docMk/>
            <pc:sldMk cId="3318301758" sldId="284"/>
            <ac:cxnSpMk id="33" creationId="{C8B612B4-0EFB-4D65-D353-4E289EECDE15}"/>
          </ac:cxnSpMkLst>
        </pc:cxnChg>
        <pc:cxnChg chg="mod">
          <ac:chgData name="김근우(첨단원자력공학부)" userId="1966d26e-7976-44e3-92ce-cb8395d14386" providerId="ADAL" clId="{358F1A85-FEB4-42B9-9AC1-234780A45663}" dt="2024-08-13T17:50:58.061" v="4406" actId="1076"/>
          <ac:cxnSpMkLst>
            <pc:docMk/>
            <pc:sldMk cId="3318301758" sldId="284"/>
            <ac:cxnSpMk id="36" creationId="{9D9BA5BD-584B-5301-AC4B-BDC8F7ED43B5}"/>
          </ac:cxnSpMkLst>
        </pc:cxnChg>
        <pc:cxnChg chg="mod">
          <ac:chgData name="김근우(첨단원자력공학부)" userId="1966d26e-7976-44e3-92ce-cb8395d14386" providerId="ADAL" clId="{358F1A85-FEB4-42B9-9AC1-234780A45663}" dt="2024-08-13T17:50:58.061" v="4406" actId="1076"/>
          <ac:cxnSpMkLst>
            <pc:docMk/>
            <pc:sldMk cId="3318301758" sldId="284"/>
            <ac:cxnSpMk id="47" creationId="{A4F66002-8106-C7A2-6A9D-0B8C2BE4E677}"/>
          </ac:cxnSpMkLst>
        </pc:cxnChg>
      </pc:sldChg>
      <pc:sldChg chg="addSp delSp modSp add mod">
        <pc:chgData name="김근우(첨단원자력공학부)" userId="1966d26e-7976-44e3-92ce-cb8395d14386" providerId="ADAL" clId="{358F1A85-FEB4-42B9-9AC1-234780A45663}" dt="2024-08-13T18:14:43.212" v="5551" actId="1076"/>
        <pc:sldMkLst>
          <pc:docMk/>
          <pc:sldMk cId="3171750575" sldId="285"/>
        </pc:sldMkLst>
        <pc:spChg chg="mod">
          <ac:chgData name="김근우(첨단원자력공학부)" userId="1966d26e-7976-44e3-92ce-cb8395d14386" providerId="ADAL" clId="{358F1A85-FEB4-42B9-9AC1-234780A45663}" dt="2024-08-13T17:58:34.420" v="4679" actId="20577"/>
          <ac:spMkLst>
            <pc:docMk/>
            <pc:sldMk cId="3171750575" sldId="285"/>
            <ac:spMk id="2" creationId="{B7C830CF-6746-19E4-7860-67B284C79292}"/>
          </ac:spMkLst>
        </pc:spChg>
        <pc:spChg chg="mod">
          <ac:chgData name="김근우(첨단원자력공학부)" userId="1966d26e-7976-44e3-92ce-cb8395d14386" providerId="ADAL" clId="{358F1A85-FEB4-42B9-9AC1-234780A45663}" dt="2024-08-13T18:03:34.110" v="5174" actId="404"/>
          <ac:spMkLst>
            <pc:docMk/>
            <pc:sldMk cId="3171750575" sldId="285"/>
            <ac:spMk id="4" creationId="{B8697379-D635-7BF8-71FF-AACF9C5C4AC6}"/>
          </ac:spMkLst>
        </pc:spChg>
        <pc:spChg chg="mod">
          <ac:chgData name="김근우(첨단원자력공학부)" userId="1966d26e-7976-44e3-92ce-cb8395d14386" providerId="ADAL" clId="{358F1A85-FEB4-42B9-9AC1-234780A45663}" dt="2024-08-13T18:14:43.212" v="5551" actId="1076"/>
          <ac:spMkLst>
            <pc:docMk/>
            <pc:sldMk cId="3171750575" sldId="285"/>
            <ac:spMk id="5" creationId="{E1C5DB22-4CA6-A027-1104-C396773F1D08}"/>
          </ac:spMkLst>
        </pc:spChg>
        <pc:spChg chg="mod">
          <ac:chgData name="김근우(첨단원자력공학부)" userId="1966d26e-7976-44e3-92ce-cb8395d14386" providerId="ADAL" clId="{358F1A85-FEB4-42B9-9AC1-234780A45663}" dt="2024-08-13T18:02:28.623" v="5067" actId="1076"/>
          <ac:spMkLst>
            <pc:docMk/>
            <pc:sldMk cId="3171750575" sldId="285"/>
            <ac:spMk id="6" creationId="{E6BB1552-EC6E-A2CB-CA84-FDFE41C4403A}"/>
          </ac:spMkLst>
        </pc:spChg>
        <pc:spChg chg="mod">
          <ac:chgData name="김근우(첨단원자력공학부)" userId="1966d26e-7976-44e3-92ce-cb8395d14386" providerId="ADAL" clId="{358F1A85-FEB4-42B9-9AC1-234780A45663}" dt="2024-08-13T18:03:27.757" v="5172" actId="1076"/>
          <ac:spMkLst>
            <pc:docMk/>
            <pc:sldMk cId="3171750575" sldId="285"/>
            <ac:spMk id="10" creationId="{39D9BDEF-FE19-BA8B-9C5E-39D28BA49402}"/>
          </ac:spMkLst>
        </pc:spChg>
        <pc:spChg chg="mod">
          <ac:chgData name="김근우(첨단원자력공학부)" userId="1966d26e-7976-44e3-92ce-cb8395d14386" providerId="ADAL" clId="{358F1A85-FEB4-42B9-9AC1-234780A45663}" dt="2024-08-13T18:03:09.715" v="5138" actId="1076"/>
          <ac:spMkLst>
            <pc:docMk/>
            <pc:sldMk cId="3171750575" sldId="285"/>
            <ac:spMk id="11" creationId="{3E563922-1789-50B0-597E-D3B22202F019}"/>
          </ac:spMkLst>
        </pc:spChg>
        <pc:spChg chg="mod">
          <ac:chgData name="김근우(첨단원자력공학부)" userId="1966d26e-7976-44e3-92ce-cb8395d14386" providerId="ADAL" clId="{358F1A85-FEB4-42B9-9AC1-234780A45663}" dt="2024-08-13T18:14:35.910" v="5550" actId="20577"/>
          <ac:spMkLst>
            <pc:docMk/>
            <pc:sldMk cId="3171750575" sldId="285"/>
            <ac:spMk id="15" creationId="{74F8E10E-024B-64D1-B893-DC2DB69009D3}"/>
          </ac:spMkLst>
        </pc:spChg>
        <pc:spChg chg="mod">
          <ac:chgData name="김근우(첨단원자력공학부)" userId="1966d26e-7976-44e3-92ce-cb8395d14386" providerId="ADAL" clId="{358F1A85-FEB4-42B9-9AC1-234780A45663}" dt="2024-08-13T18:05:57.206" v="5322"/>
          <ac:spMkLst>
            <pc:docMk/>
            <pc:sldMk cId="3171750575" sldId="285"/>
            <ac:spMk id="21" creationId="{1B083D2F-3C31-4E67-DD41-1A9B09CAABD5}"/>
          </ac:spMkLst>
        </pc:spChg>
        <pc:spChg chg="mod">
          <ac:chgData name="김근우(첨단원자력공학부)" userId="1966d26e-7976-44e3-92ce-cb8395d14386" providerId="ADAL" clId="{358F1A85-FEB4-42B9-9AC1-234780A45663}" dt="2024-08-13T18:05:57.206" v="5322"/>
          <ac:spMkLst>
            <pc:docMk/>
            <pc:sldMk cId="3171750575" sldId="285"/>
            <ac:spMk id="25" creationId="{F0CA832E-50D5-735F-C50E-ACD774EF08E0}"/>
          </ac:spMkLst>
        </pc:spChg>
        <pc:spChg chg="mod">
          <ac:chgData name="김근우(첨단원자력공학부)" userId="1966d26e-7976-44e3-92ce-cb8395d14386" providerId="ADAL" clId="{358F1A85-FEB4-42B9-9AC1-234780A45663}" dt="2024-08-13T18:06:06.386" v="5325" actId="20577"/>
          <ac:spMkLst>
            <pc:docMk/>
            <pc:sldMk cId="3171750575" sldId="285"/>
            <ac:spMk id="26" creationId="{4DA5170F-D10A-1916-0CF9-D2ACA8E53565}"/>
          </ac:spMkLst>
        </pc:spChg>
        <pc:spChg chg="mod">
          <ac:chgData name="김근우(첨단원자력공학부)" userId="1966d26e-7976-44e3-92ce-cb8395d14386" providerId="ADAL" clId="{358F1A85-FEB4-42B9-9AC1-234780A45663}" dt="2024-08-13T18:05:57.206" v="5322"/>
          <ac:spMkLst>
            <pc:docMk/>
            <pc:sldMk cId="3171750575" sldId="285"/>
            <ac:spMk id="27" creationId="{AFF25B7C-B334-14AD-B400-A18F62D5169B}"/>
          </ac:spMkLst>
        </pc:spChg>
        <pc:spChg chg="mod">
          <ac:chgData name="김근우(첨단원자력공학부)" userId="1966d26e-7976-44e3-92ce-cb8395d14386" providerId="ADAL" clId="{358F1A85-FEB4-42B9-9AC1-234780A45663}" dt="2024-08-13T18:06:59.678" v="5355" actId="1076"/>
          <ac:spMkLst>
            <pc:docMk/>
            <pc:sldMk cId="3171750575" sldId="285"/>
            <ac:spMk id="31" creationId="{66183BFE-0150-7F5C-AB5E-974315920B9F}"/>
          </ac:spMkLst>
        </pc:spChg>
        <pc:spChg chg="mod">
          <ac:chgData name="김근우(첨단원자력공학부)" userId="1966d26e-7976-44e3-92ce-cb8395d14386" providerId="ADAL" clId="{358F1A85-FEB4-42B9-9AC1-234780A45663}" dt="2024-08-13T18:05:57.206" v="5322"/>
          <ac:spMkLst>
            <pc:docMk/>
            <pc:sldMk cId="3171750575" sldId="285"/>
            <ac:spMk id="36" creationId="{CBDD77F5-763D-416F-3F13-8B0B02E0CB86}"/>
          </ac:spMkLst>
        </pc:spChg>
        <pc:spChg chg="mod">
          <ac:chgData name="김근우(첨단원자력공학부)" userId="1966d26e-7976-44e3-92ce-cb8395d14386" providerId="ADAL" clId="{358F1A85-FEB4-42B9-9AC1-234780A45663}" dt="2024-08-13T18:05:57.206" v="5322"/>
          <ac:spMkLst>
            <pc:docMk/>
            <pc:sldMk cId="3171750575" sldId="285"/>
            <ac:spMk id="38" creationId="{CFCF4B42-821F-0B5C-0C35-46F1CF084CE6}"/>
          </ac:spMkLst>
        </pc:spChg>
        <pc:spChg chg="mod">
          <ac:chgData name="김근우(첨단원자력공학부)" userId="1966d26e-7976-44e3-92ce-cb8395d14386" providerId="ADAL" clId="{358F1A85-FEB4-42B9-9AC1-234780A45663}" dt="2024-08-13T18:05:57.206" v="5322"/>
          <ac:spMkLst>
            <pc:docMk/>
            <pc:sldMk cId="3171750575" sldId="285"/>
            <ac:spMk id="39" creationId="{2A80466E-91A9-86D0-26B4-67D820FF5080}"/>
          </ac:spMkLst>
        </pc:spChg>
        <pc:spChg chg="mod">
          <ac:chgData name="김근우(첨단원자력공학부)" userId="1966d26e-7976-44e3-92ce-cb8395d14386" providerId="ADAL" clId="{358F1A85-FEB4-42B9-9AC1-234780A45663}" dt="2024-08-13T18:05:57.206" v="5322"/>
          <ac:spMkLst>
            <pc:docMk/>
            <pc:sldMk cId="3171750575" sldId="285"/>
            <ac:spMk id="40" creationId="{9A11CF3D-821B-D92E-7D67-2E8973655ED0}"/>
          </ac:spMkLst>
        </pc:spChg>
        <pc:spChg chg="mod">
          <ac:chgData name="김근우(첨단원자력공학부)" userId="1966d26e-7976-44e3-92ce-cb8395d14386" providerId="ADAL" clId="{358F1A85-FEB4-42B9-9AC1-234780A45663}" dt="2024-08-13T18:05:57.206" v="5322"/>
          <ac:spMkLst>
            <pc:docMk/>
            <pc:sldMk cId="3171750575" sldId="285"/>
            <ac:spMk id="41" creationId="{08F8C1B8-6C7D-E4D5-2628-9B594EF95B87}"/>
          </ac:spMkLst>
        </pc:spChg>
        <pc:spChg chg="add mod">
          <ac:chgData name="김근우(첨단원자력공학부)" userId="1966d26e-7976-44e3-92ce-cb8395d14386" providerId="ADAL" clId="{358F1A85-FEB4-42B9-9AC1-234780A45663}" dt="2024-08-13T18:06:34.327" v="5332" actId="1076"/>
          <ac:spMkLst>
            <pc:docMk/>
            <pc:sldMk cId="3171750575" sldId="285"/>
            <ac:spMk id="42" creationId="{80034333-4DED-D7C9-AE7E-2C0462E9B838}"/>
          </ac:spMkLst>
        </pc:spChg>
        <pc:spChg chg="mod">
          <ac:chgData name="김근우(첨단원자력공학부)" userId="1966d26e-7976-44e3-92ce-cb8395d14386" providerId="ADAL" clId="{358F1A85-FEB4-42B9-9AC1-234780A45663}" dt="2024-08-13T18:06:19.627" v="5328" actId="571"/>
          <ac:spMkLst>
            <pc:docMk/>
            <pc:sldMk cId="3171750575" sldId="285"/>
            <ac:spMk id="62" creationId="{A822827E-3C4C-8257-5055-1F2CB9822130}"/>
          </ac:spMkLst>
        </pc:spChg>
        <pc:spChg chg="mod">
          <ac:chgData name="김근우(첨단원자력공학부)" userId="1966d26e-7976-44e3-92ce-cb8395d14386" providerId="ADAL" clId="{358F1A85-FEB4-42B9-9AC1-234780A45663}" dt="2024-08-13T18:06:19.627" v="5328" actId="571"/>
          <ac:spMkLst>
            <pc:docMk/>
            <pc:sldMk cId="3171750575" sldId="285"/>
            <ac:spMk id="63" creationId="{5B031456-EDFE-9CD3-52CB-60E59A3A95F7}"/>
          </ac:spMkLst>
        </pc:spChg>
        <pc:spChg chg="mod">
          <ac:chgData name="김근우(첨단원자력공학부)" userId="1966d26e-7976-44e3-92ce-cb8395d14386" providerId="ADAL" clId="{358F1A85-FEB4-42B9-9AC1-234780A45663}" dt="2024-08-13T18:06:19.627" v="5328" actId="571"/>
          <ac:spMkLst>
            <pc:docMk/>
            <pc:sldMk cId="3171750575" sldId="285"/>
            <ac:spMk id="64" creationId="{7E7266F5-292B-A602-0B1B-EF70C9F792B3}"/>
          </ac:spMkLst>
        </pc:spChg>
        <pc:spChg chg="mod">
          <ac:chgData name="김근우(첨단원자력공학부)" userId="1966d26e-7976-44e3-92ce-cb8395d14386" providerId="ADAL" clId="{358F1A85-FEB4-42B9-9AC1-234780A45663}" dt="2024-08-13T18:06:19.627" v="5328" actId="571"/>
          <ac:spMkLst>
            <pc:docMk/>
            <pc:sldMk cId="3171750575" sldId="285"/>
            <ac:spMk id="65" creationId="{9EEBBCFB-9B78-FD74-ED75-0E55B162CD1F}"/>
          </ac:spMkLst>
        </pc:spChg>
        <pc:spChg chg="mod">
          <ac:chgData name="김근우(첨단원자력공학부)" userId="1966d26e-7976-44e3-92ce-cb8395d14386" providerId="ADAL" clId="{358F1A85-FEB4-42B9-9AC1-234780A45663}" dt="2024-08-13T18:06:19.627" v="5328" actId="571"/>
          <ac:spMkLst>
            <pc:docMk/>
            <pc:sldMk cId="3171750575" sldId="285"/>
            <ac:spMk id="66" creationId="{BBDC3B9A-2F57-7F3C-34F3-4A9C85710B00}"/>
          </ac:spMkLst>
        </pc:spChg>
        <pc:spChg chg="mod">
          <ac:chgData name="김근우(첨단원자력공학부)" userId="1966d26e-7976-44e3-92ce-cb8395d14386" providerId="ADAL" clId="{358F1A85-FEB4-42B9-9AC1-234780A45663}" dt="2024-08-13T18:06:19.627" v="5328" actId="571"/>
          <ac:spMkLst>
            <pc:docMk/>
            <pc:sldMk cId="3171750575" sldId="285"/>
            <ac:spMk id="67" creationId="{5A5A7C60-0B04-A874-2349-AEC7165E6790}"/>
          </ac:spMkLst>
        </pc:spChg>
        <pc:spChg chg="mod">
          <ac:chgData name="김근우(첨단원자력공학부)" userId="1966d26e-7976-44e3-92ce-cb8395d14386" providerId="ADAL" clId="{358F1A85-FEB4-42B9-9AC1-234780A45663}" dt="2024-08-13T18:06:19.627" v="5328" actId="571"/>
          <ac:spMkLst>
            <pc:docMk/>
            <pc:sldMk cId="3171750575" sldId="285"/>
            <ac:spMk id="68" creationId="{5847597B-1596-5D5E-7B3F-475C2285B11E}"/>
          </ac:spMkLst>
        </pc:spChg>
        <pc:spChg chg="mod">
          <ac:chgData name="김근우(첨단원자력공학부)" userId="1966d26e-7976-44e3-92ce-cb8395d14386" providerId="ADAL" clId="{358F1A85-FEB4-42B9-9AC1-234780A45663}" dt="2024-08-13T18:06:19.627" v="5328" actId="571"/>
          <ac:spMkLst>
            <pc:docMk/>
            <pc:sldMk cId="3171750575" sldId="285"/>
            <ac:spMk id="69" creationId="{8CF67792-54AA-4D7F-86EB-AF751763DD76}"/>
          </ac:spMkLst>
        </pc:spChg>
        <pc:spChg chg="mod">
          <ac:chgData name="김근우(첨단원자력공학부)" userId="1966d26e-7976-44e3-92ce-cb8395d14386" providerId="ADAL" clId="{358F1A85-FEB4-42B9-9AC1-234780A45663}" dt="2024-08-13T18:06:31.329" v="5331" actId="1076"/>
          <ac:spMkLst>
            <pc:docMk/>
            <pc:sldMk cId="3171750575" sldId="285"/>
            <ac:spMk id="111" creationId="{0A5040F9-79EE-B362-0F0D-28A4E0ECAC36}"/>
          </ac:spMkLst>
        </pc:spChg>
        <pc:grpChg chg="mod">
          <ac:chgData name="김근우(첨단원자력공학부)" userId="1966d26e-7976-44e3-92ce-cb8395d14386" providerId="ADAL" clId="{358F1A85-FEB4-42B9-9AC1-234780A45663}" dt="2024-08-13T18:02:30.628" v="5070" actId="1076"/>
          <ac:grpSpMkLst>
            <pc:docMk/>
            <pc:sldMk cId="3171750575" sldId="285"/>
            <ac:grpSpMk id="16" creationId="{F0EA47B1-783C-50B8-214E-63DB1604A693}"/>
          </ac:grpSpMkLst>
        </pc:grpChg>
        <pc:grpChg chg="add del mod">
          <ac:chgData name="김근우(첨단원자력공학부)" userId="1966d26e-7976-44e3-92ce-cb8395d14386" providerId="ADAL" clId="{358F1A85-FEB4-42B9-9AC1-234780A45663}" dt="2024-08-13T18:06:04.538" v="5324" actId="478"/>
          <ac:grpSpMkLst>
            <pc:docMk/>
            <pc:sldMk cId="3171750575" sldId="285"/>
            <ac:grpSpMk id="19" creationId="{EBF13692-1F22-35B5-D8F4-29A863EFF031}"/>
          </ac:grpSpMkLst>
        </pc:grpChg>
        <pc:grpChg chg="add mod">
          <ac:chgData name="김근우(첨단원자력공학부)" userId="1966d26e-7976-44e3-92ce-cb8395d14386" providerId="ADAL" clId="{358F1A85-FEB4-42B9-9AC1-234780A45663}" dt="2024-08-13T18:06:19.627" v="5328" actId="571"/>
          <ac:grpSpMkLst>
            <pc:docMk/>
            <pc:sldMk cId="3171750575" sldId="285"/>
            <ac:grpSpMk id="43" creationId="{FAF92EE3-25F8-FB2D-8F50-B87B96F480C1}"/>
          </ac:grpSpMkLst>
        </pc:grpChg>
        <pc:grpChg chg="mod">
          <ac:chgData name="김근우(첨단원자력공학부)" userId="1966d26e-7976-44e3-92ce-cb8395d14386" providerId="ADAL" clId="{358F1A85-FEB4-42B9-9AC1-234780A45663}" dt="2024-08-13T18:06:19.627" v="5328" actId="571"/>
          <ac:grpSpMkLst>
            <pc:docMk/>
            <pc:sldMk cId="3171750575" sldId="285"/>
            <ac:grpSpMk id="44" creationId="{ABAD141F-4F5D-A63A-4AFB-B420C878C1A3}"/>
          </ac:grpSpMkLst>
        </pc:grpChg>
        <pc:grpChg chg="mod">
          <ac:chgData name="김근우(첨단원자력공학부)" userId="1966d26e-7976-44e3-92ce-cb8395d14386" providerId="ADAL" clId="{358F1A85-FEB4-42B9-9AC1-234780A45663}" dt="2024-08-13T18:06:19.627" v="5328" actId="571"/>
          <ac:grpSpMkLst>
            <pc:docMk/>
            <pc:sldMk cId="3171750575" sldId="285"/>
            <ac:grpSpMk id="45" creationId="{2D91E800-597E-36C4-38A4-BABC7A404A89}"/>
          </ac:grpSpMkLst>
        </pc:grpChg>
        <pc:grpChg chg="mod">
          <ac:chgData name="김근우(첨단원자력공학부)" userId="1966d26e-7976-44e3-92ce-cb8395d14386" providerId="ADAL" clId="{358F1A85-FEB4-42B9-9AC1-234780A45663}" dt="2024-08-13T18:06:19.627" v="5328" actId="571"/>
          <ac:grpSpMkLst>
            <pc:docMk/>
            <pc:sldMk cId="3171750575" sldId="285"/>
            <ac:grpSpMk id="61" creationId="{3DD83EFA-FB57-A7B4-812E-7FCC83A27330}"/>
          </ac:grpSpMkLst>
        </pc:grpChg>
        <pc:grpChg chg="ord">
          <ac:chgData name="김근우(첨단원자력공학부)" userId="1966d26e-7976-44e3-92ce-cb8395d14386" providerId="ADAL" clId="{358F1A85-FEB4-42B9-9AC1-234780A45663}" dt="2024-08-13T17:57:56.289" v="4638" actId="166"/>
          <ac:grpSpMkLst>
            <pc:docMk/>
            <pc:sldMk cId="3171750575" sldId="285"/>
            <ac:grpSpMk id="110" creationId="{B5BAD4B7-DBF6-F973-CF46-753E01D7AA0A}"/>
          </ac:grpSpMkLst>
        </pc:grpChg>
        <pc:cxnChg chg="mod">
          <ac:chgData name="김근우(첨단원자력공학부)" userId="1966d26e-7976-44e3-92ce-cb8395d14386" providerId="ADAL" clId="{358F1A85-FEB4-42B9-9AC1-234780A45663}" dt="2024-08-13T18:05:57.206" v="5322"/>
          <ac:cxnSpMkLst>
            <pc:docMk/>
            <pc:sldMk cId="3171750575" sldId="285"/>
            <ac:cxnSpMk id="22" creationId="{4EB6DFC4-4746-F4E1-CB85-A359B59AD054}"/>
          </ac:cxnSpMkLst>
        </pc:cxnChg>
        <pc:cxnChg chg="mod">
          <ac:chgData name="김근우(첨단원자력공학부)" userId="1966d26e-7976-44e3-92ce-cb8395d14386" providerId="ADAL" clId="{358F1A85-FEB4-42B9-9AC1-234780A45663}" dt="2024-08-13T18:05:57.206" v="5322"/>
          <ac:cxnSpMkLst>
            <pc:docMk/>
            <pc:sldMk cId="3171750575" sldId="285"/>
            <ac:cxnSpMk id="23" creationId="{48E501F7-CFC3-6AC5-1DA9-D1D75D9E24F8}"/>
          </ac:cxnSpMkLst>
        </pc:cxnChg>
        <pc:cxnChg chg="mod">
          <ac:chgData name="김근우(첨단원자력공학부)" userId="1966d26e-7976-44e3-92ce-cb8395d14386" providerId="ADAL" clId="{358F1A85-FEB4-42B9-9AC1-234780A45663}" dt="2024-08-13T18:05:57.206" v="5322"/>
          <ac:cxnSpMkLst>
            <pc:docMk/>
            <pc:sldMk cId="3171750575" sldId="285"/>
            <ac:cxnSpMk id="34" creationId="{A3AEBA72-0FCB-5745-8D68-7DA9FA3FF3DD}"/>
          </ac:cxnSpMkLst>
        </pc:cxnChg>
        <pc:cxnChg chg="mod">
          <ac:chgData name="김근우(첨단원자력공학부)" userId="1966d26e-7976-44e3-92ce-cb8395d14386" providerId="ADAL" clId="{358F1A85-FEB4-42B9-9AC1-234780A45663}" dt="2024-08-13T18:05:57.206" v="5322"/>
          <ac:cxnSpMkLst>
            <pc:docMk/>
            <pc:sldMk cId="3171750575" sldId="285"/>
            <ac:cxnSpMk id="35" creationId="{D37DAAA9-7959-C638-5DF0-6C7B1DC8FBDC}"/>
          </ac:cxnSpMkLst>
        </pc:cxnChg>
        <pc:cxnChg chg="mod">
          <ac:chgData name="김근우(첨단원자력공학부)" userId="1966d26e-7976-44e3-92ce-cb8395d14386" providerId="ADAL" clId="{358F1A85-FEB4-42B9-9AC1-234780A45663}" dt="2024-08-13T18:05:57.206" v="5322"/>
          <ac:cxnSpMkLst>
            <pc:docMk/>
            <pc:sldMk cId="3171750575" sldId="285"/>
            <ac:cxnSpMk id="37" creationId="{9B9DDD78-2E1E-9602-0844-78B114F4635F}"/>
          </ac:cxnSpMkLst>
        </pc:cxnChg>
        <pc:cxnChg chg="mod">
          <ac:chgData name="김근우(첨단원자력공학부)" userId="1966d26e-7976-44e3-92ce-cb8395d14386" providerId="ADAL" clId="{358F1A85-FEB4-42B9-9AC1-234780A45663}" dt="2024-08-13T18:06:19.627" v="5328" actId="571"/>
          <ac:cxnSpMkLst>
            <pc:docMk/>
            <pc:sldMk cId="3171750575" sldId="285"/>
            <ac:cxnSpMk id="46" creationId="{3D3A2ECF-224E-BCFB-70E8-D7160F9BBDC1}"/>
          </ac:cxnSpMkLst>
        </pc:cxnChg>
        <pc:cxnChg chg="mod">
          <ac:chgData name="김근우(첨단원자력공학부)" userId="1966d26e-7976-44e3-92ce-cb8395d14386" providerId="ADAL" clId="{358F1A85-FEB4-42B9-9AC1-234780A45663}" dt="2024-08-13T18:06:19.627" v="5328" actId="571"/>
          <ac:cxnSpMkLst>
            <pc:docMk/>
            <pc:sldMk cId="3171750575" sldId="285"/>
            <ac:cxnSpMk id="47" creationId="{D4712798-7969-4B83-689A-A3DC645A9116}"/>
          </ac:cxnSpMkLst>
        </pc:cxnChg>
        <pc:cxnChg chg="mod">
          <ac:chgData name="김근우(첨단원자력공학부)" userId="1966d26e-7976-44e3-92ce-cb8395d14386" providerId="ADAL" clId="{358F1A85-FEB4-42B9-9AC1-234780A45663}" dt="2024-08-13T18:06:19.627" v="5328" actId="571"/>
          <ac:cxnSpMkLst>
            <pc:docMk/>
            <pc:sldMk cId="3171750575" sldId="285"/>
            <ac:cxnSpMk id="48" creationId="{67C1812B-DB03-29BD-DC8D-FB2A81FA94B4}"/>
          </ac:cxnSpMkLst>
        </pc:cxnChg>
        <pc:cxnChg chg="mod">
          <ac:chgData name="김근우(첨단원자력공학부)" userId="1966d26e-7976-44e3-92ce-cb8395d14386" providerId="ADAL" clId="{358F1A85-FEB4-42B9-9AC1-234780A45663}" dt="2024-08-13T18:06:19.627" v="5328" actId="571"/>
          <ac:cxnSpMkLst>
            <pc:docMk/>
            <pc:sldMk cId="3171750575" sldId="285"/>
            <ac:cxnSpMk id="49" creationId="{077A4CDA-4D36-37BD-A386-0549CCD2CD39}"/>
          </ac:cxnSpMkLst>
        </pc:cxnChg>
        <pc:cxnChg chg="mod">
          <ac:chgData name="김근우(첨단원자력공학부)" userId="1966d26e-7976-44e3-92ce-cb8395d14386" providerId="ADAL" clId="{358F1A85-FEB4-42B9-9AC1-234780A45663}" dt="2024-08-13T18:06:19.627" v="5328" actId="571"/>
          <ac:cxnSpMkLst>
            <pc:docMk/>
            <pc:sldMk cId="3171750575" sldId="285"/>
            <ac:cxnSpMk id="50" creationId="{DBA4A0A1-38D1-3D84-A092-29ACF65ED7E6}"/>
          </ac:cxnSpMkLst>
        </pc:cxnChg>
        <pc:cxnChg chg="mod">
          <ac:chgData name="김근우(첨단원자력공학부)" userId="1966d26e-7976-44e3-92ce-cb8395d14386" providerId="ADAL" clId="{358F1A85-FEB4-42B9-9AC1-234780A45663}" dt="2024-08-13T18:06:19.627" v="5328" actId="571"/>
          <ac:cxnSpMkLst>
            <pc:docMk/>
            <pc:sldMk cId="3171750575" sldId="285"/>
            <ac:cxnSpMk id="51" creationId="{4D9DECF8-00BB-8C01-BD26-A6964A29097F}"/>
          </ac:cxnSpMkLst>
        </pc:cxnChg>
        <pc:cxnChg chg="mod">
          <ac:chgData name="김근우(첨단원자력공학부)" userId="1966d26e-7976-44e3-92ce-cb8395d14386" providerId="ADAL" clId="{358F1A85-FEB4-42B9-9AC1-234780A45663}" dt="2024-08-13T18:06:19.627" v="5328" actId="571"/>
          <ac:cxnSpMkLst>
            <pc:docMk/>
            <pc:sldMk cId="3171750575" sldId="285"/>
            <ac:cxnSpMk id="52" creationId="{FD08AAB4-8D9C-F0F7-7529-EA3DB7DCAAB1}"/>
          </ac:cxnSpMkLst>
        </pc:cxnChg>
        <pc:cxnChg chg="mod">
          <ac:chgData name="김근우(첨단원자력공학부)" userId="1966d26e-7976-44e3-92ce-cb8395d14386" providerId="ADAL" clId="{358F1A85-FEB4-42B9-9AC1-234780A45663}" dt="2024-08-13T18:06:19.627" v="5328" actId="571"/>
          <ac:cxnSpMkLst>
            <pc:docMk/>
            <pc:sldMk cId="3171750575" sldId="285"/>
            <ac:cxnSpMk id="53" creationId="{7F372862-1930-4C57-9A8C-BD867BAC168F}"/>
          </ac:cxnSpMkLst>
        </pc:cxnChg>
        <pc:cxnChg chg="mod">
          <ac:chgData name="김근우(첨단원자력공학부)" userId="1966d26e-7976-44e3-92ce-cb8395d14386" providerId="ADAL" clId="{358F1A85-FEB4-42B9-9AC1-234780A45663}" dt="2024-08-13T18:06:19.627" v="5328" actId="571"/>
          <ac:cxnSpMkLst>
            <pc:docMk/>
            <pc:sldMk cId="3171750575" sldId="285"/>
            <ac:cxnSpMk id="54" creationId="{5F2EF90A-03DD-EA29-3961-EBC562A73A5A}"/>
          </ac:cxnSpMkLst>
        </pc:cxnChg>
        <pc:cxnChg chg="mod">
          <ac:chgData name="김근우(첨단원자력공학부)" userId="1966d26e-7976-44e3-92ce-cb8395d14386" providerId="ADAL" clId="{358F1A85-FEB4-42B9-9AC1-234780A45663}" dt="2024-08-13T18:06:19.627" v="5328" actId="571"/>
          <ac:cxnSpMkLst>
            <pc:docMk/>
            <pc:sldMk cId="3171750575" sldId="285"/>
            <ac:cxnSpMk id="55" creationId="{7E80AD64-FD6D-F859-769A-EAD35BEF881E}"/>
          </ac:cxnSpMkLst>
        </pc:cxnChg>
        <pc:cxnChg chg="mod">
          <ac:chgData name="김근우(첨단원자력공학부)" userId="1966d26e-7976-44e3-92ce-cb8395d14386" providerId="ADAL" clId="{358F1A85-FEB4-42B9-9AC1-234780A45663}" dt="2024-08-13T18:06:19.627" v="5328" actId="571"/>
          <ac:cxnSpMkLst>
            <pc:docMk/>
            <pc:sldMk cId="3171750575" sldId="285"/>
            <ac:cxnSpMk id="56" creationId="{8469A668-427A-E482-063A-4A683F1A4B8A}"/>
          </ac:cxnSpMkLst>
        </pc:cxnChg>
        <pc:cxnChg chg="mod">
          <ac:chgData name="김근우(첨단원자력공학부)" userId="1966d26e-7976-44e3-92ce-cb8395d14386" providerId="ADAL" clId="{358F1A85-FEB4-42B9-9AC1-234780A45663}" dt="2024-08-13T18:06:19.627" v="5328" actId="571"/>
          <ac:cxnSpMkLst>
            <pc:docMk/>
            <pc:sldMk cId="3171750575" sldId="285"/>
            <ac:cxnSpMk id="57" creationId="{19AF18D3-74F9-544E-1C3C-F339A64D8FF2}"/>
          </ac:cxnSpMkLst>
        </pc:cxnChg>
        <pc:cxnChg chg="mod">
          <ac:chgData name="김근우(첨단원자력공학부)" userId="1966d26e-7976-44e3-92ce-cb8395d14386" providerId="ADAL" clId="{358F1A85-FEB4-42B9-9AC1-234780A45663}" dt="2024-08-13T18:06:19.627" v="5328" actId="571"/>
          <ac:cxnSpMkLst>
            <pc:docMk/>
            <pc:sldMk cId="3171750575" sldId="285"/>
            <ac:cxnSpMk id="58" creationId="{EB705ACA-ED69-8115-64EF-56778478485C}"/>
          </ac:cxnSpMkLst>
        </pc:cxnChg>
        <pc:cxnChg chg="mod">
          <ac:chgData name="김근우(첨단원자력공학부)" userId="1966d26e-7976-44e3-92ce-cb8395d14386" providerId="ADAL" clId="{358F1A85-FEB4-42B9-9AC1-234780A45663}" dt="2024-08-13T18:06:19.627" v="5328" actId="571"/>
          <ac:cxnSpMkLst>
            <pc:docMk/>
            <pc:sldMk cId="3171750575" sldId="285"/>
            <ac:cxnSpMk id="59" creationId="{405A1250-78F7-5F6E-D7B5-22140A3F7951}"/>
          </ac:cxnSpMkLst>
        </pc:cxnChg>
        <pc:cxnChg chg="mod">
          <ac:chgData name="김근우(첨단원자력공학부)" userId="1966d26e-7976-44e3-92ce-cb8395d14386" providerId="ADAL" clId="{358F1A85-FEB4-42B9-9AC1-234780A45663}" dt="2024-08-13T18:06:19.627" v="5328" actId="571"/>
          <ac:cxnSpMkLst>
            <pc:docMk/>
            <pc:sldMk cId="3171750575" sldId="285"/>
            <ac:cxnSpMk id="60" creationId="{9C04FE35-1B7F-8D77-294A-2E3B2A9FD4F1}"/>
          </ac:cxnSpMkLst>
        </pc:cxnChg>
      </pc:sldChg>
      <pc:sldChg chg="addSp delSp modSp add mod modAnim">
        <pc:chgData name="김근우(첨단원자력공학부)" userId="1966d26e-7976-44e3-92ce-cb8395d14386" providerId="ADAL" clId="{358F1A85-FEB4-42B9-9AC1-234780A45663}" dt="2024-08-13T17:57:35.456" v="4636" actId="20577"/>
        <pc:sldMkLst>
          <pc:docMk/>
          <pc:sldMk cId="3162376351" sldId="287"/>
        </pc:sldMkLst>
        <pc:spChg chg="mod">
          <ac:chgData name="김근우(첨단원자력공학부)" userId="1966d26e-7976-44e3-92ce-cb8395d14386" providerId="ADAL" clId="{358F1A85-FEB4-42B9-9AC1-234780A45663}" dt="2024-08-13T17:57:35.456" v="4636" actId="20577"/>
          <ac:spMkLst>
            <pc:docMk/>
            <pc:sldMk cId="3162376351" sldId="287"/>
            <ac:spMk id="2" creationId="{B7C830CF-6746-19E4-7860-67B284C79292}"/>
          </ac:spMkLst>
        </pc:spChg>
        <pc:spChg chg="add mod">
          <ac:chgData name="김근우(첨단원자력공학부)" userId="1966d26e-7976-44e3-92ce-cb8395d14386" providerId="ADAL" clId="{358F1A85-FEB4-42B9-9AC1-234780A45663}" dt="2024-08-13T17:55:09.624" v="4558" actId="404"/>
          <ac:spMkLst>
            <pc:docMk/>
            <pc:sldMk cId="3162376351" sldId="287"/>
            <ac:spMk id="3" creationId="{334F132B-F628-D0C7-EB23-B6F49EF9AE27}"/>
          </ac:spMkLst>
        </pc:spChg>
        <pc:spChg chg="mod">
          <ac:chgData name="김근우(첨단원자력공학부)" userId="1966d26e-7976-44e3-92ce-cb8395d14386" providerId="ADAL" clId="{358F1A85-FEB4-42B9-9AC1-234780A45663}" dt="2024-08-13T17:53:55.443" v="4547"/>
          <ac:spMkLst>
            <pc:docMk/>
            <pc:sldMk cId="3162376351" sldId="287"/>
            <ac:spMk id="4" creationId="{B8697379-D635-7BF8-71FF-AACF9C5C4AC6}"/>
          </ac:spMkLst>
        </pc:spChg>
        <pc:spChg chg="add mod">
          <ac:chgData name="김근우(첨단원자력공학부)" userId="1966d26e-7976-44e3-92ce-cb8395d14386" providerId="ADAL" clId="{358F1A85-FEB4-42B9-9AC1-234780A45663}" dt="2024-08-13T17:55:09.624" v="4558" actId="404"/>
          <ac:spMkLst>
            <pc:docMk/>
            <pc:sldMk cId="3162376351" sldId="287"/>
            <ac:spMk id="7" creationId="{217E7068-AD8C-02C8-DF34-DD4044594097}"/>
          </ac:spMkLst>
        </pc:spChg>
        <pc:spChg chg="add mod">
          <ac:chgData name="김근우(첨단원자력공학부)" userId="1966d26e-7976-44e3-92ce-cb8395d14386" providerId="ADAL" clId="{358F1A85-FEB4-42B9-9AC1-234780A45663}" dt="2024-08-13T17:55:09.624" v="4558" actId="404"/>
          <ac:spMkLst>
            <pc:docMk/>
            <pc:sldMk cId="3162376351" sldId="287"/>
            <ac:spMk id="8" creationId="{65FADBB9-B9F8-80F6-DCA9-7D95681CB7A8}"/>
          </ac:spMkLst>
        </pc:spChg>
        <pc:spChg chg="add mod">
          <ac:chgData name="김근우(첨단원자력공학부)" userId="1966d26e-7976-44e3-92ce-cb8395d14386" providerId="ADAL" clId="{358F1A85-FEB4-42B9-9AC1-234780A45663}" dt="2024-08-13T17:55:09.624" v="4558" actId="404"/>
          <ac:spMkLst>
            <pc:docMk/>
            <pc:sldMk cId="3162376351" sldId="287"/>
            <ac:spMk id="11" creationId="{44FBDD1B-B1EF-E0BB-871F-3B6A97823D74}"/>
          </ac:spMkLst>
        </pc:spChg>
        <pc:spChg chg="add mod">
          <ac:chgData name="김근우(첨단원자력공학부)" userId="1966d26e-7976-44e3-92ce-cb8395d14386" providerId="ADAL" clId="{358F1A85-FEB4-42B9-9AC1-234780A45663}" dt="2024-08-13T17:55:24.227" v="4561" actId="404"/>
          <ac:spMkLst>
            <pc:docMk/>
            <pc:sldMk cId="3162376351" sldId="287"/>
            <ac:spMk id="13" creationId="{F2D7E011-6B0D-2917-9AE2-803AB0B24FEA}"/>
          </ac:spMkLst>
        </pc:spChg>
        <pc:spChg chg="add mod">
          <ac:chgData name="김근우(첨단원자력공학부)" userId="1966d26e-7976-44e3-92ce-cb8395d14386" providerId="ADAL" clId="{358F1A85-FEB4-42B9-9AC1-234780A45663}" dt="2024-08-13T17:55:58.541" v="4565" actId="14100"/>
          <ac:spMkLst>
            <pc:docMk/>
            <pc:sldMk cId="3162376351" sldId="287"/>
            <ac:spMk id="15" creationId="{E6BBF25A-76E3-2990-EDDC-3FEACB82C40C}"/>
          </ac:spMkLst>
        </pc:spChg>
        <pc:spChg chg="add mod">
          <ac:chgData name="김근우(첨단원자력공학부)" userId="1966d26e-7976-44e3-92ce-cb8395d14386" providerId="ADAL" clId="{358F1A85-FEB4-42B9-9AC1-234780A45663}" dt="2024-08-13T17:55:09.624" v="4558" actId="404"/>
          <ac:spMkLst>
            <pc:docMk/>
            <pc:sldMk cId="3162376351" sldId="287"/>
            <ac:spMk id="16" creationId="{51811A5E-5192-BFBB-0434-BAB95349F916}"/>
          </ac:spMkLst>
        </pc:spChg>
        <pc:spChg chg="add mod">
          <ac:chgData name="김근우(첨단원자력공학부)" userId="1966d26e-7976-44e3-92ce-cb8395d14386" providerId="ADAL" clId="{358F1A85-FEB4-42B9-9AC1-234780A45663}" dt="2024-08-13T17:55:09.624" v="4558" actId="404"/>
          <ac:spMkLst>
            <pc:docMk/>
            <pc:sldMk cId="3162376351" sldId="287"/>
            <ac:spMk id="17" creationId="{850A7AE2-9A01-2732-E64A-8B31D15E9F34}"/>
          </ac:spMkLst>
        </pc:spChg>
        <pc:spChg chg="del">
          <ac:chgData name="김근우(첨단원자력공학부)" userId="1966d26e-7976-44e3-92ce-cb8395d14386" providerId="ADAL" clId="{358F1A85-FEB4-42B9-9AC1-234780A45663}" dt="2024-08-13T17:53:25.894" v="4543" actId="478"/>
          <ac:spMkLst>
            <pc:docMk/>
            <pc:sldMk cId="3162376351" sldId="287"/>
            <ac:spMk id="32" creationId="{A646BC63-B6CA-087E-C929-15D3048B8A8D}"/>
          </ac:spMkLst>
        </pc:spChg>
        <pc:spChg chg="del">
          <ac:chgData name="김근우(첨단원자력공학부)" userId="1966d26e-7976-44e3-92ce-cb8395d14386" providerId="ADAL" clId="{358F1A85-FEB4-42B9-9AC1-234780A45663}" dt="2024-08-13T17:53:26.614" v="4544" actId="478"/>
          <ac:spMkLst>
            <pc:docMk/>
            <pc:sldMk cId="3162376351" sldId="287"/>
            <ac:spMk id="34" creationId="{F4732D62-CD36-194B-3F7C-29F64782EE42}"/>
          </ac:spMkLst>
        </pc:spChg>
        <pc:spChg chg="del">
          <ac:chgData name="김근우(첨단원자력공학부)" userId="1966d26e-7976-44e3-92ce-cb8395d14386" providerId="ADAL" clId="{358F1A85-FEB4-42B9-9AC1-234780A45663}" dt="2024-08-13T17:53:29.618" v="4545" actId="478"/>
          <ac:spMkLst>
            <pc:docMk/>
            <pc:sldMk cId="3162376351" sldId="287"/>
            <ac:spMk id="35" creationId="{EBE24236-6D21-1A2B-2B1F-B79E238E8DE2}"/>
          </ac:spMkLst>
        </pc:spChg>
        <pc:spChg chg="del">
          <ac:chgData name="김근우(첨단원자력공학부)" userId="1966d26e-7976-44e3-92ce-cb8395d14386" providerId="ADAL" clId="{358F1A85-FEB4-42B9-9AC1-234780A45663}" dt="2024-08-13T17:53:30.789" v="4546" actId="478"/>
          <ac:spMkLst>
            <pc:docMk/>
            <pc:sldMk cId="3162376351" sldId="287"/>
            <ac:spMk id="37" creationId="{4E4A0589-E99A-7999-3D83-378698462FE6}"/>
          </ac:spMkLst>
        </pc:spChg>
        <pc:grpChg chg="add mod">
          <ac:chgData name="김근우(첨단원자력공학부)" userId="1966d26e-7976-44e3-92ce-cb8395d14386" providerId="ADAL" clId="{358F1A85-FEB4-42B9-9AC1-234780A45663}" dt="2024-08-13T17:55:12.978" v="4559" actId="1076"/>
          <ac:grpSpMkLst>
            <pc:docMk/>
            <pc:sldMk cId="3162376351" sldId="287"/>
            <ac:grpSpMk id="18" creationId="{88236377-8022-985D-572A-EAEEAF61162C}"/>
          </ac:grpSpMkLst>
        </pc:grpChg>
        <pc:cxnChg chg="add mod">
          <ac:chgData name="김근우(첨단원자력공학부)" userId="1966d26e-7976-44e3-92ce-cb8395d14386" providerId="ADAL" clId="{358F1A85-FEB4-42B9-9AC1-234780A45663}" dt="2024-08-13T17:54:51.265" v="4549" actId="164"/>
          <ac:cxnSpMkLst>
            <pc:docMk/>
            <pc:sldMk cId="3162376351" sldId="287"/>
            <ac:cxnSpMk id="5" creationId="{B0C2A675-188D-5E3B-6A56-83DC53492772}"/>
          </ac:cxnSpMkLst>
        </pc:cxnChg>
        <pc:cxnChg chg="add mod">
          <ac:chgData name="김근우(첨단원자력공학부)" userId="1966d26e-7976-44e3-92ce-cb8395d14386" providerId="ADAL" clId="{358F1A85-FEB4-42B9-9AC1-234780A45663}" dt="2024-08-13T17:54:51.265" v="4549" actId="164"/>
          <ac:cxnSpMkLst>
            <pc:docMk/>
            <pc:sldMk cId="3162376351" sldId="287"/>
            <ac:cxnSpMk id="6" creationId="{FC4186D6-7903-6249-DE8F-1B832B022E52}"/>
          </ac:cxnSpMkLst>
        </pc:cxnChg>
        <pc:cxnChg chg="add mod">
          <ac:chgData name="김근우(첨단원자력공학부)" userId="1966d26e-7976-44e3-92ce-cb8395d14386" providerId="ADAL" clId="{358F1A85-FEB4-42B9-9AC1-234780A45663}" dt="2024-08-13T17:54:51.265" v="4549" actId="164"/>
          <ac:cxnSpMkLst>
            <pc:docMk/>
            <pc:sldMk cId="3162376351" sldId="287"/>
            <ac:cxnSpMk id="9" creationId="{84EE4A2C-6CCA-FCAD-EDD3-F4EEB84F0973}"/>
          </ac:cxnSpMkLst>
        </pc:cxnChg>
        <pc:cxnChg chg="add mod">
          <ac:chgData name="김근우(첨단원자력공학부)" userId="1966d26e-7976-44e3-92ce-cb8395d14386" providerId="ADAL" clId="{358F1A85-FEB4-42B9-9AC1-234780A45663}" dt="2024-08-13T17:54:51.265" v="4549" actId="164"/>
          <ac:cxnSpMkLst>
            <pc:docMk/>
            <pc:sldMk cId="3162376351" sldId="287"/>
            <ac:cxnSpMk id="10" creationId="{1B6836E9-57E0-266B-81F7-FC9BFDA8772A}"/>
          </ac:cxnSpMkLst>
        </pc:cxnChg>
        <pc:cxnChg chg="add mod">
          <ac:chgData name="김근우(첨단원자력공학부)" userId="1966d26e-7976-44e3-92ce-cb8395d14386" providerId="ADAL" clId="{358F1A85-FEB4-42B9-9AC1-234780A45663}" dt="2024-08-13T17:54:51.265" v="4549" actId="164"/>
          <ac:cxnSpMkLst>
            <pc:docMk/>
            <pc:sldMk cId="3162376351" sldId="287"/>
            <ac:cxnSpMk id="12" creationId="{928369E6-B943-54CF-5E54-40081515B30E}"/>
          </ac:cxnSpMkLst>
        </pc:cxnChg>
      </pc:sldChg>
      <pc:sldChg chg="delSp modSp add mod">
        <pc:chgData name="김근우(첨단원자력공학부)" userId="1966d26e-7976-44e3-92ce-cb8395d14386" providerId="ADAL" clId="{358F1A85-FEB4-42B9-9AC1-234780A45663}" dt="2024-08-13T18:31:47.587" v="5815" actId="1076"/>
        <pc:sldMkLst>
          <pc:docMk/>
          <pc:sldMk cId="4170228524" sldId="295"/>
        </pc:sldMkLst>
        <pc:spChg chg="mod">
          <ac:chgData name="김근우(첨단원자력공학부)" userId="1966d26e-7976-44e3-92ce-cb8395d14386" providerId="ADAL" clId="{358F1A85-FEB4-42B9-9AC1-234780A45663}" dt="2024-08-13T18:31:41.310" v="5808" actId="1076"/>
          <ac:spMkLst>
            <pc:docMk/>
            <pc:sldMk cId="4170228524" sldId="295"/>
            <ac:spMk id="3" creationId="{87DE25A5-3230-21CF-03DC-E5E40BF8B59B}"/>
          </ac:spMkLst>
        </pc:spChg>
        <pc:spChg chg="del">
          <ac:chgData name="김근우(첨단원자력공학부)" userId="1966d26e-7976-44e3-92ce-cb8395d14386" providerId="ADAL" clId="{358F1A85-FEB4-42B9-9AC1-234780A45663}" dt="2024-08-13T18:29:24.899" v="5679" actId="478"/>
          <ac:spMkLst>
            <pc:docMk/>
            <pc:sldMk cId="4170228524" sldId="295"/>
            <ac:spMk id="36" creationId="{917BC212-0E93-1198-87DE-CDBECFD3DD23}"/>
          </ac:spMkLst>
        </pc:spChg>
        <pc:spChg chg="mod">
          <ac:chgData name="김근우(첨단원자력공학부)" userId="1966d26e-7976-44e3-92ce-cb8395d14386" providerId="ADAL" clId="{358F1A85-FEB4-42B9-9AC1-234780A45663}" dt="2024-08-13T18:30:10.963" v="5706" actId="1076"/>
          <ac:spMkLst>
            <pc:docMk/>
            <pc:sldMk cId="4170228524" sldId="295"/>
            <ac:spMk id="46" creationId="{C76DAEC4-D1B3-4623-2F39-CE772EEFC624}"/>
          </ac:spMkLst>
        </pc:spChg>
        <pc:grpChg chg="mod">
          <ac:chgData name="김근우(첨단원자력공학부)" userId="1966d26e-7976-44e3-92ce-cb8395d14386" providerId="ADAL" clId="{358F1A85-FEB4-42B9-9AC1-234780A45663}" dt="2024-08-13T18:31:38.393" v="5806" actId="1076"/>
          <ac:grpSpMkLst>
            <pc:docMk/>
            <pc:sldMk cId="4170228524" sldId="295"/>
            <ac:grpSpMk id="52" creationId="{C2D40CBF-CDF8-B8F3-EE4D-7D833E717B52}"/>
          </ac:grpSpMkLst>
        </pc:grpChg>
        <pc:picChg chg="mod">
          <ac:chgData name="김근우(첨단원자력공학부)" userId="1966d26e-7976-44e3-92ce-cb8395d14386" providerId="ADAL" clId="{358F1A85-FEB4-42B9-9AC1-234780A45663}" dt="2024-08-13T18:31:47.587" v="5815" actId="1076"/>
          <ac:picMkLst>
            <pc:docMk/>
            <pc:sldMk cId="4170228524" sldId="295"/>
            <ac:picMk id="31" creationId="{D23E7E96-430A-360E-9708-A34AD14C7C1E}"/>
          </ac:picMkLst>
        </pc:picChg>
      </pc:sldChg>
      <pc:sldChg chg="modSp add mod">
        <pc:chgData name="김근우(첨단원자력공학부)" userId="1966d26e-7976-44e3-92ce-cb8395d14386" providerId="ADAL" clId="{358F1A85-FEB4-42B9-9AC1-234780A45663}" dt="2024-08-13T18:33:29.595" v="5863" actId="20577"/>
        <pc:sldMkLst>
          <pc:docMk/>
          <pc:sldMk cId="850927493" sldId="296"/>
        </pc:sldMkLst>
        <pc:spChg chg="mod">
          <ac:chgData name="김근우(첨단원자력공학부)" userId="1966d26e-7976-44e3-92ce-cb8395d14386" providerId="ADAL" clId="{358F1A85-FEB4-42B9-9AC1-234780A45663}" dt="2024-08-13T18:31:18.849" v="5805" actId="20577"/>
          <ac:spMkLst>
            <pc:docMk/>
            <pc:sldMk cId="850927493" sldId="296"/>
            <ac:spMk id="3" creationId="{87DE25A5-3230-21CF-03DC-E5E40BF8B59B}"/>
          </ac:spMkLst>
        </pc:spChg>
        <pc:spChg chg="mod">
          <ac:chgData name="김근우(첨단원자력공학부)" userId="1966d26e-7976-44e3-92ce-cb8395d14386" providerId="ADAL" clId="{358F1A85-FEB4-42B9-9AC1-234780A45663}" dt="2024-08-13T18:33:29.595" v="5863" actId="20577"/>
          <ac:spMkLst>
            <pc:docMk/>
            <pc:sldMk cId="850927493" sldId="296"/>
            <ac:spMk id="11" creationId="{F0885111-5F41-14B3-7E79-45EF542395DF}"/>
          </ac:spMkLst>
        </pc:spChg>
      </pc:sldChg>
      <pc:sldChg chg="addSp delSp modSp add mod setBg delDesignElem">
        <pc:chgData name="김근우(첨단원자력공학부)" userId="1966d26e-7976-44e3-92ce-cb8395d14386" providerId="ADAL" clId="{358F1A85-FEB4-42B9-9AC1-234780A45663}" dt="2024-08-13T18:25:54.389" v="5580"/>
        <pc:sldMkLst>
          <pc:docMk/>
          <pc:sldMk cId="788567909" sldId="357"/>
        </pc:sldMkLst>
        <pc:spChg chg="add mod">
          <ac:chgData name="김근우(첨단원자력공학부)" userId="1966d26e-7976-44e3-92ce-cb8395d14386" providerId="ADAL" clId="{358F1A85-FEB4-42B9-9AC1-234780A45663}" dt="2024-08-13T18:05:42.765" v="5321" actId="1076"/>
          <ac:spMkLst>
            <pc:docMk/>
            <pc:sldMk cId="788567909" sldId="357"/>
            <ac:spMk id="4" creationId="{D3DE2245-15A7-072A-3999-2DDB15B762D2}"/>
          </ac:spMkLst>
        </pc:spChg>
        <pc:spChg chg="mod">
          <ac:chgData name="김근우(첨단원자력공학부)" userId="1966d26e-7976-44e3-92ce-cb8395d14386" providerId="ADAL" clId="{358F1A85-FEB4-42B9-9AC1-234780A45663}" dt="2024-08-13T18:07:39.213" v="5371" actId="1076"/>
          <ac:spMkLst>
            <pc:docMk/>
            <pc:sldMk cId="788567909" sldId="357"/>
            <ac:spMk id="8" creationId="{A5882A5D-37D7-AFBF-951F-11E365FAE9BB}"/>
          </ac:spMkLst>
        </pc:spChg>
        <pc:spChg chg="add mod">
          <ac:chgData name="김근우(첨단원자력공학부)" userId="1966d26e-7976-44e3-92ce-cb8395d14386" providerId="ADAL" clId="{358F1A85-FEB4-42B9-9AC1-234780A45663}" dt="2024-08-13T18:05:41.388" v="5320" actId="1076"/>
          <ac:spMkLst>
            <pc:docMk/>
            <pc:sldMk cId="788567909" sldId="357"/>
            <ac:spMk id="9" creationId="{E64D7779-27F3-F0B8-3685-A0FC1495F10D}"/>
          </ac:spMkLst>
        </pc:spChg>
        <pc:spChg chg="add del mod">
          <ac:chgData name="김근우(첨단원자력공학부)" userId="1966d26e-7976-44e3-92ce-cb8395d14386" providerId="ADAL" clId="{358F1A85-FEB4-42B9-9AC1-234780A45663}" dt="2024-08-13T18:05:23.008" v="5312" actId="1076"/>
          <ac:spMkLst>
            <pc:docMk/>
            <pc:sldMk cId="788567909" sldId="357"/>
            <ac:spMk id="19" creationId="{9E5779AE-FCF5-0D32-EA12-FC732A48617C}"/>
          </ac:spMkLst>
        </pc:spChg>
        <pc:spChg chg="add mod">
          <ac:chgData name="김근우(첨단원자력공학부)" userId="1966d26e-7976-44e3-92ce-cb8395d14386" providerId="ADAL" clId="{358F1A85-FEB4-42B9-9AC1-234780A45663}" dt="2024-08-13T18:10:58.596" v="5463" actId="1076"/>
          <ac:spMkLst>
            <pc:docMk/>
            <pc:sldMk cId="788567909" sldId="357"/>
            <ac:spMk id="24" creationId="{BADEC380-C814-C802-E3DD-87EEEF6FDD01}"/>
          </ac:spMkLst>
        </pc:spChg>
        <pc:spChg chg="mod topLvl">
          <ac:chgData name="김근우(첨단원자력공학부)" userId="1966d26e-7976-44e3-92ce-cb8395d14386" providerId="ADAL" clId="{358F1A85-FEB4-42B9-9AC1-234780A45663}" dt="2024-08-13T18:10:47.532" v="5459" actId="1076"/>
          <ac:spMkLst>
            <pc:docMk/>
            <pc:sldMk cId="788567909" sldId="357"/>
            <ac:spMk id="26" creationId="{04EDBCEB-1404-F352-D158-2DD2190265DB}"/>
          </ac:spMkLst>
        </pc:spChg>
        <pc:spChg chg="mod topLvl">
          <ac:chgData name="김근우(첨단원자력공학부)" userId="1966d26e-7976-44e3-92ce-cb8395d14386" providerId="ADAL" clId="{358F1A85-FEB4-42B9-9AC1-234780A45663}" dt="2024-08-13T18:10:47.532" v="5459" actId="1076"/>
          <ac:spMkLst>
            <pc:docMk/>
            <pc:sldMk cId="788567909" sldId="357"/>
            <ac:spMk id="29" creationId="{898E671E-4510-A678-549E-6AF7959BF50B}"/>
          </ac:spMkLst>
        </pc:spChg>
        <pc:spChg chg="mod topLvl">
          <ac:chgData name="김근우(첨단원자력공학부)" userId="1966d26e-7976-44e3-92ce-cb8395d14386" providerId="ADAL" clId="{358F1A85-FEB4-42B9-9AC1-234780A45663}" dt="2024-08-13T18:10:47.532" v="5459" actId="1076"/>
          <ac:spMkLst>
            <pc:docMk/>
            <pc:sldMk cId="788567909" sldId="357"/>
            <ac:spMk id="31" creationId="{E6476F34-EBE4-6C30-F745-5BAC51F958F4}"/>
          </ac:spMkLst>
        </pc:spChg>
        <pc:spChg chg="mod topLvl">
          <ac:chgData name="김근우(첨단원자력공학부)" userId="1966d26e-7976-44e3-92ce-cb8395d14386" providerId="ADAL" clId="{358F1A85-FEB4-42B9-9AC1-234780A45663}" dt="2024-08-13T18:10:47.532" v="5459" actId="1076"/>
          <ac:spMkLst>
            <pc:docMk/>
            <pc:sldMk cId="788567909" sldId="357"/>
            <ac:spMk id="34" creationId="{71468D6A-D41E-67CB-33E7-B1BCDB494C8F}"/>
          </ac:spMkLst>
        </pc:spChg>
        <pc:spChg chg="del">
          <ac:chgData name="김근우(첨단원자력공학부)" userId="1966d26e-7976-44e3-92ce-cb8395d14386" providerId="ADAL" clId="{358F1A85-FEB4-42B9-9AC1-234780A45663}" dt="2024-08-13T18:04:09.079" v="5216"/>
          <ac:spMkLst>
            <pc:docMk/>
            <pc:sldMk cId="788567909" sldId="357"/>
            <ac:spMk id="35" creationId="{022BDE4A-8A20-4A69-9C5A-581C82036A4D}"/>
          </ac:spMkLst>
        </pc:spChg>
        <pc:spChg chg="mod topLvl">
          <ac:chgData name="김근우(첨단원자력공학부)" userId="1966d26e-7976-44e3-92ce-cb8395d14386" providerId="ADAL" clId="{358F1A85-FEB4-42B9-9AC1-234780A45663}" dt="2024-08-13T18:10:47.532" v="5459" actId="1076"/>
          <ac:spMkLst>
            <pc:docMk/>
            <pc:sldMk cId="788567909" sldId="357"/>
            <ac:spMk id="40" creationId="{BC51AA5E-1394-792B-9C31-05144C99FB37}"/>
          </ac:spMkLst>
        </pc:spChg>
        <pc:spChg chg="add mod">
          <ac:chgData name="김근우(첨단원자력공학부)" userId="1966d26e-7976-44e3-92ce-cb8395d14386" providerId="ADAL" clId="{358F1A85-FEB4-42B9-9AC1-234780A45663}" dt="2024-08-13T18:12:56.038" v="5534" actId="1076"/>
          <ac:spMkLst>
            <pc:docMk/>
            <pc:sldMk cId="788567909" sldId="357"/>
            <ac:spMk id="43" creationId="{961C9D21-C845-9FB8-0852-E51792841B01}"/>
          </ac:spMkLst>
        </pc:spChg>
        <pc:spChg chg="add mod">
          <ac:chgData name="김근우(첨단원자력공학부)" userId="1966d26e-7976-44e3-92ce-cb8395d14386" providerId="ADAL" clId="{358F1A85-FEB4-42B9-9AC1-234780A45663}" dt="2024-08-13T18:12:51.585" v="5533" actId="1076"/>
          <ac:spMkLst>
            <pc:docMk/>
            <pc:sldMk cId="788567909" sldId="357"/>
            <ac:spMk id="44" creationId="{993E54AB-79A3-FD65-B142-3C7AD922C987}"/>
          </ac:spMkLst>
        </pc:spChg>
        <pc:spChg chg="mod">
          <ac:chgData name="김근우(첨단원자력공학부)" userId="1966d26e-7976-44e3-92ce-cb8395d14386" providerId="ADAL" clId="{358F1A85-FEB4-42B9-9AC1-234780A45663}" dt="2024-08-13T18:25:54.389" v="5580"/>
          <ac:spMkLst>
            <pc:docMk/>
            <pc:sldMk cId="788567909" sldId="357"/>
            <ac:spMk id="47" creationId="{37F6F5AE-DB3D-CD9B-6FCC-A06B9836936C}"/>
          </ac:spMkLst>
        </pc:spChg>
        <pc:spChg chg="del mod">
          <ac:chgData name="김근우(첨단원자력공학부)" userId="1966d26e-7976-44e3-92ce-cb8395d14386" providerId="ADAL" clId="{358F1A85-FEB4-42B9-9AC1-234780A45663}" dt="2024-08-13T18:05:35.425" v="5316" actId="478"/>
          <ac:spMkLst>
            <pc:docMk/>
            <pc:sldMk cId="788567909" sldId="357"/>
            <ac:spMk id="79" creationId="{D06EBD16-742F-8BB7-041C-A4A181520283}"/>
          </ac:spMkLst>
        </pc:spChg>
        <pc:spChg chg="del">
          <ac:chgData name="김근우(첨단원자력공학부)" userId="1966d26e-7976-44e3-92ce-cb8395d14386" providerId="ADAL" clId="{358F1A85-FEB4-42B9-9AC1-234780A45663}" dt="2024-08-13T18:05:36.422" v="5317" actId="478"/>
          <ac:spMkLst>
            <pc:docMk/>
            <pc:sldMk cId="788567909" sldId="357"/>
            <ac:spMk id="80" creationId="{EE8AC790-BE82-CDE0-17EB-ADAFE919D001}"/>
          </ac:spMkLst>
        </pc:spChg>
        <pc:grpChg chg="add mod">
          <ac:chgData name="김근우(첨단원자력공학부)" userId="1966d26e-7976-44e3-92ce-cb8395d14386" providerId="ADAL" clId="{358F1A85-FEB4-42B9-9AC1-234780A45663}" dt="2024-08-13T18:05:38.624" v="5319" actId="571"/>
          <ac:grpSpMkLst>
            <pc:docMk/>
            <pc:sldMk cId="788567909" sldId="357"/>
            <ac:grpSpMk id="10" creationId="{2A7AE63E-35BB-50DC-3249-4884DB95B048}"/>
          </ac:grpSpMkLst>
        </pc:grpChg>
        <pc:grpChg chg="mod">
          <ac:chgData name="김근우(첨단원자력공학부)" userId="1966d26e-7976-44e3-92ce-cb8395d14386" providerId="ADAL" clId="{358F1A85-FEB4-42B9-9AC1-234780A45663}" dt="2024-08-13T18:05:38.624" v="5319" actId="571"/>
          <ac:grpSpMkLst>
            <pc:docMk/>
            <pc:sldMk cId="788567909" sldId="357"/>
            <ac:grpSpMk id="12" creationId="{FD39F329-764F-D551-7F98-86D5435E0B45}"/>
          </ac:grpSpMkLst>
        </pc:grpChg>
        <pc:grpChg chg="mod">
          <ac:chgData name="김근우(첨단원자력공학부)" userId="1966d26e-7976-44e3-92ce-cb8395d14386" providerId="ADAL" clId="{358F1A85-FEB4-42B9-9AC1-234780A45663}" dt="2024-08-13T18:10:45.390" v="5458" actId="1076"/>
          <ac:grpSpMkLst>
            <pc:docMk/>
            <pc:sldMk cId="788567909" sldId="357"/>
            <ac:grpSpMk id="16" creationId="{0A4B830F-4CD9-9214-6DE8-1D21F003E5CF}"/>
          </ac:grpSpMkLst>
        </pc:grpChg>
        <pc:grpChg chg="del mod">
          <ac:chgData name="김근우(첨단원자력공학부)" userId="1966d26e-7976-44e3-92ce-cb8395d14386" providerId="ADAL" clId="{358F1A85-FEB4-42B9-9AC1-234780A45663}" dt="2024-08-13T18:09:35.279" v="5430" actId="165"/>
          <ac:grpSpMkLst>
            <pc:docMk/>
            <pc:sldMk cId="788567909" sldId="357"/>
            <ac:grpSpMk id="18" creationId="{80FC504D-1601-754E-6A6F-331E32D333C5}"/>
          </ac:grpSpMkLst>
        </pc:grpChg>
        <pc:picChg chg="mod">
          <ac:chgData name="김근우(첨단원자력공학부)" userId="1966d26e-7976-44e3-92ce-cb8395d14386" providerId="ADAL" clId="{358F1A85-FEB4-42B9-9AC1-234780A45663}" dt="2024-08-13T18:05:38.624" v="5319" actId="571"/>
          <ac:picMkLst>
            <pc:docMk/>
            <pc:sldMk cId="788567909" sldId="357"/>
            <ac:picMk id="11" creationId="{BDE42C2E-BCA2-AAD6-7437-1B1BF34CD194}"/>
          </ac:picMkLst>
        </pc:picChg>
        <pc:cxnChg chg="mod">
          <ac:chgData name="김근우(첨단원자력공학부)" userId="1966d26e-7976-44e3-92ce-cb8395d14386" providerId="ADAL" clId="{358F1A85-FEB4-42B9-9AC1-234780A45663}" dt="2024-08-13T18:05:38.624" v="5319" actId="571"/>
          <ac:cxnSpMkLst>
            <pc:docMk/>
            <pc:sldMk cId="788567909" sldId="357"/>
            <ac:cxnSpMk id="13" creationId="{D6250A18-1B6C-B1C5-E431-168FB6A14C7B}"/>
          </ac:cxnSpMkLst>
        </pc:cxnChg>
        <pc:cxnChg chg="mod">
          <ac:chgData name="김근우(첨단원자력공학부)" userId="1966d26e-7976-44e3-92ce-cb8395d14386" providerId="ADAL" clId="{358F1A85-FEB4-42B9-9AC1-234780A45663}" dt="2024-08-13T18:05:38.624" v="5319" actId="571"/>
          <ac:cxnSpMkLst>
            <pc:docMk/>
            <pc:sldMk cId="788567909" sldId="357"/>
            <ac:cxnSpMk id="14" creationId="{3B298833-8E31-7D1A-BF7A-45A5ABD49763}"/>
          </ac:cxnSpMkLst>
        </pc:cxnChg>
        <pc:cxnChg chg="add mod">
          <ac:chgData name="김근우(첨단원자력공학부)" userId="1966d26e-7976-44e3-92ce-cb8395d14386" providerId="ADAL" clId="{358F1A85-FEB4-42B9-9AC1-234780A45663}" dt="2024-08-13T18:10:58.596" v="5463" actId="1076"/>
          <ac:cxnSpMkLst>
            <pc:docMk/>
            <pc:sldMk cId="788567909" sldId="357"/>
            <ac:cxnSpMk id="20" creationId="{819B82B4-875F-2739-320A-0A1EB0FC2EA5}"/>
          </ac:cxnSpMkLst>
        </pc:cxnChg>
        <pc:cxnChg chg="mod topLvl">
          <ac:chgData name="김근우(첨단원자력공학부)" userId="1966d26e-7976-44e3-92ce-cb8395d14386" providerId="ADAL" clId="{358F1A85-FEB4-42B9-9AC1-234780A45663}" dt="2024-08-13T18:10:47.532" v="5459" actId="1076"/>
          <ac:cxnSpMkLst>
            <pc:docMk/>
            <pc:sldMk cId="788567909" sldId="357"/>
            <ac:cxnSpMk id="27" creationId="{D5CA56D1-D80D-02DC-6235-B5050CAFC49F}"/>
          </ac:cxnSpMkLst>
        </pc:cxnChg>
        <pc:cxnChg chg="mod topLvl">
          <ac:chgData name="김근우(첨단원자력공학부)" userId="1966d26e-7976-44e3-92ce-cb8395d14386" providerId="ADAL" clId="{358F1A85-FEB4-42B9-9AC1-234780A45663}" dt="2024-08-13T18:10:47.532" v="5459" actId="1076"/>
          <ac:cxnSpMkLst>
            <pc:docMk/>
            <pc:sldMk cId="788567909" sldId="357"/>
            <ac:cxnSpMk id="28" creationId="{600C0913-CA64-8B3F-8B8D-F5476D094E0D}"/>
          </ac:cxnSpMkLst>
        </pc:cxnChg>
        <pc:cxnChg chg="mod topLvl">
          <ac:chgData name="김근우(첨단원자력공학부)" userId="1966d26e-7976-44e3-92ce-cb8395d14386" providerId="ADAL" clId="{358F1A85-FEB4-42B9-9AC1-234780A45663}" dt="2024-08-13T18:10:47.532" v="5459" actId="1076"/>
          <ac:cxnSpMkLst>
            <pc:docMk/>
            <pc:sldMk cId="788567909" sldId="357"/>
            <ac:cxnSpMk id="32" creationId="{A5AB6E59-E836-A794-6666-2A4FF05E6F69}"/>
          </ac:cxnSpMkLst>
        </pc:cxnChg>
        <pc:cxnChg chg="mod topLvl">
          <ac:chgData name="김근우(첨단원자력공학부)" userId="1966d26e-7976-44e3-92ce-cb8395d14386" providerId="ADAL" clId="{358F1A85-FEB4-42B9-9AC1-234780A45663}" dt="2024-08-13T18:10:47.532" v="5459" actId="1076"/>
          <ac:cxnSpMkLst>
            <pc:docMk/>
            <pc:sldMk cId="788567909" sldId="357"/>
            <ac:cxnSpMk id="33" creationId="{49E1BF54-8738-85C7-91AF-5EF28DD81997}"/>
          </ac:cxnSpMkLst>
        </pc:cxnChg>
        <pc:cxnChg chg="add mod">
          <ac:chgData name="김근우(첨단원자력공학부)" userId="1966d26e-7976-44e3-92ce-cb8395d14386" providerId="ADAL" clId="{358F1A85-FEB4-42B9-9AC1-234780A45663}" dt="2024-08-13T18:11:23.007" v="5467" actId="1076"/>
          <ac:cxnSpMkLst>
            <pc:docMk/>
            <pc:sldMk cId="788567909" sldId="357"/>
            <ac:cxnSpMk id="38" creationId="{545F82C7-67CC-D1D0-ADB2-9468723BED4E}"/>
          </ac:cxnSpMkLst>
        </pc:cxnChg>
        <pc:cxnChg chg="mod topLvl">
          <ac:chgData name="김근우(첨단원자력공학부)" userId="1966d26e-7976-44e3-92ce-cb8395d14386" providerId="ADAL" clId="{358F1A85-FEB4-42B9-9AC1-234780A45663}" dt="2024-08-13T18:10:47.532" v="5459" actId="1076"/>
          <ac:cxnSpMkLst>
            <pc:docMk/>
            <pc:sldMk cId="788567909" sldId="357"/>
            <ac:cxnSpMk id="39" creationId="{2B46B21A-4518-7718-78F8-2B6302F985DB}"/>
          </ac:cxnSpMkLst>
        </pc:cxnChg>
      </pc:sldChg>
      <pc:sldChg chg="delSp mod ord delAnim">
        <pc:chgData name="김근우(첨단원자력공학부)" userId="1966d26e-7976-44e3-92ce-cb8395d14386" providerId="ADAL" clId="{358F1A85-FEB4-42B9-9AC1-234780A45663}" dt="2024-08-13T16:22:31.240" v="595"/>
        <pc:sldMkLst>
          <pc:docMk/>
          <pc:sldMk cId="591540377" sldId="358"/>
        </pc:sldMkLst>
        <pc:grpChg chg="del">
          <ac:chgData name="김근우(첨단원자력공학부)" userId="1966d26e-7976-44e3-92ce-cb8395d14386" providerId="ADAL" clId="{358F1A85-FEB4-42B9-9AC1-234780A45663}" dt="2024-08-13T16:21:54.932" v="576" actId="478"/>
          <ac:grpSpMkLst>
            <pc:docMk/>
            <pc:sldMk cId="591540377" sldId="358"/>
            <ac:grpSpMk id="59" creationId="{435DF5D0-BF4E-7E1B-2D3E-58CF6ED66139}"/>
          </ac:grpSpMkLst>
        </pc:grpChg>
      </pc:sldChg>
      <pc:sldChg chg="modSp add mod">
        <pc:chgData name="김근우(첨단원자력공학부)" userId="1966d26e-7976-44e3-92ce-cb8395d14386" providerId="ADAL" clId="{358F1A85-FEB4-42B9-9AC1-234780A45663}" dt="2024-08-13T17:44:07" v="3898"/>
        <pc:sldMkLst>
          <pc:docMk/>
          <pc:sldMk cId="4022174925" sldId="359"/>
        </pc:sldMkLst>
        <pc:spChg chg="mod">
          <ac:chgData name="김근우(첨단원자력공학부)" userId="1966d26e-7976-44e3-92ce-cb8395d14386" providerId="ADAL" clId="{358F1A85-FEB4-42B9-9AC1-234780A45663}" dt="2024-08-13T16:16:26.358" v="164" actId="20577"/>
          <ac:spMkLst>
            <pc:docMk/>
            <pc:sldMk cId="4022174925" sldId="359"/>
            <ac:spMk id="2" creationId="{75594E18-BE27-87F0-E68D-B32BD9EAF460}"/>
          </ac:spMkLst>
        </pc:spChg>
        <pc:spChg chg="mod">
          <ac:chgData name="김근우(첨단원자력공학부)" userId="1966d26e-7976-44e3-92ce-cb8395d14386" providerId="ADAL" clId="{358F1A85-FEB4-42B9-9AC1-234780A45663}" dt="2024-08-13T17:44:07" v="3898"/>
          <ac:spMkLst>
            <pc:docMk/>
            <pc:sldMk cId="4022174925" sldId="359"/>
            <ac:spMk id="3" creationId="{F228978D-43F0-89CD-4082-AE0B207DCAE4}"/>
          </ac:spMkLst>
        </pc:spChg>
      </pc:sldChg>
      <pc:sldChg chg="addSp delSp modSp add del mod ord">
        <pc:chgData name="김근우(첨단원자력공학부)" userId="1966d26e-7976-44e3-92ce-cb8395d14386" providerId="ADAL" clId="{358F1A85-FEB4-42B9-9AC1-234780A45663}" dt="2024-08-13T17:00:29.380" v="2116" actId="47"/>
        <pc:sldMkLst>
          <pc:docMk/>
          <pc:sldMk cId="701289050" sldId="360"/>
        </pc:sldMkLst>
        <pc:spChg chg="mod">
          <ac:chgData name="김근우(첨단원자력공학부)" userId="1966d26e-7976-44e3-92ce-cb8395d14386" providerId="ADAL" clId="{358F1A85-FEB4-42B9-9AC1-234780A45663}" dt="2024-08-13T16:55:16.775" v="1605" actId="20577"/>
          <ac:spMkLst>
            <pc:docMk/>
            <pc:sldMk cId="701289050" sldId="360"/>
            <ac:spMk id="2" creationId="{B7C830CF-6746-19E4-7860-67B284C79292}"/>
          </ac:spMkLst>
        </pc:spChg>
        <pc:spChg chg="add mod">
          <ac:chgData name="김근우(첨단원자력공학부)" userId="1966d26e-7976-44e3-92ce-cb8395d14386" providerId="ADAL" clId="{358F1A85-FEB4-42B9-9AC1-234780A45663}" dt="2024-08-13T16:26:34.099" v="660" actId="20577"/>
          <ac:spMkLst>
            <pc:docMk/>
            <pc:sldMk cId="701289050" sldId="360"/>
            <ac:spMk id="3" creationId="{1B0BE979-CD9E-AC11-00F9-C98314B7D9C8}"/>
          </ac:spMkLst>
        </pc:spChg>
        <pc:spChg chg="add mod">
          <ac:chgData name="김근우(첨단원자력공학부)" userId="1966d26e-7976-44e3-92ce-cb8395d14386" providerId="ADAL" clId="{358F1A85-FEB4-42B9-9AC1-234780A45663}" dt="2024-08-13T16:59:14.346" v="2094" actId="164"/>
          <ac:spMkLst>
            <pc:docMk/>
            <pc:sldMk cId="701289050" sldId="360"/>
            <ac:spMk id="7" creationId="{D0CBA738-575A-E076-9E13-4F216251244B}"/>
          </ac:spMkLst>
        </pc:spChg>
        <pc:spChg chg="del">
          <ac:chgData name="김근우(첨단원자력공학부)" userId="1966d26e-7976-44e3-92ce-cb8395d14386" providerId="ADAL" clId="{358F1A85-FEB4-42B9-9AC1-234780A45663}" dt="2024-08-13T16:22:37.197" v="600" actId="478"/>
          <ac:spMkLst>
            <pc:docMk/>
            <pc:sldMk cId="701289050" sldId="360"/>
            <ac:spMk id="13" creationId="{F316A36A-1E07-F33F-AF2B-5479F4B57B73}"/>
          </ac:spMkLst>
        </pc:spChg>
        <pc:spChg chg="del">
          <ac:chgData name="김근우(첨단원자력공학부)" userId="1966d26e-7976-44e3-92ce-cb8395d14386" providerId="ADAL" clId="{358F1A85-FEB4-42B9-9AC1-234780A45663}" dt="2024-08-13T16:22:36.567" v="599" actId="478"/>
          <ac:spMkLst>
            <pc:docMk/>
            <pc:sldMk cId="701289050" sldId="360"/>
            <ac:spMk id="16" creationId="{F3029A3D-5921-B5F8-071B-1F75A5E04469}"/>
          </ac:spMkLst>
        </pc:spChg>
        <pc:spChg chg="del">
          <ac:chgData name="김근우(첨단원자력공학부)" userId="1966d26e-7976-44e3-92ce-cb8395d14386" providerId="ADAL" clId="{358F1A85-FEB4-42B9-9AC1-234780A45663}" dt="2024-08-13T16:22:35.862" v="598" actId="478"/>
          <ac:spMkLst>
            <pc:docMk/>
            <pc:sldMk cId="701289050" sldId="360"/>
            <ac:spMk id="17" creationId="{62A94030-1961-1778-8343-88AEF94EBE06}"/>
          </ac:spMkLst>
        </pc:spChg>
        <pc:spChg chg="del">
          <ac:chgData name="김근우(첨단원자력공학부)" userId="1966d26e-7976-44e3-92ce-cb8395d14386" providerId="ADAL" clId="{358F1A85-FEB4-42B9-9AC1-234780A45663}" dt="2024-08-13T16:22:35.249" v="597" actId="478"/>
          <ac:spMkLst>
            <pc:docMk/>
            <pc:sldMk cId="701289050" sldId="360"/>
            <ac:spMk id="18" creationId="{602C2859-C2CE-DF49-919A-BB6DE6350A0B}"/>
          </ac:spMkLst>
        </pc:spChg>
        <pc:spChg chg="del">
          <ac:chgData name="김근우(첨단원자력공학부)" userId="1966d26e-7976-44e3-92ce-cb8395d14386" providerId="ADAL" clId="{358F1A85-FEB4-42B9-9AC1-234780A45663}" dt="2024-08-13T16:22:40.929" v="606" actId="478"/>
          <ac:spMkLst>
            <pc:docMk/>
            <pc:sldMk cId="701289050" sldId="360"/>
            <ac:spMk id="35" creationId="{509FAE91-DCC9-E00B-C850-D1A73B27A846}"/>
          </ac:spMkLst>
        </pc:spChg>
        <pc:grpChg chg="add mod">
          <ac:chgData name="김근우(첨단원자력공학부)" userId="1966d26e-7976-44e3-92ce-cb8395d14386" providerId="ADAL" clId="{358F1A85-FEB4-42B9-9AC1-234780A45663}" dt="2024-08-13T16:59:14.346" v="2094" actId="164"/>
          <ac:grpSpMkLst>
            <pc:docMk/>
            <pc:sldMk cId="701289050" sldId="360"/>
            <ac:grpSpMk id="6" creationId="{32992873-A8FA-427E-1E61-23D728D771C1}"/>
          </ac:grpSpMkLst>
        </pc:grpChg>
        <pc:grpChg chg="add mod">
          <ac:chgData name="김근우(첨단원자력공학부)" userId="1966d26e-7976-44e3-92ce-cb8395d14386" providerId="ADAL" clId="{358F1A85-FEB4-42B9-9AC1-234780A45663}" dt="2024-08-13T16:59:14.346" v="2094" actId="164"/>
          <ac:grpSpMkLst>
            <pc:docMk/>
            <pc:sldMk cId="701289050" sldId="360"/>
            <ac:grpSpMk id="15" creationId="{4E95F4BE-BA19-35E0-C258-EE0D0E694373}"/>
          </ac:grpSpMkLst>
        </pc:grpChg>
        <pc:grpChg chg="del topLvl">
          <ac:chgData name="김근우(첨단원자력공학부)" userId="1966d26e-7976-44e3-92ce-cb8395d14386" providerId="ADAL" clId="{358F1A85-FEB4-42B9-9AC1-234780A45663}" dt="2024-08-13T16:28:35.347" v="730" actId="478"/>
          <ac:grpSpMkLst>
            <pc:docMk/>
            <pc:sldMk cId="701289050" sldId="360"/>
            <ac:grpSpMk id="29" creationId="{F668A71B-49F2-2860-058D-BDC986882F90}"/>
          </ac:grpSpMkLst>
        </pc:grpChg>
        <pc:grpChg chg="del mod">
          <ac:chgData name="김근우(첨단원자력공학부)" userId="1966d26e-7976-44e3-92ce-cb8395d14386" providerId="ADAL" clId="{358F1A85-FEB4-42B9-9AC1-234780A45663}" dt="2024-08-13T16:25:12.990" v="608" actId="478"/>
          <ac:grpSpMkLst>
            <pc:docMk/>
            <pc:sldMk cId="701289050" sldId="360"/>
            <ac:grpSpMk id="53" creationId="{0DD56D7F-5CAC-DCDC-A9B0-039CA211DE94}"/>
          </ac:grpSpMkLst>
        </pc:grpChg>
        <pc:picChg chg="add mod">
          <ac:chgData name="김근우(첨단원자력공학부)" userId="1966d26e-7976-44e3-92ce-cb8395d14386" providerId="ADAL" clId="{358F1A85-FEB4-42B9-9AC1-234780A45663}" dt="2024-08-13T16:37:48.553" v="732" actId="1076"/>
          <ac:picMkLst>
            <pc:docMk/>
            <pc:sldMk cId="701289050" sldId="360"/>
            <ac:picMk id="4" creationId="{218841D6-E4ED-3BD2-7046-88CEC53E8E35}"/>
          </ac:picMkLst>
        </pc:picChg>
        <pc:picChg chg="add mod">
          <ac:chgData name="김근우(첨단원자력공학부)" userId="1966d26e-7976-44e3-92ce-cb8395d14386" providerId="ADAL" clId="{358F1A85-FEB4-42B9-9AC1-234780A45663}" dt="2024-08-13T16:37:48.553" v="732" actId="1076"/>
          <ac:picMkLst>
            <pc:docMk/>
            <pc:sldMk cId="701289050" sldId="360"/>
            <ac:picMk id="5" creationId="{648E80AB-3703-CACC-40D2-4DC624B6766A}"/>
          </ac:picMkLst>
        </pc:picChg>
        <pc:picChg chg="add mod">
          <ac:chgData name="김근우(첨단원자력공학부)" userId="1966d26e-7976-44e3-92ce-cb8395d14386" providerId="ADAL" clId="{358F1A85-FEB4-42B9-9AC1-234780A45663}" dt="2024-08-13T16:37:45.644" v="731"/>
          <ac:picMkLst>
            <pc:docMk/>
            <pc:sldMk cId="701289050" sldId="360"/>
            <ac:picMk id="8" creationId="{5611ED60-6D52-7C12-A814-A73D207431B5}"/>
          </ac:picMkLst>
        </pc:picChg>
        <pc:picChg chg="del">
          <ac:chgData name="김근우(첨단원자력공학부)" userId="1966d26e-7976-44e3-92ce-cb8395d14386" providerId="ADAL" clId="{358F1A85-FEB4-42B9-9AC1-234780A45663}" dt="2024-08-13T16:22:34.461" v="596" actId="478"/>
          <ac:picMkLst>
            <pc:docMk/>
            <pc:sldMk cId="701289050" sldId="360"/>
            <ac:picMk id="11" creationId="{F14154F7-9EFD-F393-D758-07909ED3FEEF}"/>
          </ac:picMkLst>
        </pc:picChg>
        <pc:picChg chg="del topLvl">
          <ac:chgData name="김근우(첨단원자력공학부)" userId="1966d26e-7976-44e3-92ce-cb8395d14386" providerId="ADAL" clId="{358F1A85-FEB4-42B9-9AC1-234780A45663}" dt="2024-08-13T16:25:12.990" v="608" actId="478"/>
          <ac:picMkLst>
            <pc:docMk/>
            <pc:sldMk cId="701289050" sldId="360"/>
            <ac:picMk id="28" creationId="{193425D6-9C3D-12F3-D262-3019D19FAB0B}"/>
          </ac:picMkLst>
        </pc:picChg>
        <pc:cxnChg chg="add mod">
          <ac:chgData name="김근우(첨단원자력공학부)" userId="1966d26e-7976-44e3-92ce-cb8395d14386" providerId="ADAL" clId="{358F1A85-FEB4-42B9-9AC1-234780A45663}" dt="2024-08-13T16:37:45.644" v="731"/>
          <ac:cxnSpMkLst>
            <pc:docMk/>
            <pc:sldMk cId="701289050" sldId="360"/>
            <ac:cxnSpMk id="9" creationId="{F62513FD-BD39-24CC-2118-B9DC8640B56F}"/>
          </ac:cxnSpMkLst>
        </pc:cxnChg>
        <pc:cxnChg chg="add mod">
          <ac:chgData name="김근우(첨단원자력공학부)" userId="1966d26e-7976-44e3-92ce-cb8395d14386" providerId="ADAL" clId="{358F1A85-FEB4-42B9-9AC1-234780A45663}" dt="2024-08-13T16:37:48.553" v="732" actId="1076"/>
          <ac:cxnSpMkLst>
            <pc:docMk/>
            <pc:sldMk cId="701289050" sldId="360"/>
            <ac:cxnSpMk id="10" creationId="{5387FC5D-933A-B40B-34AB-4FA999C7ACC2}"/>
          </ac:cxnSpMkLst>
        </pc:cxnChg>
        <pc:cxnChg chg="del mod">
          <ac:chgData name="김근우(첨단원자력공학부)" userId="1966d26e-7976-44e3-92ce-cb8395d14386" providerId="ADAL" clId="{358F1A85-FEB4-42B9-9AC1-234780A45663}" dt="2024-08-13T16:22:38.246" v="601" actId="478"/>
          <ac:cxnSpMkLst>
            <pc:docMk/>
            <pc:sldMk cId="701289050" sldId="360"/>
            <ac:cxnSpMk id="20" creationId="{D0EBE6A2-8AFD-C92E-CB72-386CD6467133}"/>
          </ac:cxnSpMkLst>
        </pc:cxnChg>
        <pc:cxnChg chg="del mod">
          <ac:chgData name="김근우(첨단원자력공학부)" userId="1966d26e-7976-44e3-92ce-cb8395d14386" providerId="ADAL" clId="{358F1A85-FEB4-42B9-9AC1-234780A45663}" dt="2024-08-13T16:22:39.856" v="605" actId="478"/>
          <ac:cxnSpMkLst>
            <pc:docMk/>
            <pc:sldMk cId="701289050" sldId="360"/>
            <ac:cxnSpMk id="31" creationId="{73FF8694-6DE0-A81A-DABB-EF19D1B7AE1C}"/>
          </ac:cxnSpMkLst>
        </pc:cxnChg>
        <pc:cxnChg chg="del mod">
          <ac:chgData name="김근우(첨단원자력공학부)" userId="1966d26e-7976-44e3-92ce-cb8395d14386" providerId="ADAL" clId="{358F1A85-FEB4-42B9-9AC1-234780A45663}" dt="2024-08-13T16:22:38.783" v="602" actId="478"/>
          <ac:cxnSpMkLst>
            <pc:docMk/>
            <pc:sldMk cId="701289050" sldId="360"/>
            <ac:cxnSpMk id="32" creationId="{D30717CC-5A46-1D10-0F84-B798849BBA80}"/>
          </ac:cxnSpMkLst>
        </pc:cxnChg>
        <pc:cxnChg chg="del mod">
          <ac:chgData name="김근우(첨단원자력공학부)" userId="1966d26e-7976-44e3-92ce-cb8395d14386" providerId="ADAL" clId="{358F1A85-FEB4-42B9-9AC1-234780A45663}" dt="2024-08-13T16:22:39.392" v="604" actId="478"/>
          <ac:cxnSpMkLst>
            <pc:docMk/>
            <pc:sldMk cId="701289050" sldId="360"/>
            <ac:cxnSpMk id="33" creationId="{4ED093C2-52A3-267F-878C-1AC85C8ED9AB}"/>
          </ac:cxnSpMkLst>
        </pc:cxnChg>
        <pc:cxnChg chg="del mod">
          <ac:chgData name="김근우(첨단원자력공학부)" userId="1966d26e-7976-44e3-92ce-cb8395d14386" providerId="ADAL" clId="{358F1A85-FEB4-42B9-9AC1-234780A45663}" dt="2024-08-13T16:22:39.117" v="603" actId="478"/>
          <ac:cxnSpMkLst>
            <pc:docMk/>
            <pc:sldMk cId="701289050" sldId="360"/>
            <ac:cxnSpMk id="34" creationId="{2E54E5DB-C623-9199-C1B8-5F5BC372A8F3}"/>
          </ac:cxnSpMkLst>
        </pc:cxnChg>
      </pc:sldChg>
      <pc:sldChg chg="addSp delSp modSp add mod modAnim">
        <pc:chgData name="김근우(첨단원자력공학부)" userId="1966d26e-7976-44e3-92ce-cb8395d14386" providerId="ADAL" clId="{358F1A85-FEB4-42B9-9AC1-234780A45663}" dt="2024-08-14T00:58:26.300" v="6807" actId="20577"/>
        <pc:sldMkLst>
          <pc:docMk/>
          <pc:sldMk cId="3425834114" sldId="361"/>
        </pc:sldMkLst>
        <pc:spChg chg="mod">
          <ac:chgData name="김근우(첨단원자력공학부)" userId="1966d26e-7976-44e3-92ce-cb8395d14386" providerId="ADAL" clId="{358F1A85-FEB4-42B9-9AC1-234780A45663}" dt="2024-08-13T16:27:59.868" v="711" actId="20577"/>
          <ac:spMkLst>
            <pc:docMk/>
            <pc:sldMk cId="3425834114" sldId="361"/>
            <ac:spMk id="2" creationId="{B7C830CF-6746-19E4-7860-67B284C79292}"/>
          </ac:spMkLst>
        </pc:spChg>
        <pc:spChg chg="add del mod">
          <ac:chgData name="김근우(첨단원자력공학부)" userId="1966d26e-7976-44e3-92ce-cb8395d14386" providerId="ADAL" clId="{358F1A85-FEB4-42B9-9AC1-234780A45663}" dt="2024-08-14T00:58:26.300" v="6807" actId="20577"/>
          <ac:spMkLst>
            <pc:docMk/>
            <pc:sldMk cId="3425834114" sldId="361"/>
            <ac:spMk id="3" creationId="{1B0BE979-CD9E-AC11-00F9-C98314B7D9C8}"/>
          </ac:spMkLst>
        </pc:spChg>
        <pc:spChg chg="add">
          <ac:chgData name="김근우(첨단원자력공학부)" userId="1966d26e-7976-44e3-92ce-cb8395d14386" providerId="ADAL" clId="{358F1A85-FEB4-42B9-9AC1-234780A45663}" dt="2024-08-13T17:03:19.871" v="2117"/>
          <ac:spMkLst>
            <pc:docMk/>
            <pc:sldMk cId="3425834114" sldId="361"/>
            <ac:spMk id="4" creationId="{AA4A5A69-2F32-B795-1064-A3816A2D9319}"/>
          </ac:spMkLst>
        </pc:spChg>
        <pc:spChg chg="mod">
          <ac:chgData name="김근우(첨단원자력공학부)" userId="1966d26e-7976-44e3-92ce-cb8395d14386" providerId="ADAL" clId="{358F1A85-FEB4-42B9-9AC1-234780A45663}" dt="2024-08-13T17:03:30.653" v="2120"/>
          <ac:spMkLst>
            <pc:docMk/>
            <pc:sldMk cId="3425834114" sldId="361"/>
            <ac:spMk id="6" creationId="{B7FC1B4A-F59E-5125-F438-622AD32F2709}"/>
          </ac:spMkLst>
        </pc:spChg>
        <pc:spChg chg="add del mod">
          <ac:chgData name="김근우(첨단원자력공학부)" userId="1966d26e-7976-44e3-92ce-cb8395d14386" providerId="ADAL" clId="{358F1A85-FEB4-42B9-9AC1-234780A45663}" dt="2024-08-13T17:04:19.161" v="2301" actId="478"/>
          <ac:spMkLst>
            <pc:docMk/>
            <pc:sldMk cId="3425834114" sldId="361"/>
            <ac:spMk id="8" creationId="{C51B4495-E630-CCC5-06D0-19937E68FEDA}"/>
          </ac:spMkLst>
        </pc:spChg>
        <pc:spChg chg="add">
          <ac:chgData name="김근우(첨단원자력공학부)" userId="1966d26e-7976-44e3-92ce-cb8395d14386" providerId="ADAL" clId="{358F1A85-FEB4-42B9-9AC1-234780A45663}" dt="2024-08-13T17:05:27.803" v="2413"/>
          <ac:spMkLst>
            <pc:docMk/>
            <pc:sldMk cId="3425834114" sldId="361"/>
            <ac:spMk id="9" creationId="{D4F5EE20-E39D-FB42-0CC6-7236CCA06500}"/>
          </ac:spMkLst>
        </pc:spChg>
        <pc:spChg chg="add del mod">
          <ac:chgData name="김근우(첨단원자력공학부)" userId="1966d26e-7976-44e3-92ce-cb8395d14386" providerId="ADAL" clId="{358F1A85-FEB4-42B9-9AC1-234780A45663}" dt="2024-08-13T17:14:58.835" v="3009" actId="478"/>
          <ac:spMkLst>
            <pc:docMk/>
            <pc:sldMk cId="3425834114" sldId="361"/>
            <ac:spMk id="10" creationId="{C0BB4351-2B9B-7F2E-16E8-4A24F563EB3C}"/>
          </ac:spMkLst>
        </pc:spChg>
        <pc:spChg chg="add mod">
          <ac:chgData name="김근우(첨단원자력공학부)" userId="1966d26e-7976-44e3-92ce-cb8395d14386" providerId="ADAL" clId="{358F1A85-FEB4-42B9-9AC1-234780A45663}" dt="2024-08-13T18:24:16.619" v="5565" actId="1076"/>
          <ac:spMkLst>
            <pc:docMk/>
            <pc:sldMk cId="3425834114" sldId="361"/>
            <ac:spMk id="13" creationId="{6841E0E2-EEB5-7D02-3EB3-EADCCBA34202}"/>
          </ac:spMkLst>
        </pc:spChg>
        <pc:spChg chg="add mod">
          <ac:chgData name="김근우(첨단원자력공학부)" userId="1966d26e-7976-44e3-92ce-cb8395d14386" providerId="ADAL" clId="{358F1A85-FEB4-42B9-9AC1-234780A45663}" dt="2024-08-13T18:24:16.619" v="5565" actId="1076"/>
          <ac:spMkLst>
            <pc:docMk/>
            <pc:sldMk cId="3425834114" sldId="361"/>
            <ac:spMk id="15" creationId="{16BBE78F-BB69-185A-A5DD-FE8E510E85F5}"/>
          </ac:spMkLst>
        </pc:spChg>
        <pc:spChg chg="add mod">
          <ac:chgData name="김근우(첨단원자력공학부)" userId="1966d26e-7976-44e3-92ce-cb8395d14386" providerId="ADAL" clId="{358F1A85-FEB4-42B9-9AC1-234780A45663}" dt="2024-08-13T18:24:16.619" v="5565" actId="1076"/>
          <ac:spMkLst>
            <pc:docMk/>
            <pc:sldMk cId="3425834114" sldId="361"/>
            <ac:spMk id="17" creationId="{9DFF1D09-2E28-0698-0E37-62725DD7A060}"/>
          </ac:spMkLst>
        </pc:spChg>
        <pc:spChg chg="add mod">
          <ac:chgData name="김근우(첨단원자력공학부)" userId="1966d26e-7976-44e3-92ce-cb8395d14386" providerId="ADAL" clId="{358F1A85-FEB4-42B9-9AC1-234780A45663}" dt="2024-08-13T18:24:16.619" v="5565" actId="1076"/>
          <ac:spMkLst>
            <pc:docMk/>
            <pc:sldMk cId="3425834114" sldId="361"/>
            <ac:spMk id="18" creationId="{099D522F-F8A3-3C5D-1797-1CE2DA0667C0}"/>
          </ac:spMkLst>
        </pc:spChg>
        <pc:spChg chg="add mod">
          <ac:chgData name="김근우(첨단원자력공학부)" userId="1966d26e-7976-44e3-92ce-cb8395d14386" providerId="ADAL" clId="{358F1A85-FEB4-42B9-9AC1-234780A45663}" dt="2024-08-13T18:24:13.450" v="5564" actId="571"/>
          <ac:spMkLst>
            <pc:docMk/>
            <pc:sldMk cId="3425834114" sldId="361"/>
            <ac:spMk id="21" creationId="{9E6E1445-3249-34A6-A427-B6955C23111B}"/>
          </ac:spMkLst>
        </pc:spChg>
        <pc:grpChg chg="del">
          <ac:chgData name="김근우(첨단원자력공학부)" userId="1966d26e-7976-44e3-92ce-cb8395d14386" providerId="ADAL" clId="{358F1A85-FEB4-42B9-9AC1-234780A45663}" dt="2024-08-13T17:04:20.274" v="2302" actId="478"/>
          <ac:grpSpMkLst>
            <pc:docMk/>
            <pc:sldMk cId="3425834114" sldId="361"/>
            <ac:grpSpMk id="29" creationId="{F668A71B-49F2-2860-058D-BDC986882F90}"/>
          </ac:grpSpMkLst>
        </pc:grpChg>
        <pc:picChg chg="add mod">
          <ac:chgData name="김근우(첨단원자력공학부)" userId="1966d26e-7976-44e3-92ce-cb8395d14386" providerId="ADAL" clId="{358F1A85-FEB4-42B9-9AC1-234780A45663}" dt="2024-08-13T18:24:17.930" v="5566" actId="1076"/>
          <ac:picMkLst>
            <pc:docMk/>
            <pc:sldMk cId="3425834114" sldId="361"/>
            <ac:picMk id="11" creationId="{191A883E-FFFE-2761-831E-F885DF8D8D9E}"/>
          </ac:picMkLst>
        </pc:picChg>
        <pc:picChg chg="add del mod">
          <ac:chgData name="김근우(첨단원자력공학부)" userId="1966d26e-7976-44e3-92ce-cb8395d14386" providerId="ADAL" clId="{358F1A85-FEB4-42B9-9AC1-234780A45663}" dt="2024-08-13T17:14:15.540" v="3004" actId="478"/>
          <ac:picMkLst>
            <pc:docMk/>
            <pc:sldMk cId="3425834114" sldId="361"/>
            <ac:picMk id="12" creationId="{E9B44602-F19B-607F-86EA-D378EA4EF353}"/>
          </ac:picMkLst>
        </pc:picChg>
        <pc:picChg chg="add del">
          <ac:chgData name="김근우(첨단원자력공학부)" userId="1966d26e-7976-44e3-92ce-cb8395d14386" providerId="ADAL" clId="{358F1A85-FEB4-42B9-9AC1-234780A45663}" dt="2024-08-13T18:23:21.643" v="5557" actId="22"/>
          <ac:picMkLst>
            <pc:docMk/>
            <pc:sldMk cId="3425834114" sldId="361"/>
            <ac:picMk id="20" creationId="{E9728FDE-72B7-AA69-BBE9-1DA1984E390B}"/>
          </ac:picMkLst>
        </pc:picChg>
        <pc:cxnChg chg="add mod">
          <ac:chgData name="김근우(첨단원자력공학부)" userId="1966d26e-7976-44e3-92ce-cb8395d14386" providerId="ADAL" clId="{358F1A85-FEB4-42B9-9AC1-234780A45663}" dt="2024-08-13T18:24:16.619" v="5565" actId="1076"/>
          <ac:cxnSpMkLst>
            <pc:docMk/>
            <pc:sldMk cId="3425834114" sldId="361"/>
            <ac:cxnSpMk id="16" creationId="{70538D0C-2C12-712C-0997-EA3C7A931D90}"/>
          </ac:cxnSpMkLst>
        </pc:cxnChg>
      </pc:sldChg>
      <pc:sldChg chg="addSp delSp modSp add mod ord">
        <pc:chgData name="김근우(첨단원자력공학부)" userId="1966d26e-7976-44e3-92ce-cb8395d14386" providerId="ADAL" clId="{358F1A85-FEB4-42B9-9AC1-234780A45663}" dt="2024-08-14T00:19:18.361" v="6391" actId="20577"/>
        <pc:sldMkLst>
          <pc:docMk/>
          <pc:sldMk cId="970702308" sldId="362"/>
        </pc:sldMkLst>
        <pc:spChg chg="mod">
          <ac:chgData name="김근우(첨단원자력공학부)" userId="1966d26e-7976-44e3-92ce-cb8395d14386" providerId="ADAL" clId="{358F1A85-FEB4-42B9-9AC1-234780A45663}" dt="2024-08-13T17:29:25.656" v="3642" actId="20577"/>
          <ac:spMkLst>
            <pc:docMk/>
            <pc:sldMk cId="970702308" sldId="362"/>
            <ac:spMk id="2" creationId="{B7C830CF-6746-19E4-7860-67B284C79292}"/>
          </ac:spMkLst>
        </pc:spChg>
        <pc:spChg chg="del">
          <ac:chgData name="김근우(첨단원자력공학부)" userId="1966d26e-7976-44e3-92ce-cb8395d14386" providerId="ADAL" clId="{358F1A85-FEB4-42B9-9AC1-234780A45663}" dt="2024-08-13T16:38:38.871" v="826" actId="478"/>
          <ac:spMkLst>
            <pc:docMk/>
            <pc:sldMk cId="970702308" sldId="362"/>
            <ac:spMk id="3" creationId="{1B0BE979-CD9E-AC11-00F9-C98314B7D9C8}"/>
          </ac:spMkLst>
        </pc:spChg>
        <pc:spChg chg="del">
          <ac:chgData name="김근우(첨단원자력공학부)" userId="1966d26e-7976-44e3-92ce-cb8395d14386" providerId="ADAL" clId="{358F1A85-FEB4-42B9-9AC1-234780A45663}" dt="2024-08-13T16:38:35.995" v="825" actId="478"/>
          <ac:spMkLst>
            <pc:docMk/>
            <pc:sldMk cId="970702308" sldId="362"/>
            <ac:spMk id="7" creationId="{D0CBA738-575A-E076-9E13-4F216251244B}"/>
          </ac:spMkLst>
        </pc:spChg>
        <pc:spChg chg="add del mod">
          <ac:chgData name="김근우(첨단원자력공학부)" userId="1966d26e-7976-44e3-92ce-cb8395d14386" providerId="ADAL" clId="{358F1A85-FEB4-42B9-9AC1-234780A45663}" dt="2024-08-13T16:38:47.183" v="827" actId="478"/>
          <ac:spMkLst>
            <pc:docMk/>
            <pc:sldMk cId="970702308" sldId="362"/>
            <ac:spMk id="12" creationId="{3F92A75B-9402-E43F-7A06-7A5866E30A5F}"/>
          </ac:spMkLst>
        </pc:spChg>
        <pc:spChg chg="add del">
          <ac:chgData name="김근우(첨단원자력공학부)" userId="1966d26e-7976-44e3-92ce-cb8395d14386" providerId="ADAL" clId="{358F1A85-FEB4-42B9-9AC1-234780A45663}" dt="2024-08-13T16:38:55.688" v="829" actId="11529"/>
          <ac:spMkLst>
            <pc:docMk/>
            <pc:sldMk cId="970702308" sldId="362"/>
            <ac:spMk id="13" creationId="{23903A04-0B93-EC52-0D8A-1DF62D5D8B56}"/>
          </ac:spMkLst>
        </pc:spChg>
        <pc:spChg chg="add mod">
          <ac:chgData name="김근우(첨단원자력공학부)" userId="1966d26e-7976-44e3-92ce-cb8395d14386" providerId="ADAL" clId="{358F1A85-FEB4-42B9-9AC1-234780A45663}" dt="2024-08-14T00:19:18.361" v="6391" actId="20577"/>
          <ac:spMkLst>
            <pc:docMk/>
            <pc:sldMk cId="970702308" sldId="362"/>
            <ac:spMk id="15" creationId="{F7447378-22A0-28D1-D7ED-4A3D1BD772EF}"/>
          </ac:spMkLst>
        </pc:spChg>
        <pc:spChg chg="add del mod">
          <ac:chgData name="김근우(첨단원자력공학부)" userId="1966d26e-7976-44e3-92ce-cb8395d14386" providerId="ADAL" clId="{358F1A85-FEB4-42B9-9AC1-234780A45663}" dt="2024-08-13T16:49:35.606" v="1366" actId="478"/>
          <ac:spMkLst>
            <pc:docMk/>
            <pc:sldMk cId="970702308" sldId="362"/>
            <ac:spMk id="21" creationId="{366C89CF-342F-3B18-5014-2ACC5A27E78C}"/>
          </ac:spMkLst>
        </pc:spChg>
        <pc:grpChg chg="del">
          <ac:chgData name="김근우(첨단원자력공학부)" userId="1966d26e-7976-44e3-92ce-cb8395d14386" providerId="ADAL" clId="{358F1A85-FEB4-42B9-9AC1-234780A45663}" dt="2024-08-13T16:38:34.833" v="823" actId="478"/>
          <ac:grpSpMkLst>
            <pc:docMk/>
            <pc:sldMk cId="970702308" sldId="362"/>
            <ac:grpSpMk id="6" creationId="{32992873-A8FA-427E-1E61-23D728D771C1}"/>
          </ac:grpSpMkLst>
        </pc:grpChg>
        <pc:grpChg chg="add mod">
          <ac:chgData name="김근우(첨단원자력공학부)" userId="1966d26e-7976-44e3-92ce-cb8395d14386" providerId="ADAL" clId="{358F1A85-FEB4-42B9-9AC1-234780A45663}" dt="2024-08-13T16:41:04.148" v="861"/>
          <ac:grpSpMkLst>
            <pc:docMk/>
            <pc:sldMk cId="970702308" sldId="362"/>
            <ac:grpSpMk id="18" creationId="{316F1E39-0CC8-F7D8-95D2-F17B0BE012CB}"/>
          </ac:grpSpMkLst>
        </pc:grpChg>
        <pc:picChg chg="del">
          <ac:chgData name="김근우(첨단원자력공학부)" userId="1966d26e-7976-44e3-92ce-cb8395d14386" providerId="ADAL" clId="{358F1A85-FEB4-42B9-9AC1-234780A45663}" dt="2024-08-13T16:38:34.470" v="822" actId="478"/>
          <ac:picMkLst>
            <pc:docMk/>
            <pc:sldMk cId="970702308" sldId="362"/>
            <ac:picMk id="4" creationId="{218841D6-E4ED-3BD2-7046-88CEC53E8E35}"/>
          </ac:picMkLst>
        </pc:picChg>
        <pc:picChg chg="del">
          <ac:chgData name="김근우(첨단원자력공학부)" userId="1966d26e-7976-44e3-92ce-cb8395d14386" providerId="ADAL" clId="{358F1A85-FEB4-42B9-9AC1-234780A45663}" dt="2024-08-13T16:38:35.191" v="824" actId="478"/>
          <ac:picMkLst>
            <pc:docMk/>
            <pc:sldMk cId="970702308" sldId="362"/>
            <ac:picMk id="5" creationId="{648E80AB-3703-CACC-40D2-4DC624B6766A}"/>
          </ac:picMkLst>
        </pc:picChg>
        <pc:picChg chg="add mod">
          <ac:chgData name="김근우(첨단원자력공학부)" userId="1966d26e-7976-44e3-92ce-cb8395d14386" providerId="ADAL" clId="{358F1A85-FEB4-42B9-9AC1-234780A45663}" dt="2024-08-13T16:41:30.402" v="867" actId="1076"/>
          <ac:picMkLst>
            <pc:docMk/>
            <pc:sldMk cId="970702308" sldId="362"/>
            <ac:picMk id="16" creationId="{4BD6791A-C488-A297-ABEF-C373B63EFC69}"/>
          </ac:picMkLst>
        </pc:picChg>
        <pc:picChg chg="add mod">
          <ac:chgData name="김근우(첨단원자력공학부)" userId="1966d26e-7976-44e3-92ce-cb8395d14386" providerId="ADAL" clId="{358F1A85-FEB4-42B9-9AC1-234780A45663}" dt="2024-08-13T16:41:10.342" v="863" actId="14100"/>
          <ac:picMkLst>
            <pc:docMk/>
            <pc:sldMk cId="970702308" sldId="362"/>
            <ac:picMk id="17" creationId="{55057C20-4543-A22F-ADE2-492049FDB580}"/>
          </ac:picMkLst>
        </pc:picChg>
        <pc:picChg chg="mod">
          <ac:chgData name="김근우(첨단원자력공학부)" userId="1966d26e-7976-44e3-92ce-cb8395d14386" providerId="ADAL" clId="{358F1A85-FEB4-42B9-9AC1-234780A45663}" dt="2024-08-13T16:41:04.148" v="861"/>
          <ac:picMkLst>
            <pc:docMk/>
            <pc:sldMk cId="970702308" sldId="362"/>
            <ac:picMk id="19" creationId="{C2D04D42-9556-A548-EF3C-966C5F1EDB1C}"/>
          </ac:picMkLst>
        </pc:picChg>
        <pc:picChg chg="mod">
          <ac:chgData name="김근우(첨단원자력공학부)" userId="1966d26e-7976-44e3-92ce-cb8395d14386" providerId="ADAL" clId="{358F1A85-FEB4-42B9-9AC1-234780A45663}" dt="2024-08-13T16:41:04.148" v="861"/>
          <ac:picMkLst>
            <pc:docMk/>
            <pc:sldMk cId="970702308" sldId="362"/>
            <ac:picMk id="20" creationId="{9F8FF984-E6A0-0007-5F11-5BB4A56E3963}"/>
          </ac:picMkLst>
        </pc:picChg>
        <pc:cxnChg chg="mod">
          <ac:chgData name="김근우(첨단원자력공학부)" userId="1966d26e-7976-44e3-92ce-cb8395d14386" providerId="ADAL" clId="{358F1A85-FEB4-42B9-9AC1-234780A45663}" dt="2024-08-13T16:38:34.833" v="823" actId="478"/>
          <ac:cxnSpMkLst>
            <pc:docMk/>
            <pc:sldMk cId="970702308" sldId="362"/>
            <ac:cxnSpMk id="9" creationId="{F62513FD-BD39-24CC-2118-B9DC8640B56F}"/>
          </ac:cxnSpMkLst>
        </pc:cxnChg>
        <pc:cxnChg chg="mod">
          <ac:chgData name="김근우(첨단원자력공학부)" userId="1966d26e-7976-44e3-92ce-cb8395d14386" providerId="ADAL" clId="{358F1A85-FEB4-42B9-9AC1-234780A45663}" dt="2024-08-13T16:38:34.833" v="823" actId="478"/>
          <ac:cxnSpMkLst>
            <pc:docMk/>
            <pc:sldMk cId="970702308" sldId="362"/>
            <ac:cxnSpMk id="10" creationId="{5387FC5D-933A-B40B-34AB-4FA999C7ACC2}"/>
          </ac:cxnSpMkLst>
        </pc:cxnChg>
      </pc:sldChg>
      <pc:sldChg chg="addSp delSp modSp add mod ord setBg">
        <pc:chgData name="김근우(첨단원자력공학부)" userId="1966d26e-7976-44e3-92ce-cb8395d14386" providerId="ADAL" clId="{358F1A85-FEB4-42B9-9AC1-234780A45663}" dt="2024-08-13T17:00:13.277" v="2115"/>
        <pc:sldMkLst>
          <pc:docMk/>
          <pc:sldMk cId="162193681" sldId="363"/>
        </pc:sldMkLst>
        <pc:spChg chg="mod">
          <ac:chgData name="김근우(첨단원자력공학부)" userId="1966d26e-7976-44e3-92ce-cb8395d14386" providerId="ADAL" clId="{358F1A85-FEB4-42B9-9AC1-234780A45663}" dt="2024-08-13T16:59:32.651" v="2103" actId="26606"/>
          <ac:spMkLst>
            <pc:docMk/>
            <pc:sldMk cId="162193681" sldId="363"/>
            <ac:spMk id="2" creationId="{B7C830CF-6746-19E4-7860-67B284C79292}"/>
          </ac:spMkLst>
        </pc:spChg>
        <pc:spChg chg="mod">
          <ac:chgData name="김근우(첨단원자력공학부)" userId="1966d26e-7976-44e3-92ce-cb8395d14386" providerId="ADAL" clId="{358F1A85-FEB4-42B9-9AC1-234780A45663}" dt="2024-08-13T16:59:32.651" v="2103" actId="26606"/>
          <ac:spMkLst>
            <pc:docMk/>
            <pc:sldMk cId="162193681" sldId="363"/>
            <ac:spMk id="3" creationId="{1B0BE979-CD9E-AC11-00F9-C98314B7D9C8}"/>
          </ac:spMkLst>
        </pc:spChg>
        <pc:spChg chg="del">
          <ac:chgData name="김근우(첨단원자력공학부)" userId="1966d26e-7976-44e3-92ce-cb8395d14386" providerId="ADAL" clId="{358F1A85-FEB4-42B9-9AC1-234780A45663}" dt="2024-08-13T16:55:22.881" v="1608" actId="478"/>
          <ac:spMkLst>
            <pc:docMk/>
            <pc:sldMk cId="162193681" sldId="363"/>
            <ac:spMk id="7" creationId="{D0CBA738-575A-E076-9E13-4F216251244B}"/>
          </ac:spMkLst>
        </pc:spChg>
        <pc:spChg chg="mod ord">
          <ac:chgData name="김근우(첨단원자력공학부)" userId="1966d26e-7976-44e3-92ce-cb8395d14386" providerId="ADAL" clId="{358F1A85-FEB4-42B9-9AC1-234780A45663}" dt="2024-08-13T16:59:32.651" v="2103" actId="26606"/>
          <ac:spMkLst>
            <pc:docMk/>
            <pc:sldMk cId="162193681" sldId="363"/>
            <ac:spMk id="14" creationId="{09589D9A-2E8C-D6AF-4B94-D742C65E5542}"/>
          </ac:spMkLst>
        </pc:spChg>
        <pc:spChg chg="del mod topLvl">
          <ac:chgData name="김근우(첨단원자력공학부)" userId="1966d26e-7976-44e3-92ce-cb8395d14386" providerId="ADAL" clId="{358F1A85-FEB4-42B9-9AC1-234780A45663}" dt="2024-08-13T16:59:53.181" v="2112" actId="478"/>
          <ac:spMkLst>
            <pc:docMk/>
            <pc:sldMk cId="162193681" sldId="363"/>
            <ac:spMk id="23" creationId="{043DA8E3-8F42-5CB3-4EDC-DA8E6197F7FB}"/>
          </ac:spMkLst>
        </pc:spChg>
        <pc:spChg chg="mod ord">
          <ac:chgData name="김근우(첨단원자력공학부)" userId="1966d26e-7976-44e3-92ce-cb8395d14386" providerId="ADAL" clId="{358F1A85-FEB4-42B9-9AC1-234780A45663}" dt="2024-08-13T16:59:32.651" v="2103" actId="26606"/>
          <ac:spMkLst>
            <pc:docMk/>
            <pc:sldMk cId="162193681" sldId="363"/>
            <ac:spMk id="30" creationId="{063BAD7F-DE1C-9650-6468-A59CAB24A335}"/>
          </ac:spMkLst>
        </pc:spChg>
        <pc:spChg chg="add del">
          <ac:chgData name="김근우(첨단원자력공학부)" userId="1966d26e-7976-44e3-92ce-cb8395d14386" providerId="ADAL" clId="{358F1A85-FEB4-42B9-9AC1-234780A45663}" dt="2024-08-13T16:59:27.907" v="2101" actId="26606"/>
          <ac:spMkLst>
            <pc:docMk/>
            <pc:sldMk cId="162193681" sldId="363"/>
            <ac:spMk id="33" creationId="{D75A5B51-0925-4835-8511-A0DD17EAA97C}"/>
          </ac:spMkLst>
        </pc:spChg>
        <pc:spChg chg="add del">
          <ac:chgData name="김근우(첨단원자력공학부)" userId="1966d26e-7976-44e3-92ce-cb8395d14386" providerId="ADAL" clId="{358F1A85-FEB4-42B9-9AC1-234780A45663}" dt="2024-08-13T16:59:02.326" v="2091" actId="26606"/>
          <ac:spMkLst>
            <pc:docMk/>
            <pc:sldMk cId="162193681" sldId="363"/>
            <ac:spMk id="35" creationId="{C0763A76-9F1C-4FC5-82B7-DD475DA461B2}"/>
          </ac:spMkLst>
        </pc:spChg>
        <pc:spChg chg="add del">
          <ac:chgData name="김근우(첨단원자력공학부)" userId="1966d26e-7976-44e3-92ce-cb8395d14386" providerId="ADAL" clId="{358F1A85-FEB4-42B9-9AC1-234780A45663}" dt="2024-08-13T16:59:27.907" v="2101" actId="26606"/>
          <ac:spMkLst>
            <pc:docMk/>
            <pc:sldMk cId="162193681" sldId="363"/>
            <ac:spMk id="36" creationId="{5CDFD20D-8E4F-4E3A-AF87-93F23E0DBFB3}"/>
          </ac:spMkLst>
        </pc:spChg>
        <pc:spChg chg="add del">
          <ac:chgData name="김근우(첨단원자력공학부)" userId="1966d26e-7976-44e3-92ce-cb8395d14386" providerId="ADAL" clId="{358F1A85-FEB4-42B9-9AC1-234780A45663}" dt="2024-08-13T16:59:02.326" v="2091" actId="26606"/>
          <ac:spMkLst>
            <pc:docMk/>
            <pc:sldMk cId="162193681" sldId="363"/>
            <ac:spMk id="37" creationId="{E81BF4F6-F2CF-4984-9D14-D6966D92F99F}"/>
          </ac:spMkLst>
        </pc:spChg>
        <pc:spChg chg="add del">
          <ac:chgData name="김근우(첨단원자력공학부)" userId="1966d26e-7976-44e3-92ce-cb8395d14386" providerId="ADAL" clId="{358F1A85-FEB4-42B9-9AC1-234780A45663}" dt="2024-08-13T16:59:32.651" v="2103" actId="26606"/>
          <ac:spMkLst>
            <pc:docMk/>
            <pc:sldMk cId="162193681" sldId="363"/>
            <ac:spMk id="38" creationId="{7D5D2E51-A652-4FCB-ADE3-8974F2723C34}"/>
          </ac:spMkLst>
        </pc:spChg>
        <pc:spChg chg="add del">
          <ac:chgData name="김근우(첨단원자력공학부)" userId="1966d26e-7976-44e3-92ce-cb8395d14386" providerId="ADAL" clId="{358F1A85-FEB4-42B9-9AC1-234780A45663}" dt="2024-08-13T16:59:32.651" v="2103" actId="26606"/>
          <ac:spMkLst>
            <pc:docMk/>
            <pc:sldMk cId="162193681" sldId="363"/>
            <ac:spMk id="39" creationId="{F6EBCC24-DE3B-4BAD-9624-83E1C2D665DD}"/>
          </ac:spMkLst>
        </pc:spChg>
        <pc:spChg chg="add del">
          <ac:chgData name="김근우(첨단원자력공학부)" userId="1966d26e-7976-44e3-92ce-cb8395d14386" providerId="ADAL" clId="{358F1A85-FEB4-42B9-9AC1-234780A45663}" dt="2024-08-13T16:59:32.651" v="2103" actId="26606"/>
          <ac:spMkLst>
            <pc:docMk/>
            <pc:sldMk cId="162193681" sldId="363"/>
            <ac:spMk id="40" creationId="{08E18253-076D-4D89-968E-FCD8887E2B27}"/>
          </ac:spMkLst>
        </pc:spChg>
        <pc:spChg chg="add del">
          <ac:chgData name="김근우(첨단원자력공학부)" userId="1966d26e-7976-44e3-92ce-cb8395d14386" providerId="ADAL" clId="{358F1A85-FEB4-42B9-9AC1-234780A45663}" dt="2024-08-13T16:59:32.651" v="2103" actId="26606"/>
          <ac:spMkLst>
            <pc:docMk/>
            <pc:sldMk cId="162193681" sldId="363"/>
            <ac:spMk id="41" creationId="{8C07AF1D-AB44-447B-BC2F-DBECCC06C02A}"/>
          </ac:spMkLst>
        </pc:spChg>
        <pc:spChg chg="add del">
          <ac:chgData name="김근우(첨단원자력공학부)" userId="1966d26e-7976-44e3-92ce-cb8395d14386" providerId="ADAL" clId="{358F1A85-FEB4-42B9-9AC1-234780A45663}" dt="2024-08-13T16:59:32.651" v="2103" actId="26606"/>
          <ac:spMkLst>
            <pc:docMk/>
            <pc:sldMk cId="162193681" sldId="363"/>
            <ac:spMk id="43" creationId="{6FCD70E2-BD62-41E4-975D-E58B07928F6F}"/>
          </ac:spMkLst>
        </pc:spChg>
        <pc:grpChg chg="del">
          <ac:chgData name="김근우(첨단원자력공학부)" userId="1966d26e-7976-44e3-92ce-cb8395d14386" providerId="ADAL" clId="{358F1A85-FEB4-42B9-9AC1-234780A45663}" dt="2024-08-13T16:55:23.368" v="1609" actId="478"/>
          <ac:grpSpMkLst>
            <pc:docMk/>
            <pc:sldMk cId="162193681" sldId="363"/>
            <ac:grpSpMk id="6" creationId="{32992873-A8FA-427E-1E61-23D728D771C1}"/>
          </ac:grpSpMkLst>
        </pc:grpChg>
        <pc:grpChg chg="add mod">
          <ac:chgData name="김근우(첨단원자력공학부)" userId="1966d26e-7976-44e3-92ce-cb8395d14386" providerId="ADAL" clId="{358F1A85-FEB4-42B9-9AC1-234780A45663}" dt="2024-08-13T16:59:06.769" v="2093"/>
          <ac:grpSpMkLst>
            <pc:docMk/>
            <pc:sldMk cId="162193681" sldId="363"/>
            <ac:grpSpMk id="15" creationId="{2FBE2980-236F-2E35-409E-4DE09BB56F51}"/>
          </ac:grpSpMkLst>
        </pc:grpChg>
        <pc:grpChg chg="add del mod">
          <ac:chgData name="김근우(첨단원자력공학부)" userId="1966d26e-7976-44e3-92ce-cb8395d14386" providerId="ADAL" clId="{358F1A85-FEB4-42B9-9AC1-234780A45663}" dt="2024-08-13T16:59:53.181" v="2112" actId="478"/>
          <ac:grpSpMkLst>
            <pc:docMk/>
            <pc:sldMk cId="162193681" sldId="363"/>
            <ac:grpSpMk id="21" creationId="{E06C3D66-6E89-674F-0D3C-9EA7FFD6C213}"/>
          </ac:grpSpMkLst>
        </pc:grpChg>
        <pc:grpChg chg="del mod topLvl">
          <ac:chgData name="김근우(첨단원자력공학부)" userId="1966d26e-7976-44e3-92ce-cb8395d14386" providerId="ADAL" clId="{358F1A85-FEB4-42B9-9AC1-234780A45663}" dt="2024-08-13T16:59:54.407" v="2113" actId="478"/>
          <ac:grpSpMkLst>
            <pc:docMk/>
            <pc:sldMk cId="162193681" sldId="363"/>
            <ac:grpSpMk id="22" creationId="{288BFDD8-E659-CC03-85AB-71969774D437}"/>
          </ac:grpSpMkLst>
        </pc:grpChg>
        <pc:grpChg chg="add del">
          <ac:chgData name="김근우(첨단원자력공학부)" userId="1966d26e-7976-44e3-92ce-cb8395d14386" providerId="ADAL" clId="{358F1A85-FEB4-42B9-9AC1-234780A45663}" dt="2024-08-13T16:59:24.399" v="2097" actId="26606"/>
          <ac:grpSpMkLst>
            <pc:docMk/>
            <pc:sldMk cId="162193681" sldId="363"/>
            <ac:grpSpMk id="32" creationId="{50A0A18D-98B4-40E5-4078-A318C9554788}"/>
          </ac:grpSpMkLst>
        </pc:grpChg>
        <pc:grpChg chg="add del">
          <ac:chgData name="김근우(첨단원자력공학부)" userId="1966d26e-7976-44e3-92ce-cb8395d14386" providerId="ADAL" clId="{358F1A85-FEB4-42B9-9AC1-234780A45663}" dt="2024-08-13T16:59:26.139" v="2099" actId="26606"/>
          <ac:grpSpMkLst>
            <pc:docMk/>
            <pc:sldMk cId="162193681" sldId="363"/>
            <ac:grpSpMk id="34" creationId="{3D8C2594-D090-8C08-EF11-EB4DE055D0E4}"/>
          </ac:grpSpMkLst>
        </pc:grpChg>
        <pc:picChg chg="del">
          <ac:chgData name="김근우(첨단원자력공학부)" userId="1966d26e-7976-44e3-92ce-cb8395d14386" providerId="ADAL" clId="{358F1A85-FEB4-42B9-9AC1-234780A45663}" dt="2024-08-13T16:55:22.074" v="1607" actId="478"/>
          <ac:picMkLst>
            <pc:docMk/>
            <pc:sldMk cId="162193681" sldId="363"/>
            <ac:picMk id="4" creationId="{218841D6-E4ED-3BD2-7046-88CEC53E8E35}"/>
          </ac:picMkLst>
        </pc:picChg>
        <pc:picChg chg="del">
          <ac:chgData name="김근우(첨단원자력공학부)" userId="1966d26e-7976-44e3-92ce-cb8395d14386" providerId="ADAL" clId="{358F1A85-FEB4-42B9-9AC1-234780A45663}" dt="2024-08-13T16:55:24.045" v="1610" actId="478"/>
          <ac:picMkLst>
            <pc:docMk/>
            <pc:sldMk cId="162193681" sldId="363"/>
            <ac:picMk id="5" creationId="{648E80AB-3703-CACC-40D2-4DC624B6766A}"/>
          </ac:picMkLst>
        </pc:picChg>
        <pc:picChg chg="add del mod">
          <ac:chgData name="김근우(첨단원자력공학부)" userId="1966d26e-7976-44e3-92ce-cb8395d14386" providerId="ADAL" clId="{358F1A85-FEB4-42B9-9AC1-234780A45663}" dt="2024-08-13T16:59:06.382" v="2092" actId="478"/>
          <ac:picMkLst>
            <pc:docMk/>
            <pc:sldMk cId="162193681" sldId="363"/>
            <ac:picMk id="11" creationId="{0FC6E617-0DE1-CB41-E366-62EB15E4CE66}"/>
          </ac:picMkLst>
        </pc:picChg>
        <pc:picChg chg="add mod">
          <ac:chgData name="김근우(첨단원자력공학부)" userId="1966d26e-7976-44e3-92ce-cb8395d14386" providerId="ADAL" clId="{358F1A85-FEB4-42B9-9AC1-234780A45663}" dt="2024-08-13T16:59:06.769" v="2093"/>
          <ac:picMkLst>
            <pc:docMk/>
            <pc:sldMk cId="162193681" sldId="363"/>
            <ac:picMk id="12" creationId="{DF280EB4-3EEE-B9DF-8556-89E882C65949}"/>
          </ac:picMkLst>
        </pc:picChg>
        <pc:picChg chg="add mod">
          <ac:chgData name="김근우(첨단원자력공학부)" userId="1966d26e-7976-44e3-92ce-cb8395d14386" providerId="ADAL" clId="{358F1A85-FEB4-42B9-9AC1-234780A45663}" dt="2024-08-13T16:59:06.769" v="2093"/>
          <ac:picMkLst>
            <pc:docMk/>
            <pc:sldMk cId="162193681" sldId="363"/>
            <ac:picMk id="13" creationId="{CB28F7BA-4B12-B5B7-9272-F46F198B4FB8}"/>
          </ac:picMkLst>
        </pc:picChg>
        <pc:picChg chg="mod">
          <ac:chgData name="김근우(첨단원자력공학부)" userId="1966d26e-7976-44e3-92ce-cb8395d14386" providerId="ADAL" clId="{358F1A85-FEB4-42B9-9AC1-234780A45663}" dt="2024-08-13T16:59:06.769" v="2093"/>
          <ac:picMkLst>
            <pc:docMk/>
            <pc:sldMk cId="162193681" sldId="363"/>
            <ac:picMk id="16" creationId="{B5554D6B-5A4D-73E5-E441-45691CEEB616}"/>
          </ac:picMkLst>
        </pc:picChg>
        <pc:picChg chg="add mod ord">
          <ac:chgData name="김근우(첨단원자력공학부)" userId="1966d26e-7976-44e3-92ce-cb8395d14386" providerId="ADAL" clId="{358F1A85-FEB4-42B9-9AC1-234780A45663}" dt="2024-08-13T16:59:46.068" v="2108" actId="1076"/>
          <ac:picMkLst>
            <pc:docMk/>
            <pc:sldMk cId="162193681" sldId="363"/>
            <ac:picMk id="19" creationId="{6DF61ADE-BAF0-DDEA-4573-AD9DDF1BBCA6}"/>
          </ac:picMkLst>
        </pc:picChg>
        <pc:picChg chg="add mod">
          <ac:chgData name="김근우(첨단원자력공학부)" userId="1966d26e-7976-44e3-92ce-cb8395d14386" providerId="ADAL" clId="{358F1A85-FEB4-42B9-9AC1-234780A45663}" dt="2024-08-13T16:59:49.845" v="2110" actId="1076"/>
          <ac:picMkLst>
            <pc:docMk/>
            <pc:sldMk cId="162193681" sldId="363"/>
            <ac:picMk id="20" creationId="{00E61EB2-1460-E8E2-EAEA-784C09357DB5}"/>
          </ac:picMkLst>
        </pc:picChg>
        <pc:picChg chg="mod topLvl">
          <ac:chgData name="김근우(첨단원자력공학부)" userId="1966d26e-7976-44e3-92ce-cb8395d14386" providerId="ADAL" clId="{358F1A85-FEB4-42B9-9AC1-234780A45663}" dt="2024-08-13T16:59:54.407" v="2113" actId="478"/>
          <ac:picMkLst>
            <pc:docMk/>
            <pc:sldMk cId="162193681" sldId="363"/>
            <ac:picMk id="24" creationId="{26D1AF4E-28D2-57AD-47F6-C310C761D022}"/>
          </ac:picMkLst>
        </pc:picChg>
        <pc:cxnChg chg="mod">
          <ac:chgData name="김근우(첨단원자력공학부)" userId="1966d26e-7976-44e3-92ce-cb8395d14386" providerId="ADAL" clId="{358F1A85-FEB4-42B9-9AC1-234780A45663}" dt="2024-08-13T16:55:23.368" v="1609" actId="478"/>
          <ac:cxnSpMkLst>
            <pc:docMk/>
            <pc:sldMk cId="162193681" sldId="363"/>
            <ac:cxnSpMk id="9" creationId="{F62513FD-BD39-24CC-2118-B9DC8640B56F}"/>
          </ac:cxnSpMkLst>
        </pc:cxnChg>
        <pc:cxnChg chg="mod">
          <ac:chgData name="김근우(첨단원자력공학부)" userId="1966d26e-7976-44e3-92ce-cb8395d14386" providerId="ADAL" clId="{358F1A85-FEB4-42B9-9AC1-234780A45663}" dt="2024-08-13T16:55:23.368" v="1609" actId="478"/>
          <ac:cxnSpMkLst>
            <pc:docMk/>
            <pc:sldMk cId="162193681" sldId="363"/>
            <ac:cxnSpMk id="10" creationId="{5387FC5D-933A-B40B-34AB-4FA999C7ACC2}"/>
          </ac:cxnSpMkLst>
        </pc:cxnChg>
        <pc:cxnChg chg="mod">
          <ac:chgData name="김근우(첨단원자력공학부)" userId="1966d26e-7976-44e3-92ce-cb8395d14386" providerId="ADAL" clId="{358F1A85-FEB4-42B9-9AC1-234780A45663}" dt="2024-08-13T16:59:06.769" v="2093"/>
          <ac:cxnSpMkLst>
            <pc:docMk/>
            <pc:sldMk cId="162193681" sldId="363"/>
            <ac:cxnSpMk id="17" creationId="{D18D5378-A8AE-4AA5-D248-359C10EBF962}"/>
          </ac:cxnSpMkLst>
        </pc:cxnChg>
        <pc:cxnChg chg="mod">
          <ac:chgData name="김근우(첨단원자력공학부)" userId="1966d26e-7976-44e3-92ce-cb8395d14386" providerId="ADAL" clId="{358F1A85-FEB4-42B9-9AC1-234780A45663}" dt="2024-08-13T16:59:06.769" v="2093"/>
          <ac:cxnSpMkLst>
            <pc:docMk/>
            <pc:sldMk cId="162193681" sldId="363"/>
            <ac:cxnSpMk id="18" creationId="{18A934BF-7401-0B11-B465-ADC7D4EB4BD8}"/>
          </ac:cxnSpMkLst>
        </pc:cxnChg>
        <pc:cxnChg chg="del mod">
          <ac:chgData name="김근우(첨단원자력공학부)" userId="1966d26e-7976-44e3-92ce-cb8395d14386" providerId="ADAL" clId="{358F1A85-FEB4-42B9-9AC1-234780A45663}" dt="2024-08-13T16:59:52.273" v="2111" actId="478"/>
          <ac:cxnSpMkLst>
            <pc:docMk/>
            <pc:sldMk cId="162193681" sldId="363"/>
            <ac:cxnSpMk id="25" creationId="{FA0C7575-CFB4-369E-24A5-A596E7FB203E}"/>
          </ac:cxnSpMkLst>
        </pc:cxnChg>
        <pc:cxnChg chg="del mod topLvl">
          <ac:chgData name="김근우(첨단원자력공학부)" userId="1966d26e-7976-44e3-92ce-cb8395d14386" providerId="ADAL" clId="{358F1A85-FEB4-42B9-9AC1-234780A45663}" dt="2024-08-13T16:59:54.407" v="2113" actId="478"/>
          <ac:cxnSpMkLst>
            <pc:docMk/>
            <pc:sldMk cId="162193681" sldId="363"/>
            <ac:cxnSpMk id="26" creationId="{ACBD4ACA-1F54-774F-7BD1-DB03C1DD1140}"/>
          </ac:cxnSpMkLst>
        </pc:cxnChg>
      </pc:sldChg>
      <pc:sldChg chg="add del modAnim">
        <pc:chgData name="김근우(첨단원자력공학부)" userId="1966d26e-7976-44e3-92ce-cb8395d14386" providerId="ADAL" clId="{358F1A85-FEB4-42B9-9AC1-234780A45663}" dt="2024-08-13T17:28:18.401" v="3625" actId="2890"/>
        <pc:sldMkLst>
          <pc:docMk/>
          <pc:sldMk cId="369254197" sldId="364"/>
        </pc:sldMkLst>
      </pc:sldChg>
      <pc:sldChg chg="add del modAnim">
        <pc:chgData name="김근우(첨단원자력공학부)" userId="1966d26e-7976-44e3-92ce-cb8395d14386" providerId="ADAL" clId="{358F1A85-FEB4-42B9-9AC1-234780A45663}" dt="2024-08-13T17:29:34.135" v="3643" actId="47"/>
        <pc:sldMkLst>
          <pc:docMk/>
          <pc:sldMk cId="426989460" sldId="364"/>
        </pc:sldMkLst>
      </pc:sldChg>
      <pc:sldChg chg="add del">
        <pc:chgData name="김근우(첨단원자력공학부)" userId="1966d26e-7976-44e3-92ce-cb8395d14386" providerId="ADAL" clId="{358F1A85-FEB4-42B9-9AC1-234780A45663}" dt="2024-08-13T17:39:32.499" v="3888" actId="47"/>
        <pc:sldMkLst>
          <pc:docMk/>
          <pc:sldMk cId="689815867" sldId="364"/>
        </pc:sldMkLst>
      </pc:sldChg>
      <pc:sldChg chg="addSp modSp add del">
        <pc:chgData name="김근우(첨단원자력공학부)" userId="1966d26e-7976-44e3-92ce-cb8395d14386" providerId="ADAL" clId="{358F1A85-FEB4-42B9-9AC1-234780A45663}" dt="2024-08-13T17:28:39.420" v="3629" actId="2890"/>
        <pc:sldMkLst>
          <pc:docMk/>
          <pc:sldMk cId="2840301382" sldId="364"/>
        </pc:sldMkLst>
        <pc:spChg chg="add mod">
          <ac:chgData name="김근우(첨단원자력공학부)" userId="1966d26e-7976-44e3-92ce-cb8395d14386" providerId="ADAL" clId="{358F1A85-FEB4-42B9-9AC1-234780A45663}" dt="2024-08-13T17:28:37.427" v="3628" actId="571"/>
          <ac:spMkLst>
            <pc:docMk/>
            <pc:sldMk cId="2840301382" sldId="364"/>
            <ac:spMk id="7" creationId="{175EDB9F-08BE-645B-AC4F-F6464264ED49}"/>
          </ac:spMkLst>
        </pc:spChg>
      </pc:sldChg>
      <pc:sldChg chg="add del">
        <pc:chgData name="김근우(첨단원자력공학부)" userId="1966d26e-7976-44e3-92ce-cb8395d14386" providerId="ADAL" clId="{358F1A85-FEB4-42B9-9AC1-234780A45663}" dt="2024-08-13T17:36:24.218" v="3873" actId="47"/>
        <pc:sldMkLst>
          <pc:docMk/>
          <pc:sldMk cId="2995117144" sldId="364"/>
        </pc:sldMkLst>
      </pc:sldChg>
      <pc:sldChg chg="modSp add mod modAnim">
        <pc:chgData name="김근우(첨단원자력공학부)" userId="1966d26e-7976-44e3-92ce-cb8395d14386" providerId="ADAL" clId="{358F1A85-FEB4-42B9-9AC1-234780A45663}" dt="2024-08-13T18:24:44.279" v="5568" actId="207"/>
        <pc:sldMkLst>
          <pc:docMk/>
          <pc:sldMk cId="3543721029" sldId="364"/>
        </pc:sldMkLst>
        <pc:spChg chg="mod">
          <ac:chgData name="김근우(첨단원자력공학부)" userId="1966d26e-7976-44e3-92ce-cb8395d14386" providerId="ADAL" clId="{358F1A85-FEB4-42B9-9AC1-234780A45663}" dt="2024-08-13T18:24:44.279" v="5568" actId="207"/>
          <ac:spMkLst>
            <pc:docMk/>
            <pc:sldMk cId="3543721029" sldId="364"/>
            <ac:spMk id="3" creationId="{AC405FA2-897B-770D-A8D5-22357B8B31C1}"/>
          </ac:spMkLst>
        </pc:spChg>
        <pc:spChg chg="mod">
          <ac:chgData name="김근우(첨단원자력공학부)" userId="1966d26e-7976-44e3-92ce-cb8395d14386" providerId="ADAL" clId="{358F1A85-FEB4-42B9-9AC1-234780A45663}" dt="2024-08-13T18:24:44.279" v="5568" actId="207"/>
          <ac:spMkLst>
            <pc:docMk/>
            <pc:sldMk cId="3543721029" sldId="364"/>
            <ac:spMk id="4" creationId="{B9C27268-E325-3105-3E85-B765377BFC9F}"/>
          </ac:spMkLst>
        </pc:spChg>
        <pc:spChg chg="mod">
          <ac:chgData name="김근우(첨단원자력공학부)" userId="1966d26e-7976-44e3-92ce-cb8395d14386" providerId="ADAL" clId="{358F1A85-FEB4-42B9-9AC1-234780A45663}" dt="2024-08-13T18:24:44.279" v="5568" actId="207"/>
          <ac:spMkLst>
            <pc:docMk/>
            <pc:sldMk cId="3543721029" sldId="364"/>
            <ac:spMk id="5" creationId="{6790EB52-17A7-D39E-3DDF-3BCEAE57CEDF}"/>
          </ac:spMkLst>
        </pc:spChg>
        <pc:spChg chg="mod">
          <ac:chgData name="김근우(첨단원자력공학부)" userId="1966d26e-7976-44e3-92ce-cb8395d14386" providerId="ADAL" clId="{358F1A85-FEB4-42B9-9AC1-234780A45663}" dt="2024-08-13T18:24:44.279" v="5568" actId="207"/>
          <ac:spMkLst>
            <pc:docMk/>
            <pc:sldMk cId="3543721029" sldId="364"/>
            <ac:spMk id="6" creationId="{E6ACF166-B7B0-2609-B379-59B1F73D659A}"/>
          </ac:spMkLst>
        </pc:spChg>
        <pc:spChg chg="mod">
          <ac:chgData name="김근우(첨단원자력공학부)" userId="1966d26e-7976-44e3-92ce-cb8395d14386" providerId="ADAL" clId="{358F1A85-FEB4-42B9-9AC1-234780A45663}" dt="2024-08-13T18:24:44.279" v="5568" actId="207"/>
          <ac:spMkLst>
            <pc:docMk/>
            <pc:sldMk cId="3543721029" sldId="364"/>
            <ac:spMk id="9" creationId="{FDFE1F3F-8996-02E9-8AC3-C42802FD9765}"/>
          </ac:spMkLst>
        </pc:spChg>
        <pc:spChg chg="mod">
          <ac:chgData name="김근우(첨단원자력공학부)" userId="1966d26e-7976-44e3-92ce-cb8395d14386" providerId="ADAL" clId="{358F1A85-FEB4-42B9-9AC1-234780A45663}" dt="2024-08-13T18:24:44.279" v="5568" actId="207"/>
          <ac:spMkLst>
            <pc:docMk/>
            <pc:sldMk cId="3543721029" sldId="364"/>
            <ac:spMk id="10" creationId="{C200B8F3-9DF8-D3DE-756D-6397B998D3A7}"/>
          </ac:spMkLst>
        </pc:spChg>
        <pc:spChg chg="mod">
          <ac:chgData name="김근우(첨단원자력공학부)" userId="1966d26e-7976-44e3-92ce-cb8395d14386" providerId="ADAL" clId="{358F1A85-FEB4-42B9-9AC1-234780A45663}" dt="2024-08-13T18:24:44.279" v="5568" actId="207"/>
          <ac:spMkLst>
            <pc:docMk/>
            <pc:sldMk cId="3543721029" sldId="364"/>
            <ac:spMk id="13" creationId="{C5DA3581-C960-C45A-776B-83223DAEAC13}"/>
          </ac:spMkLst>
        </pc:spChg>
        <pc:spChg chg="mod">
          <ac:chgData name="김근우(첨단원자력공학부)" userId="1966d26e-7976-44e3-92ce-cb8395d14386" providerId="ADAL" clId="{358F1A85-FEB4-42B9-9AC1-234780A45663}" dt="2024-08-13T18:24:44.279" v="5568" actId="207"/>
          <ac:spMkLst>
            <pc:docMk/>
            <pc:sldMk cId="3543721029" sldId="364"/>
            <ac:spMk id="21" creationId="{5EE66548-F840-68E9-C281-E96B61D05A25}"/>
          </ac:spMkLst>
        </pc:spChg>
        <pc:spChg chg="mod">
          <ac:chgData name="김근우(첨단원자력공학부)" userId="1966d26e-7976-44e3-92ce-cb8395d14386" providerId="ADAL" clId="{358F1A85-FEB4-42B9-9AC1-234780A45663}" dt="2024-08-13T18:22:31.542" v="5555" actId="207"/>
          <ac:spMkLst>
            <pc:docMk/>
            <pc:sldMk cId="3543721029" sldId="364"/>
            <ac:spMk id="23" creationId="{A6087132-66EC-D854-7332-272102F196AF}"/>
          </ac:spMkLst>
        </pc:spChg>
        <pc:spChg chg="mod">
          <ac:chgData name="김근우(첨단원자력공학부)" userId="1966d26e-7976-44e3-92ce-cb8395d14386" providerId="ADAL" clId="{358F1A85-FEB4-42B9-9AC1-234780A45663}" dt="2024-08-13T18:22:31.542" v="5555" actId="207"/>
          <ac:spMkLst>
            <pc:docMk/>
            <pc:sldMk cId="3543721029" sldId="364"/>
            <ac:spMk id="32" creationId="{BBADAB9F-9AE3-2BEF-4115-60CF0FC9AA6D}"/>
          </ac:spMkLst>
        </pc:spChg>
        <pc:spChg chg="mod">
          <ac:chgData name="김근우(첨단원자력공학부)" userId="1966d26e-7976-44e3-92ce-cb8395d14386" providerId="ADAL" clId="{358F1A85-FEB4-42B9-9AC1-234780A45663}" dt="2024-08-13T18:22:31.542" v="5555" actId="207"/>
          <ac:spMkLst>
            <pc:docMk/>
            <pc:sldMk cId="3543721029" sldId="364"/>
            <ac:spMk id="35" creationId="{FEDE9715-4D00-78D1-791A-C5E83C389122}"/>
          </ac:spMkLst>
        </pc:spChg>
        <pc:spChg chg="mod">
          <ac:chgData name="김근우(첨단원자력공학부)" userId="1966d26e-7976-44e3-92ce-cb8395d14386" providerId="ADAL" clId="{358F1A85-FEB4-42B9-9AC1-234780A45663}" dt="2024-08-13T18:22:31.542" v="5555" actId="207"/>
          <ac:spMkLst>
            <pc:docMk/>
            <pc:sldMk cId="3543721029" sldId="364"/>
            <ac:spMk id="36" creationId="{CF336D96-B82F-18B0-CA6C-918EF397B308}"/>
          </ac:spMkLst>
        </pc:spChg>
        <pc:spChg chg="mod">
          <ac:chgData name="김근우(첨단원자력공학부)" userId="1966d26e-7976-44e3-92ce-cb8395d14386" providerId="ADAL" clId="{358F1A85-FEB4-42B9-9AC1-234780A45663}" dt="2024-08-13T18:22:31.542" v="5555" actId="207"/>
          <ac:spMkLst>
            <pc:docMk/>
            <pc:sldMk cId="3543721029" sldId="364"/>
            <ac:spMk id="40" creationId="{5F0DB5C4-37EC-833F-5793-0B6D67D7C1ED}"/>
          </ac:spMkLst>
        </pc:spChg>
        <pc:spChg chg="mod">
          <ac:chgData name="김근우(첨단원자력공학부)" userId="1966d26e-7976-44e3-92ce-cb8395d14386" providerId="ADAL" clId="{358F1A85-FEB4-42B9-9AC1-234780A45663}" dt="2024-08-13T18:22:31.542" v="5555" actId="207"/>
          <ac:spMkLst>
            <pc:docMk/>
            <pc:sldMk cId="3543721029" sldId="364"/>
            <ac:spMk id="41" creationId="{EAC58B01-B7F4-A10D-FA50-423091C7C6B6}"/>
          </ac:spMkLst>
        </pc:spChg>
        <pc:spChg chg="mod">
          <ac:chgData name="김근우(첨단원자력공학부)" userId="1966d26e-7976-44e3-92ce-cb8395d14386" providerId="ADAL" clId="{358F1A85-FEB4-42B9-9AC1-234780A45663}" dt="2024-08-13T18:22:31.542" v="5555" actId="207"/>
          <ac:spMkLst>
            <pc:docMk/>
            <pc:sldMk cId="3543721029" sldId="364"/>
            <ac:spMk id="43" creationId="{E1562C5A-9C7C-D4FE-ABF0-8ECCF540AD9D}"/>
          </ac:spMkLst>
        </pc:spChg>
        <pc:spChg chg="mod">
          <ac:chgData name="김근우(첨단원자력공학부)" userId="1966d26e-7976-44e3-92ce-cb8395d14386" providerId="ADAL" clId="{358F1A85-FEB4-42B9-9AC1-234780A45663}" dt="2024-08-13T18:24:44.279" v="5568" actId="207"/>
          <ac:spMkLst>
            <pc:docMk/>
            <pc:sldMk cId="3543721029" sldId="364"/>
            <ac:spMk id="45" creationId="{B4DE55A1-AA5A-653B-0FED-0F17AAA1AB43}"/>
          </ac:spMkLst>
        </pc:spChg>
        <pc:spChg chg="mod">
          <ac:chgData name="김근우(첨단원자력공학부)" userId="1966d26e-7976-44e3-92ce-cb8395d14386" providerId="ADAL" clId="{358F1A85-FEB4-42B9-9AC1-234780A45663}" dt="2024-08-13T18:22:31.542" v="5555" actId="207"/>
          <ac:spMkLst>
            <pc:docMk/>
            <pc:sldMk cId="3543721029" sldId="364"/>
            <ac:spMk id="47" creationId="{B3105A93-79DD-99DF-5AE5-06BE3DD707CE}"/>
          </ac:spMkLst>
        </pc:spChg>
        <pc:spChg chg="mod">
          <ac:chgData name="김근우(첨단원자력공학부)" userId="1966d26e-7976-44e3-92ce-cb8395d14386" providerId="ADAL" clId="{358F1A85-FEB4-42B9-9AC1-234780A45663}" dt="2024-08-13T18:24:44.279" v="5568" actId="207"/>
          <ac:spMkLst>
            <pc:docMk/>
            <pc:sldMk cId="3543721029" sldId="364"/>
            <ac:spMk id="48" creationId="{5A9E10A3-00C0-32DB-6311-53ED8AF61A19}"/>
          </ac:spMkLst>
        </pc:spChg>
        <pc:spChg chg="mod">
          <ac:chgData name="김근우(첨단원자력공학부)" userId="1966d26e-7976-44e3-92ce-cb8395d14386" providerId="ADAL" clId="{358F1A85-FEB4-42B9-9AC1-234780A45663}" dt="2024-08-13T18:24:44.279" v="5568" actId="207"/>
          <ac:spMkLst>
            <pc:docMk/>
            <pc:sldMk cId="3543721029" sldId="364"/>
            <ac:spMk id="51" creationId="{D1A7D3F4-2D2D-5835-DECD-1E52F370C397}"/>
          </ac:spMkLst>
        </pc:spChg>
        <pc:spChg chg="mod">
          <ac:chgData name="김근우(첨단원자력공학부)" userId="1966d26e-7976-44e3-92ce-cb8395d14386" providerId="ADAL" clId="{358F1A85-FEB4-42B9-9AC1-234780A45663}" dt="2024-08-13T18:24:44.279" v="5568" actId="207"/>
          <ac:spMkLst>
            <pc:docMk/>
            <pc:sldMk cId="3543721029" sldId="364"/>
            <ac:spMk id="52" creationId="{AC4645E7-5082-8E1A-FB79-0A6202591FC6}"/>
          </ac:spMkLst>
        </pc:spChg>
        <pc:spChg chg="mod">
          <ac:chgData name="김근우(첨단원자력공학부)" userId="1966d26e-7976-44e3-92ce-cb8395d14386" providerId="ADAL" clId="{358F1A85-FEB4-42B9-9AC1-234780A45663}" dt="2024-08-13T18:24:44.279" v="5568" actId="207"/>
          <ac:spMkLst>
            <pc:docMk/>
            <pc:sldMk cId="3543721029" sldId="364"/>
            <ac:spMk id="53" creationId="{CE557998-C349-CB36-3FFB-E58C2FA50D51}"/>
          </ac:spMkLst>
        </pc:spChg>
        <pc:spChg chg="mod">
          <ac:chgData name="김근우(첨단원자력공학부)" userId="1966d26e-7976-44e3-92ce-cb8395d14386" providerId="ADAL" clId="{358F1A85-FEB4-42B9-9AC1-234780A45663}" dt="2024-08-13T18:22:31.542" v="5555" actId="207"/>
          <ac:spMkLst>
            <pc:docMk/>
            <pc:sldMk cId="3543721029" sldId="364"/>
            <ac:spMk id="55" creationId="{A73073F3-BD50-2C1A-F5A3-DA3A66A295BA}"/>
          </ac:spMkLst>
        </pc:spChg>
        <pc:spChg chg="mod">
          <ac:chgData name="김근우(첨단원자력공학부)" userId="1966d26e-7976-44e3-92ce-cb8395d14386" providerId="ADAL" clId="{358F1A85-FEB4-42B9-9AC1-234780A45663}" dt="2024-08-13T18:22:31.542" v="5555" actId="207"/>
          <ac:spMkLst>
            <pc:docMk/>
            <pc:sldMk cId="3543721029" sldId="364"/>
            <ac:spMk id="56" creationId="{33F29CCD-1021-E414-0267-E3B0DE8F60E2}"/>
          </ac:spMkLst>
        </pc:spChg>
        <pc:spChg chg="mod">
          <ac:chgData name="김근우(첨단원자력공학부)" userId="1966d26e-7976-44e3-92ce-cb8395d14386" providerId="ADAL" clId="{358F1A85-FEB4-42B9-9AC1-234780A45663}" dt="2024-08-13T18:24:44.279" v="5568" actId="207"/>
          <ac:spMkLst>
            <pc:docMk/>
            <pc:sldMk cId="3543721029" sldId="364"/>
            <ac:spMk id="66" creationId="{2DDCF75A-9DC0-B9A8-8280-970A98DF8778}"/>
          </ac:spMkLst>
        </pc:spChg>
        <pc:grpChg chg="mod">
          <ac:chgData name="김근우(첨단원자력공학부)" userId="1966d26e-7976-44e3-92ce-cb8395d14386" providerId="ADAL" clId="{358F1A85-FEB4-42B9-9AC1-234780A45663}" dt="2024-08-13T18:22:31.542" v="5555" actId="207"/>
          <ac:grpSpMkLst>
            <pc:docMk/>
            <pc:sldMk cId="3543721029" sldId="364"/>
            <ac:grpSpMk id="11" creationId="{E6196133-ECBB-FCB8-AFF6-EF8493FC112C}"/>
          </ac:grpSpMkLst>
        </pc:grpChg>
        <pc:grpChg chg="mod">
          <ac:chgData name="김근우(첨단원자력공학부)" userId="1966d26e-7976-44e3-92ce-cb8395d14386" providerId="ADAL" clId="{358F1A85-FEB4-42B9-9AC1-234780A45663}" dt="2024-08-13T18:22:31.542" v="5555" actId="207"/>
          <ac:grpSpMkLst>
            <pc:docMk/>
            <pc:sldMk cId="3543721029" sldId="364"/>
            <ac:grpSpMk id="46" creationId="{3B58846C-FDFE-6F78-A3F4-C80E8CFF8E30}"/>
          </ac:grpSpMkLst>
        </pc:grpChg>
        <pc:grpChg chg="mod">
          <ac:chgData name="김근우(첨단원자력공학부)" userId="1966d26e-7976-44e3-92ce-cb8395d14386" providerId="ADAL" clId="{358F1A85-FEB4-42B9-9AC1-234780A45663}" dt="2024-08-13T18:22:31.542" v="5555" actId="207"/>
          <ac:grpSpMkLst>
            <pc:docMk/>
            <pc:sldMk cId="3543721029" sldId="364"/>
            <ac:grpSpMk id="49" creationId="{58367D77-2484-A228-4C47-AC14017DD8AA}"/>
          </ac:grpSpMkLst>
        </pc:grpChg>
        <pc:cxnChg chg="mod">
          <ac:chgData name="김근우(첨단원자력공학부)" userId="1966d26e-7976-44e3-92ce-cb8395d14386" providerId="ADAL" clId="{358F1A85-FEB4-42B9-9AC1-234780A45663}" dt="2024-08-13T18:22:31.542" v="5555" actId="207"/>
          <ac:cxnSpMkLst>
            <pc:docMk/>
            <pc:sldMk cId="3543721029" sldId="364"/>
            <ac:cxnSpMk id="22" creationId="{3CA059D3-40C9-F32A-BE0E-73EABA0ABDC0}"/>
          </ac:cxnSpMkLst>
        </pc:cxnChg>
        <pc:cxnChg chg="mod">
          <ac:chgData name="김근우(첨단원자력공학부)" userId="1966d26e-7976-44e3-92ce-cb8395d14386" providerId="ADAL" clId="{358F1A85-FEB4-42B9-9AC1-234780A45663}" dt="2024-08-13T18:22:31.542" v="5555" actId="207"/>
          <ac:cxnSpMkLst>
            <pc:docMk/>
            <pc:sldMk cId="3543721029" sldId="364"/>
            <ac:cxnSpMk id="25" creationId="{4F21CB84-FA40-C6C7-3420-F6E40E8BCD66}"/>
          </ac:cxnSpMkLst>
        </pc:cxnChg>
        <pc:cxnChg chg="mod">
          <ac:chgData name="김근우(첨단원자력공학부)" userId="1966d26e-7976-44e3-92ce-cb8395d14386" providerId="ADAL" clId="{358F1A85-FEB4-42B9-9AC1-234780A45663}" dt="2024-08-13T18:22:31.542" v="5555" actId="207"/>
          <ac:cxnSpMkLst>
            <pc:docMk/>
            <pc:sldMk cId="3543721029" sldId="364"/>
            <ac:cxnSpMk id="34" creationId="{20733A96-EB44-553A-07A2-32D01B76DE67}"/>
          </ac:cxnSpMkLst>
        </pc:cxnChg>
        <pc:cxnChg chg="mod">
          <ac:chgData name="김근우(첨단원자력공학부)" userId="1966d26e-7976-44e3-92ce-cb8395d14386" providerId="ADAL" clId="{358F1A85-FEB4-42B9-9AC1-234780A45663}" dt="2024-08-13T18:22:31.542" v="5555" actId="207"/>
          <ac:cxnSpMkLst>
            <pc:docMk/>
            <pc:sldMk cId="3543721029" sldId="364"/>
            <ac:cxnSpMk id="42" creationId="{9A976C99-946F-A5BA-AF90-555279C54A32}"/>
          </ac:cxnSpMkLst>
        </pc:cxnChg>
        <pc:cxnChg chg="mod">
          <ac:chgData name="김근우(첨단원자력공학부)" userId="1966d26e-7976-44e3-92ce-cb8395d14386" providerId="ADAL" clId="{358F1A85-FEB4-42B9-9AC1-234780A45663}" dt="2024-08-13T18:22:31.542" v="5555" actId="207"/>
          <ac:cxnSpMkLst>
            <pc:docMk/>
            <pc:sldMk cId="3543721029" sldId="364"/>
            <ac:cxnSpMk id="44" creationId="{C8914F1C-54B7-7950-4563-B1439E5FF78C}"/>
          </ac:cxnSpMkLst>
        </pc:cxnChg>
        <pc:cxnChg chg="mod">
          <ac:chgData name="김근우(첨단원자력공학부)" userId="1966d26e-7976-44e3-92ce-cb8395d14386" providerId="ADAL" clId="{358F1A85-FEB4-42B9-9AC1-234780A45663}" dt="2024-08-13T18:22:31.542" v="5555" actId="207"/>
          <ac:cxnSpMkLst>
            <pc:docMk/>
            <pc:sldMk cId="3543721029" sldId="364"/>
            <ac:cxnSpMk id="54" creationId="{D0B00B15-269A-5312-A8B1-8BD9F5C50A23}"/>
          </ac:cxnSpMkLst>
        </pc:cxnChg>
      </pc:sldChg>
      <pc:sldChg chg="addSp delSp modSp add mod modAnim">
        <pc:chgData name="김근우(첨단원자력공학부)" userId="1966d26e-7976-44e3-92ce-cb8395d14386" providerId="ADAL" clId="{358F1A85-FEB4-42B9-9AC1-234780A45663}" dt="2024-08-13T18:44:34.186" v="6227" actId="14100"/>
        <pc:sldMkLst>
          <pc:docMk/>
          <pc:sldMk cId="3965360676" sldId="365"/>
        </pc:sldMkLst>
        <pc:spChg chg="mod">
          <ac:chgData name="김근우(첨단원자력공학부)" userId="1966d26e-7976-44e3-92ce-cb8395d14386" providerId="ADAL" clId="{358F1A85-FEB4-42B9-9AC1-234780A45663}" dt="2024-08-13T18:27:07.530" v="5671" actId="20577"/>
          <ac:spMkLst>
            <pc:docMk/>
            <pc:sldMk cId="3965360676" sldId="365"/>
            <ac:spMk id="2" creationId="{B7C830CF-6746-19E4-7860-67B284C79292}"/>
          </ac:spMkLst>
        </pc:spChg>
        <pc:spChg chg="mod">
          <ac:chgData name="김근우(첨단원자력공학부)" userId="1966d26e-7976-44e3-92ce-cb8395d14386" providerId="ADAL" clId="{358F1A85-FEB4-42B9-9AC1-234780A45663}" dt="2024-08-13T18:32:51.702" v="5833"/>
          <ac:spMkLst>
            <pc:docMk/>
            <pc:sldMk cId="3965360676" sldId="365"/>
            <ac:spMk id="3" creationId="{1B0BE979-CD9E-AC11-00F9-C98314B7D9C8}"/>
          </ac:spMkLst>
        </pc:spChg>
        <pc:spChg chg="add mod">
          <ac:chgData name="김근우(첨단원자력공학부)" userId="1966d26e-7976-44e3-92ce-cb8395d14386" providerId="ADAL" clId="{358F1A85-FEB4-42B9-9AC1-234780A45663}" dt="2024-08-13T18:34:06.086" v="5875" actId="1076"/>
          <ac:spMkLst>
            <pc:docMk/>
            <pc:sldMk cId="3965360676" sldId="365"/>
            <ac:spMk id="6" creationId="{49D64765-193E-B026-EB2B-41F72FC989FE}"/>
          </ac:spMkLst>
        </pc:spChg>
        <pc:picChg chg="add mod">
          <ac:chgData name="김근우(첨단원자력공학부)" userId="1966d26e-7976-44e3-92ce-cb8395d14386" providerId="ADAL" clId="{358F1A85-FEB4-42B9-9AC1-234780A45663}" dt="2024-08-13T18:34:06.086" v="5875" actId="1076"/>
          <ac:picMkLst>
            <pc:docMk/>
            <pc:sldMk cId="3965360676" sldId="365"/>
            <ac:picMk id="5" creationId="{64938CEB-BB31-E97D-98C8-4DEA883F8567}"/>
          </ac:picMkLst>
        </pc:picChg>
        <pc:picChg chg="add del mod">
          <ac:chgData name="김근우(첨단원자력공학부)" userId="1966d26e-7976-44e3-92ce-cb8395d14386" providerId="ADAL" clId="{358F1A85-FEB4-42B9-9AC1-234780A45663}" dt="2024-08-13T18:44:22.010" v="6221" actId="478"/>
          <ac:picMkLst>
            <pc:docMk/>
            <pc:sldMk cId="3965360676" sldId="365"/>
            <ac:picMk id="7" creationId="{4927D9CD-43D0-44CF-4FC6-FBB9E2063F97}"/>
          </ac:picMkLst>
        </pc:picChg>
        <pc:picChg chg="add mod">
          <ac:chgData name="김근우(첨단원자력공학부)" userId="1966d26e-7976-44e3-92ce-cb8395d14386" providerId="ADAL" clId="{358F1A85-FEB4-42B9-9AC1-234780A45663}" dt="2024-08-13T18:44:34.186" v="6227" actId="14100"/>
          <ac:picMkLst>
            <pc:docMk/>
            <pc:sldMk cId="3965360676" sldId="365"/>
            <ac:picMk id="9" creationId="{6820B0FD-2CB4-E224-504F-1F3EAB348812}"/>
          </ac:picMkLst>
        </pc:picChg>
        <pc:picChg chg="del">
          <ac:chgData name="김근우(첨단원자력공학부)" userId="1966d26e-7976-44e3-92ce-cb8395d14386" providerId="ADAL" clId="{358F1A85-FEB4-42B9-9AC1-234780A45663}" dt="2024-08-13T18:33:44.190" v="5870" actId="478"/>
          <ac:picMkLst>
            <pc:docMk/>
            <pc:sldMk cId="3965360676" sldId="365"/>
            <ac:picMk id="11" creationId="{191A883E-FFFE-2761-831E-F885DF8D8D9E}"/>
          </ac:picMkLst>
        </pc:picChg>
      </pc:sldChg>
      <pc:sldChg chg="addSp delSp modSp add mod delAnim modAnim">
        <pc:chgData name="김근우(첨단원자력공학부)" userId="1966d26e-7976-44e3-92ce-cb8395d14386" providerId="ADAL" clId="{358F1A85-FEB4-42B9-9AC1-234780A45663}" dt="2024-08-13T18:49:39.743" v="6321" actId="1076"/>
        <pc:sldMkLst>
          <pc:docMk/>
          <pc:sldMk cId="805527692" sldId="366"/>
        </pc:sldMkLst>
        <pc:spChg chg="mod">
          <ac:chgData name="김근우(첨단원자력공학부)" userId="1966d26e-7976-44e3-92ce-cb8395d14386" providerId="ADAL" clId="{358F1A85-FEB4-42B9-9AC1-234780A45663}" dt="2024-08-13T18:43:35.796" v="6215" actId="20577"/>
          <ac:spMkLst>
            <pc:docMk/>
            <pc:sldMk cId="805527692" sldId="366"/>
            <ac:spMk id="2" creationId="{B7C830CF-6746-19E4-7860-67B284C79292}"/>
          </ac:spMkLst>
        </pc:spChg>
        <pc:spChg chg="del">
          <ac:chgData name="김근우(첨단원자력공학부)" userId="1966d26e-7976-44e3-92ce-cb8395d14386" providerId="ADAL" clId="{358F1A85-FEB4-42B9-9AC1-234780A45663}" dt="2024-08-13T18:34:58.499" v="5879" actId="478"/>
          <ac:spMkLst>
            <pc:docMk/>
            <pc:sldMk cId="805527692" sldId="366"/>
            <ac:spMk id="3" creationId="{1B0BE979-CD9E-AC11-00F9-C98314B7D9C8}"/>
          </ac:spMkLst>
        </pc:spChg>
        <pc:spChg chg="del">
          <ac:chgData name="김근우(첨단원자력공학부)" userId="1966d26e-7976-44e3-92ce-cb8395d14386" providerId="ADAL" clId="{358F1A85-FEB4-42B9-9AC1-234780A45663}" dt="2024-08-13T18:35:00.089" v="5880" actId="478"/>
          <ac:spMkLst>
            <pc:docMk/>
            <pc:sldMk cId="805527692" sldId="366"/>
            <ac:spMk id="6" creationId="{49D64765-193E-B026-EB2B-41F72FC989FE}"/>
          </ac:spMkLst>
        </pc:spChg>
        <pc:spChg chg="add del mod">
          <ac:chgData name="김근우(첨단원자력공학부)" userId="1966d26e-7976-44e3-92ce-cb8395d14386" providerId="ADAL" clId="{358F1A85-FEB4-42B9-9AC1-234780A45663}" dt="2024-08-13T18:35:19.858" v="5881" actId="478"/>
          <ac:spMkLst>
            <pc:docMk/>
            <pc:sldMk cId="805527692" sldId="366"/>
            <ac:spMk id="8" creationId="{43DB68E2-C732-21A6-4A53-53E41E4DD4E4}"/>
          </ac:spMkLst>
        </pc:spChg>
        <pc:spChg chg="add mod">
          <ac:chgData name="김근우(첨단원자력공학부)" userId="1966d26e-7976-44e3-92ce-cb8395d14386" providerId="ADAL" clId="{358F1A85-FEB4-42B9-9AC1-234780A45663}" dt="2024-08-13T18:40:33.375" v="6164" actId="12"/>
          <ac:spMkLst>
            <pc:docMk/>
            <pc:sldMk cId="805527692" sldId="366"/>
            <ac:spMk id="10" creationId="{C2E51A29-6A93-8BE7-8AF8-B227D8E8B2DB}"/>
          </ac:spMkLst>
        </pc:spChg>
        <pc:spChg chg="add del mod">
          <ac:chgData name="김근우(첨단원자력공학부)" userId="1966d26e-7976-44e3-92ce-cb8395d14386" providerId="ADAL" clId="{358F1A85-FEB4-42B9-9AC1-234780A45663}" dt="2024-08-13T18:40:38.069" v="6165" actId="478"/>
          <ac:spMkLst>
            <pc:docMk/>
            <pc:sldMk cId="805527692" sldId="366"/>
            <ac:spMk id="12" creationId="{16B32F19-0267-E120-96F4-7FDDEAD1D912}"/>
          </ac:spMkLst>
        </pc:spChg>
        <pc:spChg chg="del">
          <ac:chgData name="김근우(첨단원자력공학부)" userId="1966d26e-7976-44e3-92ce-cb8395d14386" providerId="ADAL" clId="{358F1A85-FEB4-42B9-9AC1-234780A45663}" dt="2024-08-13T18:35:22.856" v="5882" actId="478"/>
          <ac:spMkLst>
            <pc:docMk/>
            <pc:sldMk cId="805527692" sldId="366"/>
            <ac:spMk id="13" creationId="{6841E0E2-EEB5-7D02-3EB3-EADCCBA34202}"/>
          </ac:spMkLst>
        </pc:spChg>
        <pc:spChg chg="del">
          <ac:chgData name="김근우(첨단원자력공학부)" userId="1966d26e-7976-44e3-92ce-cb8395d14386" providerId="ADAL" clId="{358F1A85-FEB4-42B9-9AC1-234780A45663}" dt="2024-08-13T18:35:22.856" v="5882" actId="478"/>
          <ac:spMkLst>
            <pc:docMk/>
            <pc:sldMk cId="805527692" sldId="366"/>
            <ac:spMk id="15" creationId="{16BBE78F-BB69-185A-A5DD-FE8E510E85F5}"/>
          </ac:spMkLst>
        </pc:spChg>
        <pc:spChg chg="del">
          <ac:chgData name="김근우(첨단원자력공학부)" userId="1966d26e-7976-44e3-92ce-cb8395d14386" providerId="ADAL" clId="{358F1A85-FEB4-42B9-9AC1-234780A45663}" dt="2024-08-13T18:35:22.856" v="5882" actId="478"/>
          <ac:spMkLst>
            <pc:docMk/>
            <pc:sldMk cId="805527692" sldId="366"/>
            <ac:spMk id="17" creationId="{9DFF1D09-2E28-0698-0E37-62725DD7A060}"/>
          </ac:spMkLst>
        </pc:spChg>
        <pc:spChg chg="del">
          <ac:chgData name="김근우(첨단원자력공학부)" userId="1966d26e-7976-44e3-92ce-cb8395d14386" providerId="ADAL" clId="{358F1A85-FEB4-42B9-9AC1-234780A45663}" dt="2024-08-13T18:35:22.856" v="5882" actId="478"/>
          <ac:spMkLst>
            <pc:docMk/>
            <pc:sldMk cId="805527692" sldId="366"/>
            <ac:spMk id="18" creationId="{099D522F-F8A3-3C5D-1797-1CE2DA0667C0}"/>
          </ac:spMkLst>
        </pc:spChg>
        <pc:spChg chg="add del mod">
          <ac:chgData name="김근우(첨단원자력공학부)" userId="1966d26e-7976-44e3-92ce-cb8395d14386" providerId="ADAL" clId="{358F1A85-FEB4-42B9-9AC1-234780A45663}" dt="2024-08-13T18:40:27.156" v="6161" actId="478"/>
          <ac:spMkLst>
            <pc:docMk/>
            <pc:sldMk cId="805527692" sldId="366"/>
            <ac:spMk id="19" creationId="{28E65C78-8FE3-3578-B9F0-BE22D055D40B}"/>
          </ac:spMkLst>
        </pc:spChg>
        <pc:picChg chg="mod">
          <ac:chgData name="김근우(첨단원자력공학부)" userId="1966d26e-7976-44e3-92ce-cb8395d14386" providerId="ADAL" clId="{358F1A85-FEB4-42B9-9AC1-234780A45663}" dt="2024-08-13T18:35:26.368" v="5884" actId="14100"/>
          <ac:picMkLst>
            <pc:docMk/>
            <pc:sldMk cId="805527692" sldId="366"/>
            <ac:picMk id="5" creationId="{64938CEB-BB31-E97D-98C8-4DEA883F8567}"/>
          </ac:picMkLst>
        </pc:picChg>
        <pc:picChg chg="del mod">
          <ac:chgData name="김근우(첨단원자력공학부)" userId="1966d26e-7976-44e3-92ce-cb8395d14386" providerId="ADAL" clId="{358F1A85-FEB4-42B9-9AC1-234780A45663}" dt="2024-08-13T18:35:40.469" v="5893" actId="478"/>
          <ac:picMkLst>
            <pc:docMk/>
            <pc:sldMk cId="805527692" sldId="366"/>
            <ac:picMk id="7" creationId="{4927D9CD-43D0-44CF-4FC6-FBB9E2063F97}"/>
          </ac:picMkLst>
        </pc:picChg>
        <pc:picChg chg="add del mod">
          <ac:chgData name="김근우(첨단원자력공학부)" userId="1966d26e-7976-44e3-92ce-cb8395d14386" providerId="ADAL" clId="{358F1A85-FEB4-42B9-9AC1-234780A45663}" dt="2024-08-13T18:49:32.285" v="6313" actId="478"/>
          <ac:picMkLst>
            <pc:docMk/>
            <pc:sldMk cId="805527692" sldId="366"/>
            <ac:picMk id="9" creationId="{7A69C69D-ADE6-0207-48C8-1AA38C6ED9E3}"/>
          </ac:picMkLst>
        </pc:picChg>
        <pc:picChg chg="add del mod">
          <ac:chgData name="김근우(첨단원자력공학부)" userId="1966d26e-7976-44e3-92ce-cb8395d14386" providerId="ADAL" clId="{358F1A85-FEB4-42B9-9AC1-234780A45663}" dt="2024-08-13T18:39:53.806" v="6158" actId="478"/>
          <ac:picMkLst>
            <pc:docMk/>
            <pc:sldMk cId="805527692" sldId="366"/>
            <ac:picMk id="11" creationId="{A1B62109-6D18-4A82-03CD-1E9E1708E663}"/>
          </ac:picMkLst>
        </pc:picChg>
        <pc:picChg chg="add mod">
          <ac:chgData name="김근우(첨단원자력공학부)" userId="1966d26e-7976-44e3-92ce-cb8395d14386" providerId="ADAL" clId="{358F1A85-FEB4-42B9-9AC1-234780A45663}" dt="2024-08-13T18:49:39.743" v="6321" actId="1076"/>
          <ac:picMkLst>
            <pc:docMk/>
            <pc:sldMk cId="805527692" sldId="366"/>
            <ac:picMk id="21" creationId="{D3856220-423B-13D8-1632-C11D390981EF}"/>
          </ac:picMkLst>
        </pc:picChg>
        <pc:cxnChg chg="del">
          <ac:chgData name="김근우(첨단원자력공학부)" userId="1966d26e-7976-44e3-92ce-cb8395d14386" providerId="ADAL" clId="{358F1A85-FEB4-42B9-9AC1-234780A45663}" dt="2024-08-13T18:35:22.856" v="5882" actId="478"/>
          <ac:cxnSpMkLst>
            <pc:docMk/>
            <pc:sldMk cId="805527692" sldId="366"/>
            <ac:cxnSpMk id="16" creationId="{70538D0C-2C12-712C-0997-EA3C7A931D90}"/>
          </ac:cxnSpMkLst>
        </pc:cxnChg>
      </pc:sldChg>
      <pc:sldChg chg="add del">
        <pc:chgData name="김근우(첨단원자력공학부)" userId="1966d26e-7976-44e3-92ce-cb8395d14386" providerId="ADAL" clId="{358F1A85-FEB4-42B9-9AC1-234780A45663}" dt="2024-08-13T18:26:50.540" v="5583" actId="47"/>
        <pc:sldMkLst>
          <pc:docMk/>
          <pc:sldMk cId="2641638461" sldId="366"/>
        </pc:sldMkLst>
      </pc:sldChg>
      <pc:sldChg chg="addSp delSp modSp add mod">
        <pc:chgData name="김근우(첨단원자력공학부)" userId="1966d26e-7976-44e3-92ce-cb8395d14386" providerId="ADAL" clId="{358F1A85-FEB4-42B9-9AC1-234780A45663}" dt="2024-08-13T18:49:22.498" v="6312" actId="478"/>
        <pc:sldMkLst>
          <pc:docMk/>
          <pc:sldMk cId="336549796" sldId="367"/>
        </pc:sldMkLst>
        <pc:spChg chg="mod">
          <ac:chgData name="김근우(첨단원자력공학부)" userId="1966d26e-7976-44e3-92ce-cb8395d14386" providerId="ADAL" clId="{358F1A85-FEB4-42B9-9AC1-234780A45663}" dt="2024-08-13T18:43:38.579" v="6216"/>
          <ac:spMkLst>
            <pc:docMk/>
            <pc:sldMk cId="336549796" sldId="367"/>
            <ac:spMk id="2" creationId="{B7C830CF-6746-19E4-7860-67B284C79292}"/>
          </ac:spMkLst>
        </pc:spChg>
        <pc:spChg chg="mod">
          <ac:chgData name="김근우(첨단원자력공학부)" userId="1966d26e-7976-44e3-92ce-cb8395d14386" providerId="ADAL" clId="{358F1A85-FEB4-42B9-9AC1-234780A45663}" dt="2024-08-13T18:41:03.996" v="6182" actId="20577"/>
          <ac:spMkLst>
            <pc:docMk/>
            <pc:sldMk cId="336549796" sldId="367"/>
            <ac:spMk id="10" creationId="{C2E51A29-6A93-8BE7-8AF8-B227D8E8B2DB}"/>
          </ac:spMkLst>
        </pc:spChg>
        <pc:picChg chg="add del mod">
          <ac:chgData name="김근우(첨단원자력공학부)" userId="1966d26e-7976-44e3-92ce-cb8395d14386" providerId="ADAL" clId="{358F1A85-FEB4-42B9-9AC1-234780A45663}" dt="2024-08-13T18:49:09.810" v="6306" actId="478"/>
          <ac:picMkLst>
            <pc:docMk/>
            <pc:sldMk cId="336549796" sldId="367"/>
            <ac:picMk id="3" creationId="{38C53D09-FDE5-E80F-ACD9-4DEEF8AE075D}"/>
          </ac:picMkLst>
        </pc:picChg>
        <pc:picChg chg="del">
          <ac:chgData name="김근우(첨단원자력공학부)" userId="1966d26e-7976-44e3-92ce-cb8395d14386" providerId="ADAL" clId="{358F1A85-FEB4-42B9-9AC1-234780A45663}" dt="2024-08-13T18:49:22.498" v="6312" actId="478"/>
          <ac:picMkLst>
            <pc:docMk/>
            <pc:sldMk cId="336549796" sldId="367"/>
            <ac:picMk id="5" creationId="{64938CEB-BB31-E97D-98C8-4DEA883F8567}"/>
          </ac:picMkLst>
        </pc:picChg>
        <pc:picChg chg="add mod">
          <ac:chgData name="김근우(첨단원자력공학부)" userId="1966d26e-7976-44e3-92ce-cb8395d14386" providerId="ADAL" clId="{358F1A85-FEB4-42B9-9AC1-234780A45663}" dt="2024-08-13T18:49:21.434" v="6311" actId="1076"/>
          <ac:picMkLst>
            <pc:docMk/>
            <pc:sldMk cId="336549796" sldId="367"/>
            <ac:picMk id="6" creationId="{FB2F0076-2F6A-264B-8750-B5DF897B89E5}"/>
          </ac:picMkLst>
        </pc:picChg>
        <pc:picChg chg="del">
          <ac:chgData name="김근우(첨단원자력공학부)" userId="1966d26e-7976-44e3-92ce-cb8395d14386" providerId="ADAL" clId="{358F1A85-FEB4-42B9-9AC1-234780A45663}" dt="2024-08-13T18:41:05.291" v="6183" actId="478"/>
          <ac:picMkLst>
            <pc:docMk/>
            <pc:sldMk cId="336549796" sldId="367"/>
            <ac:picMk id="9" creationId="{7A69C69D-ADE6-0207-48C8-1AA38C6ED9E3}"/>
          </ac:picMkLst>
        </pc:picChg>
      </pc:sldChg>
      <pc:sldChg chg="addSp delSp modSp add mod">
        <pc:chgData name="김근우(첨단원자력공학부)" userId="1966d26e-7976-44e3-92ce-cb8395d14386" providerId="ADAL" clId="{358F1A85-FEB4-42B9-9AC1-234780A45663}" dt="2024-08-13T18:49:03" v="6305" actId="1076"/>
        <pc:sldMkLst>
          <pc:docMk/>
          <pc:sldMk cId="4039114873" sldId="368"/>
        </pc:sldMkLst>
        <pc:spChg chg="mod">
          <ac:chgData name="김근우(첨단원자력공학부)" userId="1966d26e-7976-44e3-92ce-cb8395d14386" providerId="ADAL" clId="{358F1A85-FEB4-42B9-9AC1-234780A45663}" dt="2024-08-13T18:43:30.367" v="6208" actId="20577"/>
          <ac:spMkLst>
            <pc:docMk/>
            <pc:sldMk cId="4039114873" sldId="368"/>
            <ac:spMk id="2" creationId="{B7C830CF-6746-19E4-7860-67B284C79292}"/>
          </ac:spMkLst>
        </pc:spChg>
        <pc:spChg chg="add mod">
          <ac:chgData name="김근우(첨단원자력공학부)" userId="1966d26e-7976-44e3-92ce-cb8395d14386" providerId="ADAL" clId="{358F1A85-FEB4-42B9-9AC1-234780A45663}" dt="2024-08-13T18:47:08.201" v="6285" actId="20577"/>
          <ac:spMkLst>
            <pc:docMk/>
            <pc:sldMk cId="4039114873" sldId="368"/>
            <ac:spMk id="4" creationId="{F7447378-22A0-28D1-D7ED-4A3D1BD772EF}"/>
          </ac:spMkLst>
        </pc:spChg>
        <pc:spChg chg="add mod">
          <ac:chgData name="김근우(첨단원자력공학부)" userId="1966d26e-7976-44e3-92ce-cb8395d14386" providerId="ADAL" clId="{358F1A85-FEB4-42B9-9AC1-234780A45663}" dt="2024-08-13T18:47:12.123" v="6297" actId="20577"/>
          <ac:spMkLst>
            <pc:docMk/>
            <pc:sldMk cId="4039114873" sldId="368"/>
            <ac:spMk id="7" creationId="{DF5E94B8-2545-77AD-FC71-28F179551D98}"/>
          </ac:spMkLst>
        </pc:spChg>
        <pc:spChg chg="add del mod">
          <ac:chgData name="김근우(첨단원자력공학부)" userId="1966d26e-7976-44e3-92ce-cb8395d14386" providerId="ADAL" clId="{358F1A85-FEB4-42B9-9AC1-234780A45663}" dt="2024-08-13T18:43:22.740" v="6199" actId="478"/>
          <ac:spMkLst>
            <pc:docMk/>
            <pc:sldMk cId="4039114873" sldId="368"/>
            <ac:spMk id="9" creationId="{631C5130-A038-16AE-CB5C-481462A70DC7}"/>
          </ac:spMkLst>
        </pc:spChg>
        <pc:spChg chg="del">
          <ac:chgData name="김근우(첨단원자력공학부)" userId="1966d26e-7976-44e3-92ce-cb8395d14386" providerId="ADAL" clId="{358F1A85-FEB4-42B9-9AC1-234780A45663}" dt="2024-08-13T18:43:20.857" v="6198" actId="478"/>
          <ac:spMkLst>
            <pc:docMk/>
            <pc:sldMk cId="4039114873" sldId="368"/>
            <ac:spMk id="10" creationId="{C2E51A29-6A93-8BE7-8AF8-B227D8E8B2DB}"/>
          </ac:spMkLst>
        </pc:spChg>
        <pc:picChg chg="del">
          <ac:chgData name="김근우(첨단원자력공학부)" userId="1966d26e-7976-44e3-92ce-cb8395d14386" providerId="ADAL" clId="{358F1A85-FEB4-42B9-9AC1-234780A45663}" dt="2024-08-13T18:43:05.942" v="6192" actId="478"/>
          <ac:picMkLst>
            <pc:docMk/>
            <pc:sldMk cId="4039114873" sldId="368"/>
            <ac:picMk id="3" creationId="{38C53D09-FDE5-E80F-ACD9-4DEEF8AE075D}"/>
          </ac:picMkLst>
        </pc:picChg>
        <pc:picChg chg="del">
          <ac:chgData name="김근우(첨단원자력공학부)" userId="1966d26e-7976-44e3-92ce-cb8395d14386" providerId="ADAL" clId="{358F1A85-FEB4-42B9-9AC1-234780A45663}" dt="2024-08-13T18:43:07.192" v="6193" actId="478"/>
          <ac:picMkLst>
            <pc:docMk/>
            <pc:sldMk cId="4039114873" sldId="368"/>
            <ac:picMk id="5" creationId="{64938CEB-BB31-E97D-98C8-4DEA883F8567}"/>
          </ac:picMkLst>
        </pc:picChg>
        <pc:picChg chg="add del mod">
          <ac:chgData name="김근우(첨단원자력공학부)" userId="1966d26e-7976-44e3-92ce-cb8395d14386" providerId="ADAL" clId="{358F1A85-FEB4-42B9-9AC1-234780A45663}" dt="2024-08-13T18:48:57.059" v="6301" actId="478"/>
          <ac:picMkLst>
            <pc:docMk/>
            <pc:sldMk cId="4039114873" sldId="368"/>
            <ac:picMk id="6" creationId="{5EC983FC-324B-7CA0-1947-1B7B66176798}"/>
          </ac:picMkLst>
        </pc:picChg>
        <pc:picChg chg="add mod">
          <ac:chgData name="김근우(첨단원자력공학부)" userId="1966d26e-7976-44e3-92ce-cb8395d14386" providerId="ADAL" clId="{358F1A85-FEB4-42B9-9AC1-234780A45663}" dt="2024-08-13T18:49:03" v="6305" actId="1076"/>
          <ac:picMkLst>
            <pc:docMk/>
            <pc:sldMk cId="4039114873" sldId="368"/>
            <ac:picMk id="12" creationId="{171BB3A9-358E-3435-9CA6-0F6E49D3899C}"/>
          </ac:picMkLst>
        </pc:picChg>
      </pc:sldChg>
      <pc:sldChg chg="addSp delSp modSp add mod modAnim">
        <pc:chgData name="김근우(첨단원자력공학부)" userId="1966d26e-7976-44e3-92ce-cb8395d14386" providerId="ADAL" clId="{358F1A85-FEB4-42B9-9AC1-234780A45663}" dt="2024-08-14T00:42:45.447" v="6521" actId="20577"/>
        <pc:sldMkLst>
          <pc:docMk/>
          <pc:sldMk cId="1913020666" sldId="369"/>
        </pc:sldMkLst>
        <pc:spChg chg="mod">
          <ac:chgData name="김근우(첨단원자력공학부)" userId="1966d26e-7976-44e3-92ce-cb8395d14386" providerId="ADAL" clId="{358F1A85-FEB4-42B9-9AC1-234780A45663}" dt="2024-08-14T00:25:01.786" v="6394" actId="5793"/>
          <ac:spMkLst>
            <pc:docMk/>
            <pc:sldMk cId="1913020666" sldId="369"/>
            <ac:spMk id="2" creationId="{B7C830CF-6746-19E4-7860-67B284C79292}"/>
          </ac:spMkLst>
        </pc:spChg>
        <pc:spChg chg="del">
          <ac:chgData name="김근우(첨단원자력공학부)" userId="1966d26e-7976-44e3-92ce-cb8395d14386" providerId="ADAL" clId="{358F1A85-FEB4-42B9-9AC1-234780A45663}" dt="2024-08-14T00:27:56.217" v="6395" actId="478"/>
          <ac:spMkLst>
            <pc:docMk/>
            <pc:sldMk cId="1913020666" sldId="369"/>
            <ac:spMk id="3" creationId="{B3B3916C-7F4A-C2E7-1F01-F1D64C9F2CD9}"/>
          </ac:spMkLst>
        </pc:spChg>
        <pc:spChg chg="add mod">
          <ac:chgData name="김근우(첨단원자력공학부)" userId="1966d26e-7976-44e3-92ce-cb8395d14386" providerId="ADAL" clId="{358F1A85-FEB4-42B9-9AC1-234780A45663}" dt="2024-08-14T00:40:08.355" v="6469" actId="1076"/>
          <ac:spMkLst>
            <pc:docMk/>
            <pc:sldMk cId="1913020666" sldId="369"/>
            <ac:spMk id="8" creationId="{DD090DC7-0D00-1228-CECB-ED37239A5DB5}"/>
          </ac:spMkLst>
        </pc:spChg>
        <pc:spChg chg="add mod">
          <ac:chgData name="김근우(첨단원자력공학부)" userId="1966d26e-7976-44e3-92ce-cb8395d14386" providerId="ADAL" clId="{358F1A85-FEB4-42B9-9AC1-234780A45663}" dt="2024-08-14T00:40:08.355" v="6469" actId="1076"/>
          <ac:spMkLst>
            <pc:docMk/>
            <pc:sldMk cId="1913020666" sldId="369"/>
            <ac:spMk id="17" creationId="{EAFC00F7-704F-1702-9CD9-D42814BEB7A9}"/>
          </ac:spMkLst>
        </pc:spChg>
        <pc:spChg chg="add mod">
          <ac:chgData name="김근우(첨단원자력공학부)" userId="1966d26e-7976-44e3-92ce-cb8395d14386" providerId="ADAL" clId="{358F1A85-FEB4-42B9-9AC1-234780A45663}" dt="2024-08-14T00:40:08.355" v="6469" actId="1076"/>
          <ac:spMkLst>
            <pc:docMk/>
            <pc:sldMk cId="1913020666" sldId="369"/>
            <ac:spMk id="18" creationId="{29AE45B8-C3E3-6388-492C-4F8C65CD0BF8}"/>
          </ac:spMkLst>
        </pc:spChg>
        <pc:spChg chg="add mod">
          <ac:chgData name="김근우(첨단원자력공학부)" userId="1966d26e-7976-44e3-92ce-cb8395d14386" providerId="ADAL" clId="{358F1A85-FEB4-42B9-9AC1-234780A45663}" dt="2024-08-14T00:40:08.355" v="6469" actId="1076"/>
          <ac:spMkLst>
            <pc:docMk/>
            <pc:sldMk cId="1913020666" sldId="369"/>
            <ac:spMk id="20" creationId="{0E872656-41CF-3EB7-19DD-B2CBD7FAAC94}"/>
          </ac:spMkLst>
        </pc:spChg>
        <pc:spChg chg="add mod">
          <ac:chgData name="김근우(첨단원자력공학부)" userId="1966d26e-7976-44e3-92ce-cb8395d14386" providerId="ADAL" clId="{358F1A85-FEB4-42B9-9AC1-234780A45663}" dt="2024-08-14T00:40:08.355" v="6469" actId="1076"/>
          <ac:spMkLst>
            <pc:docMk/>
            <pc:sldMk cId="1913020666" sldId="369"/>
            <ac:spMk id="21" creationId="{25DAFB8A-8A64-FA99-765B-780942292A3D}"/>
          </ac:spMkLst>
        </pc:spChg>
        <pc:spChg chg="add mod">
          <ac:chgData name="김근우(첨단원자력공학부)" userId="1966d26e-7976-44e3-92ce-cb8395d14386" providerId="ADAL" clId="{358F1A85-FEB4-42B9-9AC1-234780A45663}" dt="2024-08-14T00:40:08.355" v="6469" actId="1076"/>
          <ac:spMkLst>
            <pc:docMk/>
            <pc:sldMk cId="1913020666" sldId="369"/>
            <ac:spMk id="25" creationId="{D86CD0B1-7A31-49F0-C9BF-EB892086EC9D}"/>
          </ac:spMkLst>
        </pc:spChg>
        <pc:spChg chg="add mod">
          <ac:chgData name="김근우(첨단원자력공학부)" userId="1966d26e-7976-44e3-92ce-cb8395d14386" providerId="ADAL" clId="{358F1A85-FEB4-42B9-9AC1-234780A45663}" dt="2024-08-14T00:40:08.355" v="6469" actId="1076"/>
          <ac:spMkLst>
            <pc:docMk/>
            <pc:sldMk cId="1913020666" sldId="369"/>
            <ac:spMk id="26" creationId="{964230BE-0398-ED97-468F-4389E6186CFE}"/>
          </ac:spMkLst>
        </pc:spChg>
        <pc:spChg chg="add mod">
          <ac:chgData name="김근우(첨단원자력공학부)" userId="1966d26e-7976-44e3-92ce-cb8395d14386" providerId="ADAL" clId="{358F1A85-FEB4-42B9-9AC1-234780A45663}" dt="2024-08-14T00:40:08.355" v="6469" actId="1076"/>
          <ac:spMkLst>
            <pc:docMk/>
            <pc:sldMk cId="1913020666" sldId="369"/>
            <ac:spMk id="28" creationId="{2600D043-8076-FD00-FF59-7F0838E65C05}"/>
          </ac:spMkLst>
        </pc:spChg>
        <pc:spChg chg="add mod">
          <ac:chgData name="김근우(첨단원자력공학부)" userId="1966d26e-7976-44e3-92ce-cb8395d14386" providerId="ADAL" clId="{358F1A85-FEB4-42B9-9AC1-234780A45663}" dt="2024-08-14T00:40:08.355" v="6469" actId="1076"/>
          <ac:spMkLst>
            <pc:docMk/>
            <pc:sldMk cId="1913020666" sldId="369"/>
            <ac:spMk id="33" creationId="{83038358-1CBA-193B-9992-839BDA3953D5}"/>
          </ac:spMkLst>
        </pc:spChg>
        <pc:spChg chg="add mod">
          <ac:chgData name="김근우(첨단원자력공학부)" userId="1966d26e-7976-44e3-92ce-cb8395d14386" providerId="ADAL" clId="{358F1A85-FEB4-42B9-9AC1-234780A45663}" dt="2024-08-14T00:40:08.355" v="6469" actId="1076"/>
          <ac:spMkLst>
            <pc:docMk/>
            <pc:sldMk cId="1913020666" sldId="369"/>
            <ac:spMk id="43" creationId="{61517154-D0C6-1570-F096-E6DD57295333}"/>
          </ac:spMkLst>
        </pc:spChg>
        <pc:spChg chg="add del mod">
          <ac:chgData name="김근우(첨단원자력공학부)" userId="1966d26e-7976-44e3-92ce-cb8395d14386" providerId="ADAL" clId="{358F1A85-FEB4-42B9-9AC1-234780A45663}" dt="2024-08-14T00:31:28.665" v="6450" actId="478"/>
          <ac:spMkLst>
            <pc:docMk/>
            <pc:sldMk cId="1913020666" sldId="369"/>
            <ac:spMk id="51" creationId="{827EEC95-5B56-ED3B-B783-6D09F91A8695}"/>
          </ac:spMkLst>
        </pc:spChg>
        <pc:spChg chg="add mod">
          <ac:chgData name="김근우(첨단원자력공학부)" userId="1966d26e-7976-44e3-92ce-cb8395d14386" providerId="ADAL" clId="{358F1A85-FEB4-42B9-9AC1-234780A45663}" dt="2024-08-14T00:40:08.355" v="6469" actId="1076"/>
          <ac:spMkLst>
            <pc:docMk/>
            <pc:sldMk cId="1913020666" sldId="369"/>
            <ac:spMk id="56" creationId="{B8A9ABB4-2196-DAEF-A721-021DF8C57E39}"/>
          </ac:spMkLst>
        </pc:spChg>
        <pc:spChg chg="add mod">
          <ac:chgData name="김근우(첨단원자력공학부)" userId="1966d26e-7976-44e3-92ce-cb8395d14386" providerId="ADAL" clId="{358F1A85-FEB4-42B9-9AC1-234780A45663}" dt="2024-08-14T00:30:56.936" v="6442" actId="571"/>
          <ac:spMkLst>
            <pc:docMk/>
            <pc:sldMk cId="1913020666" sldId="369"/>
            <ac:spMk id="57" creationId="{1FCB32B5-E166-4C38-43B2-8D165F768AFA}"/>
          </ac:spMkLst>
        </pc:spChg>
        <pc:spChg chg="add mod">
          <ac:chgData name="김근우(첨단원자력공학부)" userId="1966d26e-7976-44e3-92ce-cb8395d14386" providerId="ADAL" clId="{358F1A85-FEB4-42B9-9AC1-234780A45663}" dt="2024-08-14T00:30:55.361" v="6440" actId="571"/>
          <ac:spMkLst>
            <pc:docMk/>
            <pc:sldMk cId="1913020666" sldId="369"/>
            <ac:spMk id="61" creationId="{2704E79C-545B-3CCC-B0D5-F1DA110702D8}"/>
          </ac:spMkLst>
        </pc:spChg>
        <pc:spChg chg="add mod">
          <ac:chgData name="김근우(첨단원자력공학부)" userId="1966d26e-7976-44e3-92ce-cb8395d14386" providerId="ADAL" clId="{358F1A85-FEB4-42B9-9AC1-234780A45663}" dt="2024-08-14T00:40:08.355" v="6469" actId="1076"/>
          <ac:spMkLst>
            <pc:docMk/>
            <pc:sldMk cId="1913020666" sldId="369"/>
            <ac:spMk id="73" creationId="{9D4E02CD-7477-182C-AE36-160F06478EF5}"/>
          </ac:spMkLst>
        </pc:spChg>
        <pc:spChg chg="add mod">
          <ac:chgData name="김근우(첨단원자력공학부)" userId="1966d26e-7976-44e3-92ce-cb8395d14386" providerId="ADAL" clId="{358F1A85-FEB4-42B9-9AC1-234780A45663}" dt="2024-08-14T00:31:09.980" v="6446" actId="571"/>
          <ac:spMkLst>
            <pc:docMk/>
            <pc:sldMk cId="1913020666" sldId="369"/>
            <ac:spMk id="74" creationId="{C49D4B27-3C9D-5710-1BA3-45A1410B1757}"/>
          </ac:spMkLst>
        </pc:spChg>
        <pc:spChg chg="add mod">
          <ac:chgData name="김근우(첨단원자력공학부)" userId="1966d26e-7976-44e3-92ce-cb8395d14386" providerId="ADAL" clId="{358F1A85-FEB4-42B9-9AC1-234780A45663}" dt="2024-08-14T00:40:08.355" v="6469" actId="1076"/>
          <ac:spMkLst>
            <pc:docMk/>
            <pc:sldMk cId="1913020666" sldId="369"/>
            <ac:spMk id="77" creationId="{501B6BB3-3B45-F658-5A94-FCB34275FEE5}"/>
          </ac:spMkLst>
        </pc:spChg>
        <pc:spChg chg="add mod">
          <ac:chgData name="김근우(첨단원자력공학부)" userId="1966d26e-7976-44e3-92ce-cb8395d14386" providerId="ADAL" clId="{358F1A85-FEB4-42B9-9AC1-234780A45663}" dt="2024-08-14T00:41:06.795" v="6498" actId="1076"/>
          <ac:spMkLst>
            <pc:docMk/>
            <pc:sldMk cId="1913020666" sldId="369"/>
            <ac:spMk id="78" creationId="{D691F825-7CB2-4200-B706-8EE454504763}"/>
          </ac:spMkLst>
        </pc:spChg>
        <pc:spChg chg="add mod">
          <ac:chgData name="김근우(첨단원자력공학부)" userId="1966d26e-7976-44e3-92ce-cb8395d14386" providerId="ADAL" clId="{358F1A85-FEB4-42B9-9AC1-234780A45663}" dt="2024-08-14T00:40:02.799" v="6467"/>
          <ac:spMkLst>
            <pc:docMk/>
            <pc:sldMk cId="1913020666" sldId="369"/>
            <ac:spMk id="84" creationId="{808C469A-AEE0-2F11-A6F0-6D211E12DCB7}"/>
          </ac:spMkLst>
        </pc:spChg>
        <pc:spChg chg="add mod">
          <ac:chgData name="김근우(첨단원자력공학부)" userId="1966d26e-7976-44e3-92ce-cb8395d14386" providerId="ADAL" clId="{358F1A85-FEB4-42B9-9AC1-234780A45663}" dt="2024-08-14T00:40:02.799" v="6467"/>
          <ac:spMkLst>
            <pc:docMk/>
            <pc:sldMk cId="1913020666" sldId="369"/>
            <ac:spMk id="88" creationId="{B5E2FF0D-3C34-A6D2-3E74-014F21EEBEB5}"/>
          </ac:spMkLst>
        </pc:spChg>
        <pc:spChg chg="add mod">
          <ac:chgData name="김근우(첨단원자력공학부)" userId="1966d26e-7976-44e3-92ce-cb8395d14386" providerId="ADAL" clId="{358F1A85-FEB4-42B9-9AC1-234780A45663}" dt="2024-08-14T00:42:45.447" v="6521" actId="20577"/>
          <ac:spMkLst>
            <pc:docMk/>
            <pc:sldMk cId="1913020666" sldId="369"/>
            <ac:spMk id="93" creationId="{17F99511-507E-F1EA-306B-C6EBF25DF6F6}"/>
          </ac:spMkLst>
        </pc:spChg>
        <pc:grpChg chg="add mod">
          <ac:chgData name="김근우(첨단원자력공학부)" userId="1966d26e-7976-44e3-92ce-cb8395d14386" providerId="ADAL" clId="{358F1A85-FEB4-42B9-9AC1-234780A45663}" dt="2024-08-14T00:40:08.355" v="6469" actId="1076"/>
          <ac:grpSpMkLst>
            <pc:docMk/>
            <pc:sldMk cId="1913020666" sldId="369"/>
            <ac:grpSpMk id="5" creationId="{55BAE707-9FED-A493-E940-55F9E9386B89}"/>
          </ac:grpSpMkLst>
        </pc:grpChg>
        <pc:grpChg chg="del">
          <ac:chgData name="김근우(첨단원자력공학부)" userId="1966d26e-7976-44e3-92ce-cb8395d14386" providerId="ADAL" clId="{358F1A85-FEB4-42B9-9AC1-234780A45663}" dt="2024-08-14T00:27:56.217" v="6395" actId="478"/>
          <ac:grpSpMkLst>
            <pc:docMk/>
            <pc:sldMk cId="1913020666" sldId="369"/>
            <ac:grpSpMk id="10" creationId="{4CF45BBF-9901-4487-48F3-F8592869F82A}"/>
          </ac:grpSpMkLst>
        </pc:grpChg>
        <pc:grpChg chg="add mod">
          <ac:chgData name="김근우(첨단원자력공학부)" userId="1966d26e-7976-44e3-92ce-cb8395d14386" providerId="ADAL" clId="{358F1A85-FEB4-42B9-9AC1-234780A45663}" dt="2024-08-14T00:40:08.355" v="6469" actId="1076"/>
          <ac:grpSpMkLst>
            <pc:docMk/>
            <pc:sldMk cId="1913020666" sldId="369"/>
            <ac:grpSpMk id="11" creationId="{0FA00FBE-FED4-FB9C-3854-0D16C052B3EE}"/>
          </ac:grpSpMkLst>
        </pc:grpChg>
        <pc:grpChg chg="add mod">
          <ac:chgData name="김근우(첨단원자력공학부)" userId="1966d26e-7976-44e3-92ce-cb8395d14386" providerId="ADAL" clId="{358F1A85-FEB4-42B9-9AC1-234780A45663}" dt="2024-08-14T00:40:08.355" v="6469" actId="1076"/>
          <ac:grpSpMkLst>
            <pc:docMk/>
            <pc:sldMk cId="1913020666" sldId="369"/>
            <ac:grpSpMk id="12" creationId="{A86B5185-3B94-82DF-3127-1BD818885924}"/>
          </ac:grpSpMkLst>
        </pc:grpChg>
        <pc:grpChg chg="add mod">
          <ac:chgData name="김근우(첨단원자력공학부)" userId="1966d26e-7976-44e3-92ce-cb8395d14386" providerId="ADAL" clId="{358F1A85-FEB4-42B9-9AC1-234780A45663}" dt="2024-08-14T00:40:08.355" v="6469" actId="1076"/>
          <ac:grpSpMkLst>
            <pc:docMk/>
            <pc:sldMk cId="1913020666" sldId="369"/>
            <ac:grpSpMk id="13" creationId="{25FA385E-8AD8-2CC6-E0EE-34EDACD226F6}"/>
          </ac:grpSpMkLst>
        </pc:grpChg>
        <pc:grpChg chg="add mod">
          <ac:chgData name="김근우(첨단원자력공학부)" userId="1966d26e-7976-44e3-92ce-cb8395d14386" providerId="ADAL" clId="{358F1A85-FEB4-42B9-9AC1-234780A45663}" dt="2024-08-14T00:40:08.355" v="6469" actId="1076"/>
          <ac:grpSpMkLst>
            <pc:docMk/>
            <pc:sldMk cId="1913020666" sldId="369"/>
            <ac:grpSpMk id="15" creationId="{31A49C96-90F4-4577-0F07-5832D520F0E9}"/>
          </ac:grpSpMkLst>
        </pc:grpChg>
        <pc:grpChg chg="add mod">
          <ac:chgData name="김근우(첨단원자력공학부)" userId="1966d26e-7976-44e3-92ce-cb8395d14386" providerId="ADAL" clId="{358F1A85-FEB4-42B9-9AC1-234780A45663}" dt="2024-08-14T00:40:08.355" v="6469" actId="1076"/>
          <ac:grpSpMkLst>
            <pc:docMk/>
            <pc:sldMk cId="1913020666" sldId="369"/>
            <ac:grpSpMk id="16" creationId="{8D233F13-8774-C063-FC0D-F198DF9C2FDE}"/>
          </ac:grpSpMkLst>
        </pc:grpChg>
        <pc:grpChg chg="add mod">
          <ac:chgData name="김근우(첨단원자력공학부)" userId="1966d26e-7976-44e3-92ce-cb8395d14386" providerId="ADAL" clId="{358F1A85-FEB4-42B9-9AC1-234780A45663}" dt="2024-08-14T00:40:08.355" v="6469" actId="1076"/>
          <ac:grpSpMkLst>
            <pc:docMk/>
            <pc:sldMk cId="1913020666" sldId="369"/>
            <ac:grpSpMk id="19" creationId="{847352E3-4483-1FA3-BBEF-9E7413E6610F}"/>
          </ac:grpSpMkLst>
        </pc:grpChg>
        <pc:grpChg chg="add mod">
          <ac:chgData name="김근우(첨단원자력공학부)" userId="1966d26e-7976-44e3-92ce-cb8395d14386" providerId="ADAL" clId="{358F1A85-FEB4-42B9-9AC1-234780A45663}" dt="2024-08-14T00:40:08.355" v="6469" actId="1076"/>
          <ac:grpSpMkLst>
            <pc:docMk/>
            <pc:sldMk cId="1913020666" sldId="369"/>
            <ac:grpSpMk id="34" creationId="{7C76EED1-7EC3-05E6-8532-52B3AC3BD64A}"/>
          </ac:grpSpMkLst>
        </pc:grpChg>
        <pc:grpChg chg="del">
          <ac:chgData name="김근우(첨단원자력공학부)" userId="1966d26e-7976-44e3-92ce-cb8395d14386" providerId="ADAL" clId="{358F1A85-FEB4-42B9-9AC1-234780A45663}" dt="2024-08-14T00:27:56.217" v="6395" actId="478"/>
          <ac:grpSpMkLst>
            <pc:docMk/>
            <pc:sldMk cId="1913020666" sldId="369"/>
            <ac:grpSpMk id="76" creationId="{7EDFCFA0-2D7D-841D-0B8B-7B295E335F54}"/>
          </ac:grpSpMkLst>
        </pc:grpChg>
        <pc:grpChg chg="add mod">
          <ac:chgData name="김근우(첨단원자력공학부)" userId="1966d26e-7976-44e3-92ce-cb8395d14386" providerId="ADAL" clId="{358F1A85-FEB4-42B9-9AC1-234780A45663}" dt="2024-08-14T00:41:10.842" v="6501" actId="1076"/>
          <ac:grpSpMkLst>
            <pc:docMk/>
            <pc:sldMk cId="1913020666" sldId="369"/>
            <ac:grpSpMk id="79" creationId="{B124C586-19BD-130A-28AE-E947E0449BCA}"/>
          </ac:grpSpMkLst>
        </pc:grpChg>
        <pc:grpChg chg="add mod">
          <ac:chgData name="김근우(첨단원자력공학부)" userId="1966d26e-7976-44e3-92ce-cb8395d14386" providerId="ADAL" clId="{358F1A85-FEB4-42B9-9AC1-234780A45663}" dt="2024-08-14T00:40:02.799" v="6467"/>
          <ac:grpSpMkLst>
            <pc:docMk/>
            <pc:sldMk cId="1913020666" sldId="369"/>
            <ac:grpSpMk id="82" creationId="{B7F2EF25-39F1-85C0-5624-779E824338FD}"/>
          </ac:grpSpMkLst>
        </pc:grpChg>
        <pc:grpChg chg="del">
          <ac:chgData name="김근우(첨단원자력공학부)" userId="1966d26e-7976-44e3-92ce-cb8395d14386" providerId="ADAL" clId="{358F1A85-FEB4-42B9-9AC1-234780A45663}" dt="2024-08-14T00:27:56.217" v="6395" actId="478"/>
          <ac:grpSpMkLst>
            <pc:docMk/>
            <pc:sldMk cId="1913020666" sldId="369"/>
            <ac:grpSpMk id="87" creationId="{89F507EA-764D-B65F-7F20-681A72DA5152}"/>
          </ac:grpSpMkLst>
        </pc:grpChg>
        <pc:grpChg chg="del">
          <ac:chgData name="김근우(첨단원자력공학부)" userId="1966d26e-7976-44e3-92ce-cb8395d14386" providerId="ADAL" clId="{358F1A85-FEB4-42B9-9AC1-234780A45663}" dt="2024-08-14T00:27:56.217" v="6395" actId="478"/>
          <ac:grpSpMkLst>
            <pc:docMk/>
            <pc:sldMk cId="1913020666" sldId="369"/>
            <ac:grpSpMk id="95" creationId="{D63685F1-E3E0-077D-57D2-8D2A70214791}"/>
          </ac:grpSpMkLst>
        </pc:grpChg>
        <pc:grpChg chg="del">
          <ac:chgData name="김근우(첨단원자력공학부)" userId="1966d26e-7976-44e3-92ce-cb8395d14386" providerId="ADAL" clId="{358F1A85-FEB4-42B9-9AC1-234780A45663}" dt="2024-08-14T00:27:56.217" v="6395" actId="478"/>
          <ac:grpSpMkLst>
            <pc:docMk/>
            <pc:sldMk cId="1913020666" sldId="369"/>
            <ac:grpSpMk id="1027" creationId="{06B6D1BC-2550-63C8-BAAB-0F6E9F3CB9C1}"/>
          </ac:grpSpMkLst>
        </pc:grpChg>
        <pc:picChg chg="add del mod">
          <ac:chgData name="김근우(첨단원자력공학부)" userId="1966d26e-7976-44e3-92ce-cb8395d14386" providerId="ADAL" clId="{358F1A85-FEB4-42B9-9AC1-234780A45663}" dt="2024-08-14T00:28:19.469" v="6401" actId="478"/>
          <ac:picMkLst>
            <pc:docMk/>
            <pc:sldMk cId="1913020666" sldId="369"/>
            <ac:picMk id="29" creationId="{16728FC4-6070-9701-7E11-5AAABFB4C2EA}"/>
          </ac:picMkLst>
        </pc:picChg>
        <pc:picChg chg="add mod">
          <ac:chgData name="김근우(첨단원자력공학부)" userId="1966d26e-7976-44e3-92ce-cb8395d14386" providerId="ADAL" clId="{358F1A85-FEB4-42B9-9AC1-234780A45663}" dt="2024-08-14T00:40:08.355" v="6469" actId="1076"/>
          <ac:picMkLst>
            <pc:docMk/>
            <pc:sldMk cId="1913020666" sldId="369"/>
            <ac:picMk id="31" creationId="{8B80EEE7-063A-6027-60E1-5DC4C2D5E65B}"/>
          </ac:picMkLst>
        </pc:picChg>
        <pc:picChg chg="add mod">
          <ac:chgData name="김근우(첨단원자력공학부)" userId="1966d26e-7976-44e3-92ce-cb8395d14386" providerId="ADAL" clId="{358F1A85-FEB4-42B9-9AC1-234780A45663}" dt="2024-08-14T00:40:08.355" v="6469" actId="1076"/>
          <ac:picMkLst>
            <pc:docMk/>
            <pc:sldMk cId="1913020666" sldId="369"/>
            <ac:picMk id="32" creationId="{16728FC4-6070-9701-7E11-5AAABFB4C2EA}"/>
          </ac:picMkLst>
        </pc:picChg>
        <pc:picChg chg="add mod">
          <ac:chgData name="김근우(첨단원자력공학부)" userId="1966d26e-7976-44e3-92ce-cb8395d14386" providerId="ADAL" clId="{358F1A85-FEB4-42B9-9AC1-234780A45663}" dt="2024-08-14T00:40:02.799" v="6467"/>
          <ac:picMkLst>
            <pc:docMk/>
            <pc:sldMk cId="1913020666" sldId="369"/>
            <ac:picMk id="80" creationId="{399BA2C7-250C-6BFD-0974-BCFF94BE61F8}"/>
          </ac:picMkLst>
        </pc:picChg>
        <pc:picChg chg="del">
          <ac:chgData name="김근우(첨단원자력공학부)" userId="1966d26e-7976-44e3-92ce-cb8395d14386" providerId="ADAL" clId="{358F1A85-FEB4-42B9-9AC1-234780A45663}" dt="2024-08-14T00:27:56.217" v="6395" actId="478"/>
          <ac:picMkLst>
            <pc:docMk/>
            <pc:sldMk cId="1913020666" sldId="369"/>
            <ac:picMk id="1026" creationId="{72FBEBEE-5910-52B8-0B5E-60FCD5E46586}"/>
          </ac:picMkLst>
        </pc:picChg>
        <pc:cxnChg chg="add mod">
          <ac:chgData name="김근우(첨단원자력공학부)" userId="1966d26e-7976-44e3-92ce-cb8395d14386" providerId="ADAL" clId="{358F1A85-FEB4-42B9-9AC1-234780A45663}" dt="2024-08-14T00:40:08.355" v="6469" actId="1076"/>
          <ac:cxnSpMkLst>
            <pc:docMk/>
            <pc:sldMk cId="1913020666" sldId="369"/>
            <ac:cxnSpMk id="22" creationId="{06C47898-362E-F806-9A8B-13A2213D1D2E}"/>
          </ac:cxnSpMkLst>
        </pc:cxnChg>
        <pc:cxnChg chg="add mod">
          <ac:chgData name="김근우(첨단원자력공학부)" userId="1966d26e-7976-44e3-92ce-cb8395d14386" providerId="ADAL" clId="{358F1A85-FEB4-42B9-9AC1-234780A45663}" dt="2024-08-14T00:40:08.355" v="6469" actId="1076"/>
          <ac:cxnSpMkLst>
            <pc:docMk/>
            <pc:sldMk cId="1913020666" sldId="369"/>
            <ac:cxnSpMk id="23" creationId="{16262ABE-EDC7-01F8-FACE-A558E3B57EDD}"/>
          </ac:cxnSpMkLst>
        </pc:cxnChg>
        <pc:cxnChg chg="add mod">
          <ac:chgData name="김근우(첨단원자력공학부)" userId="1966d26e-7976-44e3-92ce-cb8395d14386" providerId="ADAL" clId="{358F1A85-FEB4-42B9-9AC1-234780A45663}" dt="2024-08-14T00:40:08.355" v="6469" actId="1076"/>
          <ac:cxnSpMkLst>
            <pc:docMk/>
            <pc:sldMk cId="1913020666" sldId="369"/>
            <ac:cxnSpMk id="24" creationId="{F54C8671-0F3F-D318-30A6-BDA4AF3C19C2}"/>
          </ac:cxnSpMkLst>
        </pc:cxnChg>
        <pc:cxnChg chg="add mod">
          <ac:chgData name="김근우(첨단원자력공학부)" userId="1966d26e-7976-44e3-92ce-cb8395d14386" providerId="ADAL" clId="{358F1A85-FEB4-42B9-9AC1-234780A45663}" dt="2024-08-14T00:40:08.355" v="6469" actId="1076"/>
          <ac:cxnSpMkLst>
            <pc:docMk/>
            <pc:sldMk cId="1913020666" sldId="369"/>
            <ac:cxnSpMk id="27" creationId="{AB983BB3-DCC3-39DE-73D4-4BCE87FEEAF5}"/>
          </ac:cxnSpMkLst>
        </pc:cxnChg>
        <pc:cxnChg chg="add mod">
          <ac:chgData name="김근우(첨단원자력공학부)" userId="1966d26e-7976-44e3-92ce-cb8395d14386" providerId="ADAL" clId="{358F1A85-FEB4-42B9-9AC1-234780A45663}" dt="2024-08-14T00:40:08.355" v="6469" actId="1076"/>
          <ac:cxnSpMkLst>
            <pc:docMk/>
            <pc:sldMk cId="1913020666" sldId="369"/>
            <ac:cxnSpMk id="35" creationId="{3180A3C6-7F60-B3C9-C781-881420165C7D}"/>
          </ac:cxnSpMkLst>
        </pc:cxnChg>
        <pc:cxnChg chg="add mod">
          <ac:chgData name="김근우(첨단원자력공학부)" userId="1966d26e-7976-44e3-92ce-cb8395d14386" providerId="ADAL" clId="{358F1A85-FEB4-42B9-9AC1-234780A45663}" dt="2024-08-14T00:40:08.355" v="6469" actId="1076"/>
          <ac:cxnSpMkLst>
            <pc:docMk/>
            <pc:sldMk cId="1913020666" sldId="369"/>
            <ac:cxnSpMk id="36" creationId="{F757FDEE-6C0D-A74E-3797-308E31DA4712}"/>
          </ac:cxnSpMkLst>
        </pc:cxnChg>
        <pc:cxnChg chg="add mod">
          <ac:chgData name="김근우(첨단원자력공학부)" userId="1966d26e-7976-44e3-92ce-cb8395d14386" providerId="ADAL" clId="{358F1A85-FEB4-42B9-9AC1-234780A45663}" dt="2024-08-14T00:30:56.936" v="6442" actId="571"/>
          <ac:cxnSpMkLst>
            <pc:docMk/>
            <pc:sldMk cId="1913020666" sldId="369"/>
            <ac:cxnSpMk id="59" creationId="{020AE594-B250-646F-AE27-CB1F346CB98E}"/>
          </ac:cxnSpMkLst>
        </pc:cxnChg>
        <pc:cxnChg chg="add mod">
          <ac:chgData name="김근우(첨단원자력공학부)" userId="1966d26e-7976-44e3-92ce-cb8395d14386" providerId="ADAL" clId="{358F1A85-FEB4-42B9-9AC1-234780A45663}" dt="2024-08-14T00:30:55.361" v="6440" actId="571"/>
          <ac:cxnSpMkLst>
            <pc:docMk/>
            <pc:sldMk cId="1913020666" sldId="369"/>
            <ac:cxnSpMk id="63" creationId="{C6E83F71-F199-90EE-4987-61BBDB466496}"/>
          </ac:cxnSpMkLst>
        </pc:cxnChg>
        <pc:cxnChg chg="add mod">
          <ac:chgData name="김근우(첨단원자력공학부)" userId="1966d26e-7976-44e3-92ce-cb8395d14386" providerId="ADAL" clId="{358F1A85-FEB4-42B9-9AC1-234780A45663}" dt="2024-08-14T00:30:55.361" v="6440" actId="571"/>
          <ac:cxnSpMkLst>
            <pc:docMk/>
            <pc:sldMk cId="1913020666" sldId="369"/>
            <ac:cxnSpMk id="64" creationId="{4DE7BD12-5F79-A36F-068D-5C1A441727E4}"/>
          </ac:cxnSpMkLst>
        </pc:cxnChg>
        <pc:cxnChg chg="add mod">
          <ac:chgData name="김근우(첨단원자력공학부)" userId="1966d26e-7976-44e3-92ce-cb8395d14386" providerId="ADAL" clId="{358F1A85-FEB4-42B9-9AC1-234780A45663}" dt="2024-08-14T00:31:09.980" v="6446" actId="571"/>
          <ac:cxnSpMkLst>
            <pc:docMk/>
            <pc:sldMk cId="1913020666" sldId="369"/>
            <ac:cxnSpMk id="75" creationId="{EDD40336-F1F0-D559-8CD0-43B389594A70}"/>
          </ac:cxnSpMkLst>
        </pc:cxnChg>
        <pc:cxnChg chg="add mod">
          <ac:chgData name="김근우(첨단원자력공학부)" userId="1966d26e-7976-44e3-92ce-cb8395d14386" providerId="ADAL" clId="{358F1A85-FEB4-42B9-9AC1-234780A45663}" dt="2024-08-14T00:41:06.008" v="6497" actId="1076"/>
          <ac:cxnSpMkLst>
            <pc:docMk/>
            <pc:sldMk cId="1913020666" sldId="369"/>
            <ac:cxnSpMk id="90" creationId="{085E5AC7-41DD-10C7-8580-2D1597E91181}"/>
          </ac:cxnSpMkLst>
        </pc:cxnChg>
      </pc:sldChg>
      <pc:sldChg chg="modSp add mod">
        <pc:chgData name="김근우(첨단원자력공학부)" userId="1966d26e-7976-44e3-92ce-cb8395d14386" providerId="ADAL" clId="{358F1A85-FEB4-42B9-9AC1-234780A45663}" dt="2024-08-14T00:35:45.584" v="6464" actId="207"/>
        <pc:sldMkLst>
          <pc:docMk/>
          <pc:sldMk cId="2085646099" sldId="370"/>
        </pc:sldMkLst>
        <pc:spChg chg="mod">
          <ac:chgData name="김근우(첨단원자력공학부)" userId="1966d26e-7976-44e3-92ce-cb8395d14386" providerId="ADAL" clId="{358F1A85-FEB4-42B9-9AC1-234780A45663}" dt="2024-08-14T00:35:45.584" v="6464" actId="207"/>
          <ac:spMkLst>
            <pc:docMk/>
            <pc:sldMk cId="2085646099" sldId="370"/>
            <ac:spMk id="3" creationId="{F228978D-43F0-89CD-4082-AE0B207DCAE4}"/>
          </ac:spMkLst>
        </pc:spChg>
      </pc:sldChg>
      <pc:sldChg chg="addSp delSp modSp add mod modAnim">
        <pc:chgData name="김근우(첨단원자력공학부)" userId="1966d26e-7976-44e3-92ce-cb8395d14386" providerId="ADAL" clId="{358F1A85-FEB4-42B9-9AC1-234780A45663}" dt="2024-08-14T01:20:33.669" v="7908" actId="1076"/>
        <pc:sldMkLst>
          <pc:docMk/>
          <pc:sldMk cId="2080341568" sldId="371"/>
        </pc:sldMkLst>
        <pc:spChg chg="mod">
          <ac:chgData name="김근우(첨단원자력공학부)" userId="1966d26e-7976-44e3-92ce-cb8395d14386" providerId="ADAL" clId="{358F1A85-FEB4-42B9-9AC1-234780A45663}" dt="2024-08-14T00:42:51.251" v="6524" actId="1076"/>
          <ac:spMkLst>
            <pc:docMk/>
            <pc:sldMk cId="2080341568" sldId="371"/>
            <ac:spMk id="2" creationId="{B7C830CF-6746-19E4-7860-67B284C79292}"/>
          </ac:spMkLst>
        </pc:spChg>
        <pc:spChg chg="add mod">
          <ac:chgData name="김근우(첨단원자력공학부)" userId="1966d26e-7976-44e3-92ce-cb8395d14386" providerId="ADAL" clId="{358F1A85-FEB4-42B9-9AC1-234780A45663}" dt="2024-08-14T01:20:31.414" v="7907" actId="20577"/>
          <ac:spMkLst>
            <pc:docMk/>
            <pc:sldMk cId="2080341568" sldId="371"/>
            <ac:spMk id="3" creationId="{FD6E5838-EB54-E4CE-6366-CBE4A31E4DA6}"/>
          </ac:spMkLst>
        </pc:spChg>
        <pc:spChg chg="del">
          <ac:chgData name="김근우(첨단원자력공학부)" userId="1966d26e-7976-44e3-92ce-cb8395d14386" providerId="ADAL" clId="{358F1A85-FEB4-42B9-9AC1-234780A45663}" dt="2024-08-14T00:43:05.597" v="6525" actId="478"/>
          <ac:spMkLst>
            <pc:docMk/>
            <pc:sldMk cId="2080341568" sldId="371"/>
            <ac:spMk id="43" creationId="{61517154-D0C6-1570-F096-E6DD57295333}"/>
          </ac:spMkLst>
        </pc:spChg>
        <pc:spChg chg="del">
          <ac:chgData name="김근우(첨단원자력공학부)" userId="1966d26e-7976-44e3-92ce-cb8395d14386" providerId="ADAL" clId="{358F1A85-FEB4-42B9-9AC1-234780A45663}" dt="2024-08-14T00:43:05.597" v="6525" actId="478"/>
          <ac:spMkLst>
            <pc:docMk/>
            <pc:sldMk cId="2080341568" sldId="371"/>
            <ac:spMk id="78" creationId="{D691F825-7CB2-4200-B706-8EE454504763}"/>
          </ac:spMkLst>
        </pc:spChg>
        <pc:spChg chg="del">
          <ac:chgData name="김근우(첨단원자력공학부)" userId="1966d26e-7976-44e3-92ce-cb8395d14386" providerId="ADAL" clId="{358F1A85-FEB4-42B9-9AC1-234780A45663}" dt="2024-08-14T00:43:06.677" v="6526" actId="478"/>
          <ac:spMkLst>
            <pc:docMk/>
            <pc:sldMk cId="2080341568" sldId="371"/>
            <ac:spMk id="93" creationId="{17F99511-507E-F1EA-306B-C6EBF25DF6F6}"/>
          </ac:spMkLst>
        </pc:spChg>
        <pc:grpChg chg="del">
          <ac:chgData name="김근우(첨단원자력공학부)" userId="1966d26e-7976-44e3-92ce-cb8395d14386" providerId="ADAL" clId="{358F1A85-FEB4-42B9-9AC1-234780A45663}" dt="2024-08-14T00:43:05.597" v="6525" actId="478"/>
          <ac:grpSpMkLst>
            <pc:docMk/>
            <pc:sldMk cId="2080341568" sldId="371"/>
            <ac:grpSpMk id="5" creationId="{55BAE707-9FED-A493-E940-55F9E9386B89}"/>
          </ac:grpSpMkLst>
        </pc:grpChg>
        <pc:grpChg chg="del">
          <ac:chgData name="김근우(첨단원자력공학부)" userId="1966d26e-7976-44e3-92ce-cb8395d14386" providerId="ADAL" clId="{358F1A85-FEB4-42B9-9AC1-234780A45663}" dt="2024-08-14T00:43:05.597" v="6525" actId="478"/>
          <ac:grpSpMkLst>
            <pc:docMk/>
            <pc:sldMk cId="2080341568" sldId="371"/>
            <ac:grpSpMk id="34" creationId="{7C76EED1-7EC3-05E6-8532-52B3AC3BD64A}"/>
          </ac:grpSpMkLst>
        </pc:grpChg>
        <pc:grpChg chg="del">
          <ac:chgData name="김근우(첨단원자력공학부)" userId="1966d26e-7976-44e3-92ce-cb8395d14386" providerId="ADAL" clId="{358F1A85-FEB4-42B9-9AC1-234780A45663}" dt="2024-08-14T00:43:05.597" v="6525" actId="478"/>
          <ac:grpSpMkLst>
            <pc:docMk/>
            <pc:sldMk cId="2080341568" sldId="371"/>
            <ac:grpSpMk id="79" creationId="{B124C586-19BD-130A-28AE-E947E0449BCA}"/>
          </ac:grpSpMkLst>
        </pc:grpChg>
        <pc:picChg chg="add mod">
          <ac:chgData name="김근우(첨단원자력공학부)" userId="1966d26e-7976-44e3-92ce-cb8395d14386" providerId="ADAL" clId="{358F1A85-FEB4-42B9-9AC1-234780A45663}" dt="2024-08-14T01:20:33.669" v="7908" actId="1076"/>
          <ac:picMkLst>
            <pc:docMk/>
            <pc:sldMk cId="2080341568" sldId="371"/>
            <ac:picMk id="4" creationId="{F32D4B12-6BF3-1F5F-D8FF-5E301069850C}"/>
          </ac:picMkLst>
        </pc:picChg>
        <pc:picChg chg="del">
          <ac:chgData name="김근우(첨단원자력공학부)" userId="1966d26e-7976-44e3-92ce-cb8395d14386" providerId="ADAL" clId="{358F1A85-FEB4-42B9-9AC1-234780A45663}" dt="2024-08-14T00:43:05.597" v="6525" actId="478"/>
          <ac:picMkLst>
            <pc:docMk/>
            <pc:sldMk cId="2080341568" sldId="371"/>
            <ac:picMk id="31" creationId="{8B80EEE7-063A-6027-60E1-5DC4C2D5E65B}"/>
          </ac:picMkLst>
        </pc:picChg>
        <pc:cxnChg chg="del">
          <ac:chgData name="김근우(첨단원자력공학부)" userId="1966d26e-7976-44e3-92ce-cb8395d14386" providerId="ADAL" clId="{358F1A85-FEB4-42B9-9AC1-234780A45663}" dt="2024-08-14T00:43:05.597" v="6525" actId="478"/>
          <ac:cxnSpMkLst>
            <pc:docMk/>
            <pc:sldMk cId="2080341568" sldId="371"/>
            <ac:cxnSpMk id="35" creationId="{3180A3C6-7F60-B3C9-C781-881420165C7D}"/>
          </ac:cxnSpMkLst>
        </pc:cxnChg>
        <pc:cxnChg chg="del">
          <ac:chgData name="김근우(첨단원자력공학부)" userId="1966d26e-7976-44e3-92ce-cb8395d14386" providerId="ADAL" clId="{358F1A85-FEB4-42B9-9AC1-234780A45663}" dt="2024-08-14T00:43:05.597" v="6525" actId="478"/>
          <ac:cxnSpMkLst>
            <pc:docMk/>
            <pc:sldMk cId="2080341568" sldId="371"/>
            <ac:cxnSpMk id="36" creationId="{F757FDEE-6C0D-A74E-3797-308E31DA4712}"/>
          </ac:cxnSpMkLst>
        </pc:cxnChg>
        <pc:cxnChg chg="del">
          <ac:chgData name="김근우(첨단원자력공학부)" userId="1966d26e-7976-44e3-92ce-cb8395d14386" providerId="ADAL" clId="{358F1A85-FEB4-42B9-9AC1-234780A45663}" dt="2024-08-14T00:43:05.597" v="6525" actId="478"/>
          <ac:cxnSpMkLst>
            <pc:docMk/>
            <pc:sldMk cId="2080341568" sldId="371"/>
            <ac:cxnSpMk id="90" creationId="{085E5AC7-41DD-10C7-8580-2D1597E91181}"/>
          </ac:cxnSpMkLst>
        </pc:cxnChg>
      </pc:sldChg>
      <pc:sldChg chg="addSp delSp modSp add mod">
        <pc:chgData name="김근우(첨단원자력공학부)" userId="1966d26e-7976-44e3-92ce-cb8395d14386" providerId="ADAL" clId="{358F1A85-FEB4-42B9-9AC1-234780A45663}" dt="2024-08-14T01:10:50.732" v="7566" actId="20577"/>
        <pc:sldMkLst>
          <pc:docMk/>
          <pc:sldMk cId="3335563966" sldId="372"/>
        </pc:sldMkLst>
        <pc:spChg chg="mod">
          <ac:chgData name="김근우(첨단원자력공학부)" userId="1966d26e-7976-44e3-92ce-cb8395d14386" providerId="ADAL" clId="{358F1A85-FEB4-42B9-9AC1-234780A45663}" dt="2024-08-14T01:02:12.549" v="7015"/>
          <ac:spMkLst>
            <pc:docMk/>
            <pc:sldMk cId="3335563966" sldId="372"/>
            <ac:spMk id="2" creationId="{B7C830CF-6746-19E4-7860-67B284C79292}"/>
          </ac:spMkLst>
        </pc:spChg>
        <pc:spChg chg="del mod">
          <ac:chgData name="김근우(첨단원자력공학부)" userId="1966d26e-7976-44e3-92ce-cb8395d14386" providerId="ADAL" clId="{358F1A85-FEB4-42B9-9AC1-234780A45663}" dt="2024-08-14T01:04:03.617" v="7113" actId="478"/>
          <ac:spMkLst>
            <pc:docMk/>
            <pc:sldMk cId="3335563966" sldId="372"/>
            <ac:spMk id="3" creationId="{FD6E5838-EB54-E4CE-6366-CBE4A31E4DA6}"/>
          </ac:spMkLst>
        </pc:spChg>
        <pc:spChg chg="add mod">
          <ac:chgData name="김근우(첨단원자력공학부)" userId="1966d26e-7976-44e3-92ce-cb8395d14386" providerId="ADAL" clId="{358F1A85-FEB4-42B9-9AC1-234780A45663}" dt="2024-08-14T01:04:07.444" v="7114" actId="1076"/>
          <ac:spMkLst>
            <pc:docMk/>
            <pc:sldMk cId="3335563966" sldId="372"/>
            <ac:spMk id="9" creationId="{8B14F10E-5267-7B93-3432-6A2C5AEDB3EF}"/>
          </ac:spMkLst>
        </pc:spChg>
        <pc:spChg chg="add mod">
          <ac:chgData name="김근우(첨단원자력공학부)" userId="1966d26e-7976-44e3-92ce-cb8395d14386" providerId="ADAL" clId="{358F1A85-FEB4-42B9-9AC1-234780A45663}" dt="2024-08-14T01:04:07.444" v="7114" actId="1076"/>
          <ac:spMkLst>
            <pc:docMk/>
            <pc:sldMk cId="3335563966" sldId="372"/>
            <ac:spMk id="10" creationId="{9D6A5415-72D7-44F8-D61F-2B7D47F2B1A3}"/>
          </ac:spMkLst>
        </pc:spChg>
        <pc:spChg chg="add del mod">
          <ac:chgData name="김근우(첨단원자력공학부)" userId="1966d26e-7976-44e3-92ce-cb8395d14386" providerId="ADAL" clId="{358F1A85-FEB4-42B9-9AC1-234780A45663}" dt="2024-08-14T01:04:19.782" v="7126" actId="478"/>
          <ac:spMkLst>
            <pc:docMk/>
            <pc:sldMk cId="3335563966" sldId="372"/>
            <ac:spMk id="11" creationId="{D92BEB8B-AE55-C869-42D3-54829349AE6A}"/>
          </ac:spMkLst>
        </pc:spChg>
        <pc:spChg chg="add mod">
          <ac:chgData name="김근우(첨단원자력공학부)" userId="1966d26e-7976-44e3-92ce-cb8395d14386" providerId="ADAL" clId="{358F1A85-FEB4-42B9-9AC1-234780A45663}" dt="2024-08-14T01:10:50.732" v="7566" actId="20577"/>
          <ac:spMkLst>
            <pc:docMk/>
            <pc:sldMk cId="3335563966" sldId="372"/>
            <ac:spMk id="13" creationId="{0E6ED5C1-EBA3-7A96-58AC-B4EA473E612B}"/>
          </ac:spMkLst>
        </pc:spChg>
        <pc:graphicFrameChg chg="add mod modGraphic">
          <ac:chgData name="김근우(첨단원자력공학부)" userId="1966d26e-7976-44e3-92ce-cb8395d14386" providerId="ADAL" clId="{358F1A85-FEB4-42B9-9AC1-234780A45663}" dt="2024-08-14T01:10:46.193" v="7565" actId="20577"/>
          <ac:graphicFrameMkLst>
            <pc:docMk/>
            <pc:sldMk cId="3335563966" sldId="372"/>
            <ac:graphicFrameMk id="12" creationId="{387DC567-2402-2012-031E-FB75887C79DC}"/>
          </ac:graphicFrameMkLst>
        </pc:graphicFrameChg>
        <pc:picChg chg="add del mod">
          <ac:chgData name="김근우(첨단원자력공학부)" userId="1966d26e-7976-44e3-92ce-cb8395d14386" providerId="ADAL" clId="{358F1A85-FEB4-42B9-9AC1-234780A45663}" dt="2024-08-14T01:02:43.874" v="7054" actId="21"/>
          <ac:picMkLst>
            <pc:docMk/>
            <pc:sldMk cId="3335563966" sldId="372"/>
            <ac:picMk id="5" creationId="{F32D4B12-6BF3-1F5F-D8FF-5E301069850C}"/>
          </ac:picMkLst>
        </pc:picChg>
        <pc:picChg chg="add mod">
          <ac:chgData name="김근우(첨단원자력공학부)" userId="1966d26e-7976-44e3-92ce-cb8395d14386" providerId="ADAL" clId="{358F1A85-FEB4-42B9-9AC1-234780A45663}" dt="2024-08-14T01:04:07.444" v="7114" actId="1076"/>
          <ac:picMkLst>
            <pc:docMk/>
            <pc:sldMk cId="3335563966" sldId="372"/>
            <ac:picMk id="7" creationId="{28069553-FB10-0A69-5D21-E2EE1562EF1E}"/>
          </ac:picMkLst>
        </pc:picChg>
        <pc:picChg chg="add mod">
          <ac:chgData name="김근우(첨단원자력공학부)" userId="1966d26e-7976-44e3-92ce-cb8395d14386" providerId="ADAL" clId="{358F1A85-FEB4-42B9-9AC1-234780A45663}" dt="2024-08-14T01:04:07.444" v="7114" actId="1076"/>
          <ac:picMkLst>
            <pc:docMk/>
            <pc:sldMk cId="3335563966" sldId="372"/>
            <ac:picMk id="8" creationId="{DA11546F-A18E-27BD-F117-2BD160A2FD25}"/>
          </ac:picMkLst>
        </pc:picChg>
        <pc:picChg chg="add mod">
          <ac:chgData name="김근우(첨단원자력공학부)" userId="1966d26e-7976-44e3-92ce-cb8395d14386" providerId="ADAL" clId="{358F1A85-FEB4-42B9-9AC1-234780A45663}" dt="2024-08-14T01:09:14.311" v="7453"/>
          <ac:picMkLst>
            <pc:docMk/>
            <pc:sldMk cId="3335563966" sldId="372"/>
            <ac:picMk id="15" creationId="{FE384B82-8FB0-BF58-707F-201A960DD86F}"/>
          </ac:picMkLst>
        </pc:picChg>
      </pc:sldChg>
      <pc:sldChg chg="addSp delSp modSp add mod">
        <pc:chgData name="김근우(첨단원자력공학부)" userId="1966d26e-7976-44e3-92ce-cb8395d14386" providerId="ADAL" clId="{358F1A85-FEB4-42B9-9AC1-234780A45663}" dt="2024-08-14T01:21:17.409" v="7921" actId="1076"/>
        <pc:sldMkLst>
          <pc:docMk/>
          <pc:sldMk cId="2081021992" sldId="373"/>
        </pc:sldMkLst>
        <pc:spChg chg="mod">
          <ac:chgData name="김근우(첨단원자력공학부)" userId="1966d26e-7976-44e3-92ce-cb8395d14386" providerId="ADAL" clId="{358F1A85-FEB4-42B9-9AC1-234780A45663}" dt="2024-08-14T01:11:07.997" v="7601" actId="20577"/>
          <ac:spMkLst>
            <pc:docMk/>
            <pc:sldMk cId="2081021992" sldId="373"/>
            <ac:spMk id="2" creationId="{B7C830CF-6746-19E4-7860-67B284C79292}"/>
          </ac:spMkLst>
        </pc:spChg>
        <pc:spChg chg="add del mod">
          <ac:chgData name="김근우(첨단원자력공학부)" userId="1966d26e-7976-44e3-92ce-cb8395d14386" providerId="ADAL" clId="{358F1A85-FEB4-42B9-9AC1-234780A45663}" dt="2024-08-14T01:12:41.832" v="7606" actId="478"/>
          <ac:spMkLst>
            <pc:docMk/>
            <pc:sldMk cId="2081021992" sldId="373"/>
            <ac:spMk id="4" creationId="{30B8D82F-56F9-E8A4-9660-B4CB9FF926E9}"/>
          </ac:spMkLst>
        </pc:spChg>
        <pc:spChg chg="del">
          <ac:chgData name="김근우(첨단원자력공학부)" userId="1966d26e-7976-44e3-92ce-cb8395d14386" providerId="ADAL" clId="{358F1A85-FEB4-42B9-9AC1-234780A45663}" dt="2024-08-14T01:11:11.131" v="7604" actId="478"/>
          <ac:spMkLst>
            <pc:docMk/>
            <pc:sldMk cId="2081021992" sldId="373"/>
            <ac:spMk id="9" creationId="{8B14F10E-5267-7B93-3432-6A2C5AEDB3EF}"/>
          </ac:spMkLst>
        </pc:spChg>
        <pc:spChg chg="del">
          <ac:chgData name="김근우(첨단원자력공학부)" userId="1966d26e-7976-44e3-92ce-cb8395d14386" providerId="ADAL" clId="{358F1A85-FEB4-42B9-9AC1-234780A45663}" dt="2024-08-14T01:11:11.131" v="7604" actId="478"/>
          <ac:spMkLst>
            <pc:docMk/>
            <pc:sldMk cId="2081021992" sldId="373"/>
            <ac:spMk id="10" creationId="{9D6A5415-72D7-44F8-D61F-2B7D47F2B1A3}"/>
          </ac:spMkLst>
        </pc:spChg>
        <pc:spChg chg="del">
          <ac:chgData name="김근우(첨단원자력공학부)" userId="1966d26e-7976-44e3-92ce-cb8395d14386" providerId="ADAL" clId="{358F1A85-FEB4-42B9-9AC1-234780A45663}" dt="2024-08-14T01:11:48.391" v="7605" actId="478"/>
          <ac:spMkLst>
            <pc:docMk/>
            <pc:sldMk cId="2081021992" sldId="373"/>
            <ac:spMk id="13" creationId="{0E6ED5C1-EBA3-7A96-58AC-B4EA473E612B}"/>
          </ac:spMkLst>
        </pc:spChg>
        <pc:spChg chg="add del mod">
          <ac:chgData name="김근우(첨단원자력공학부)" userId="1966d26e-7976-44e3-92ce-cb8395d14386" providerId="ADAL" clId="{358F1A85-FEB4-42B9-9AC1-234780A45663}" dt="2024-08-14T01:14:07.190" v="7627"/>
          <ac:spMkLst>
            <pc:docMk/>
            <pc:sldMk cId="2081021992" sldId="373"/>
            <ac:spMk id="17" creationId="{68BCBA0E-5369-2312-312B-480140C2CE1D}"/>
          </ac:spMkLst>
        </pc:spChg>
        <pc:spChg chg="add mod ord">
          <ac:chgData name="김근우(첨단원자력공학부)" userId="1966d26e-7976-44e3-92ce-cb8395d14386" providerId="ADAL" clId="{358F1A85-FEB4-42B9-9AC1-234780A45663}" dt="2024-08-14T01:15:28.061" v="7674" actId="170"/>
          <ac:spMkLst>
            <pc:docMk/>
            <pc:sldMk cId="2081021992" sldId="373"/>
            <ac:spMk id="18" creationId="{D1F3A6E4-6268-C744-350D-2E00D1E10FF9}"/>
          </ac:spMkLst>
        </pc:spChg>
        <pc:spChg chg="add mod">
          <ac:chgData name="김근우(첨단원자력공학부)" userId="1966d26e-7976-44e3-92ce-cb8395d14386" providerId="ADAL" clId="{358F1A85-FEB4-42B9-9AC1-234780A45663}" dt="2024-08-14T01:14:32.747" v="7635" actId="571"/>
          <ac:spMkLst>
            <pc:docMk/>
            <pc:sldMk cId="2081021992" sldId="373"/>
            <ac:spMk id="20" creationId="{C8D9E5B1-AA44-4317-4735-5D75BF433C63}"/>
          </ac:spMkLst>
        </pc:spChg>
        <pc:spChg chg="add mod">
          <ac:chgData name="김근우(첨단원자력공학부)" userId="1966d26e-7976-44e3-92ce-cb8395d14386" providerId="ADAL" clId="{358F1A85-FEB4-42B9-9AC1-234780A45663}" dt="2024-08-14T01:15:37.897" v="7685" actId="1076"/>
          <ac:spMkLst>
            <pc:docMk/>
            <pc:sldMk cId="2081021992" sldId="373"/>
            <ac:spMk id="22" creationId="{78A7D4EF-B399-8054-8F46-D7C78AD95014}"/>
          </ac:spMkLst>
        </pc:spChg>
        <pc:spChg chg="add mod">
          <ac:chgData name="김근우(첨단원자력공학부)" userId="1966d26e-7976-44e3-92ce-cb8395d14386" providerId="ADAL" clId="{358F1A85-FEB4-42B9-9AC1-234780A45663}" dt="2024-08-14T01:15:51.328" v="7697" actId="20577"/>
          <ac:spMkLst>
            <pc:docMk/>
            <pc:sldMk cId="2081021992" sldId="373"/>
            <ac:spMk id="23" creationId="{1AB99949-1980-B389-5B5C-52C3E568C63A}"/>
          </ac:spMkLst>
        </pc:spChg>
        <pc:spChg chg="add del mod">
          <ac:chgData name="김근우(첨단원자력공학부)" userId="1966d26e-7976-44e3-92ce-cb8395d14386" providerId="ADAL" clId="{358F1A85-FEB4-42B9-9AC1-234780A45663}" dt="2024-08-14T01:21:17.409" v="7921" actId="1076"/>
          <ac:spMkLst>
            <pc:docMk/>
            <pc:sldMk cId="2081021992" sldId="373"/>
            <ac:spMk id="24" creationId="{576CDA56-FF87-A6EA-5C28-6633A8B95E3A}"/>
          </ac:spMkLst>
        </pc:spChg>
        <pc:spChg chg="add mod">
          <ac:chgData name="김근우(첨단원자력공학부)" userId="1966d26e-7976-44e3-92ce-cb8395d14386" providerId="ADAL" clId="{358F1A85-FEB4-42B9-9AC1-234780A45663}" dt="2024-08-14T01:16:25.951" v="7707" actId="693"/>
          <ac:spMkLst>
            <pc:docMk/>
            <pc:sldMk cId="2081021992" sldId="373"/>
            <ac:spMk id="25" creationId="{2E3EFBE6-F8ED-7E73-499A-ABF07E69D3C3}"/>
          </ac:spMkLst>
        </pc:spChg>
        <pc:spChg chg="add mod">
          <ac:chgData name="김근우(첨단원자력공학부)" userId="1966d26e-7976-44e3-92ce-cb8395d14386" providerId="ADAL" clId="{358F1A85-FEB4-42B9-9AC1-234780A45663}" dt="2024-08-14T01:16:31.795" v="7709" actId="14100"/>
          <ac:spMkLst>
            <pc:docMk/>
            <pc:sldMk cId="2081021992" sldId="373"/>
            <ac:spMk id="26" creationId="{C67172C2-669C-D797-3270-7782BB572BC0}"/>
          </ac:spMkLst>
        </pc:spChg>
        <pc:spChg chg="add mod">
          <ac:chgData name="김근우(첨단원자력공학부)" userId="1966d26e-7976-44e3-92ce-cb8395d14386" providerId="ADAL" clId="{358F1A85-FEB4-42B9-9AC1-234780A45663}" dt="2024-08-14T01:19:59.638" v="7875" actId="1076"/>
          <ac:spMkLst>
            <pc:docMk/>
            <pc:sldMk cId="2081021992" sldId="373"/>
            <ac:spMk id="27" creationId="{67FBAC78-5BB4-7471-7425-2122CA6FC1F7}"/>
          </ac:spMkLst>
        </pc:spChg>
        <pc:spChg chg="add mod">
          <ac:chgData name="김근우(첨단원자력공학부)" userId="1966d26e-7976-44e3-92ce-cb8395d14386" providerId="ADAL" clId="{358F1A85-FEB4-42B9-9AC1-234780A45663}" dt="2024-08-14T01:21:13.791" v="7919" actId="1076"/>
          <ac:spMkLst>
            <pc:docMk/>
            <pc:sldMk cId="2081021992" sldId="373"/>
            <ac:spMk id="28" creationId="{56EDD1E7-986A-E072-5BDD-34098A94E837}"/>
          </ac:spMkLst>
        </pc:spChg>
        <pc:spChg chg="add del mod">
          <ac:chgData name="김근우(첨단원자력공학부)" userId="1966d26e-7976-44e3-92ce-cb8395d14386" providerId="ADAL" clId="{358F1A85-FEB4-42B9-9AC1-234780A45663}" dt="2024-08-14T01:19:01.415" v="7801" actId="22"/>
          <ac:spMkLst>
            <pc:docMk/>
            <pc:sldMk cId="2081021992" sldId="373"/>
            <ac:spMk id="31" creationId="{0CE0BB67-2362-8BA3-CBED-17E8D316E729}"/>
          </ac:spMkLst>
        </pc:spChg>
        <pc:spChg chg="add mod">
          <ac:chgData name="김근우(첨단원자력공학부)" userId="1966d26e-7976-44e3-92ce-cb8395d14386" providerId="ADAL" clId="{358F1A85-FEB4-42B9-9AC1-234780A45663}" dt="2024-08-14T01:21:17.409" v="7921" actId="1076"/>
          <ac:spMkLst>
            <pc:docMk/>
            <pc:sldMk cId="2081021992" sldId="373"/>
            <ac:spMk id="33" creationId="{27442072-40AC-24E9-F409-12B83F15C657}"/>
          </ac:spMkLst>
        </pc:spChg>
        <pc:graphicFrameChg chg="del">
          <ac:chgData name="김근우(첨단원자력공학부)" userId="1966d26e-7976-44e3-92ce-cb8395d14386" providerId="ADAL" clId="{358F1A85-FEB4-42B9-9AC1-234780A45663}" dt="2024-08-14T01:11:48.391" v="7605" actId="478"/>
          <ac:graphicFrameMkLst>
            <pc:docMk/>
            <pc:sldMk cId="2081021992" sldId="373"/>
            <ac:graphicFrameMk id="12" creationId="{387DC567-2402-2012-031E-FB75887C79DC}"/>
          </ac:graphicFrameMkLst>
        </pc:graphicFrameChg>
        <pc:picChg chg="add mod">
          <ac:chgData name="김근우(첨단원자력공학부)" userId="1966d26e-7976-44e3-92ce-cb8395d14386" providerId="ADAL" clId="{358F1A85-FEB4-42B9-9AC1-234780A45663}" dt="2024-08-14T01:19:59.638" v="7875" actId="1076"/>
          <ac:picMkLst>
            <pc:docMk/>
            <pc:sldMk cId="2081021992" sldId="373"/>
            <ac:picMk id="5" creationId="{E693557C-89A9-80AD-3663-7248A8E79DFC}"/>
          </ac:picMkLst>
        </pc:picChg>
        <pc:picChg chg="del">
          <ac:chgData name="김근우(첨단원자력공학부)" userId="1966d26e-7976-44e3-92ce-cb8395d14386" providerId="ADAL" clId="{358F1A85-FEB4-42B9-9AC1-234780A45663}" dt="2024-08-14T01:11:09.653" v="7602" actId="478"/>
          <ac:picMkLst>
            <pc:docMk/>
            <pc:sldMk cId="2081021992" sldId="373"/>
            <ac:picMk id="7" creationId="{28069553-FB10-0A69-5D21-E2EE1562EF1E}"/>
          </ac:picMkLst>
        </pc:picChg>
        <pc:picChg chg="del">
          <ac:chgData name="김근우(첨단원자력공학부)" userId="1966d26e-7976-44e3-92ce-cb8395d14386" providerId="ADAL" clId="{358F1A85-FEB4-42B9-9AC1-234780A45663}" dt="2024-08-14T01:11:09.892" v="7603" actId="478"/>
          <ac:picMkLst>
            <pc:docMk/>
            <pc:sldMk cId="2081021992" sldId="373"/>
            <ac:picMk id="8" creationId="{DA11546F-A18E-27BD-F117-2BD160A2FD25}"/>
          </ac:picMkLst>
        </pc:picChg>
        <pc:picChg chg="add mod">
          <ac:chgData name="김근우(첨단원자력공학부)" userId="1966d26e-7976-44e3-92ce-cb8395d14386" providerId="ADAL" clId="{358F1A85-FEB4-42B9-9AC1-234780A45663}" dt="2024-08-14T01:21:15.354" v="7920" actId="1076"/>
          <ac:picMkLst>
            <pc:docMk/>
            <pc:sldMk cId="2081021992" sldId="373"/>
            <ac:picMk id="11" creationId="{C660FB72-64A1-6976-2DFC-FCD343EB43C5}"/>
          </ac:picMkLst>
        </pc:picChg>
        <pc:picChg chg="add mod">
          <ac:chgData name="김근우(첨단원자력공학부)" userId="1966d26e-7976-44e3-92ce-cb8395d14386" providerId="ADAL" clId="{358F1A85-FEB4-42B9-9AC1-234780A45663}" dt="2024-08-14T01:19:51.823" v="7870" actId="14100"/>
          <ac:picMkLst>
            <pc:docMk/>
            <pc:sldMk cId="2081021992" sldId="373"/>
            <ac:picMk id="16" creationId="{951C5F86-C526-1183-5ADF-C1385A30F2B8}"/>
          </ac:picMkLst>
        </pc:picChg>
        <pc:picChg chg="add mod">
          <ac:chgData name="김근우(첨단원자력공학부)" userId="1966d26e-7976-44e3-92ce-cb8395d14386" providerId="ADAL" clId="{358F1A85-FEB4-42B9-9AC1-234780A45663}" dt="2024-08-14T01:15:02.193" v="7645" actId="1076"/>
          <ac:picMkLst>
            <pc:docMk/>
            <pc:sldMk cId="2081021992" sldId="373"/>
            <ac:picMk id="19" creationId="{5BC548BF-97C1-8E22-017C-689594C6845A}"/>
          </ac:picMkLst>
        </pc:picChg>
        <pc:picChg chg="add mod">
          <ac:chgData name="김근우(첨단원자력공학부)" userId="1966d26e-7976-44e3-92ce-cb8395d14386" providerId="ADAL" clId="{358F1A85-FEB4-42B9-9AC1-234780A45663}" dt="2024-08-14T01:14:32.747" v="7635" actId="571"/>
          <ac:picMkLst>
            <pc:docMk/>
            <pc:sldMk cId="2081021992" sldId="373"/>
            <ac:picMk id="21" creationId="{04795133-3269-2DC0-ADA6-6FE14FF05FE3}"/>
          </ac:picMkLst>
        </pc:picChg>
        <pc:picChg chg="add mod">
          <ac:chgData name="김근우(첨단원자력공학부)" userId="1966d26e-7976-44e3-92ce-cb8395d14386" providerId="ADAL" clId="{358F1A85-FEB4-42B9-9AC1-234780A45663}" dt="2024-08-14T01:19:57.644" v="7874" actId="571"/>
          <ac:picMkLst>
            <pc:docMk/>
            <pc:sldMk cId="2081021992" sldId="373"/>
            <ac:picMk id="34" creationId="{49E9B7AF-3F52-C7C5-7013-19CD7BD03D9F}"/>
          </ac:picMkLst>
        </pc:picChg>
      </pc:sldChg>
      <pc:sldChg chg="delSp modSp add mod ord">
        <pc:chgData name="김근우(첨단원자력공학부)" userId="1966d26e-7976-44e3-92ce-cb8395d14386" providerId="ADAL" clId="{358F1A85-FEB4-42B9-9AC1-234780A45663}" dt="2024-08-14T01:23:27.884" v="8246" actId="478"/>
        <pc:sldMkLst>
          <pc:docMk/>
          <pc:sldMk cId="3964211648" sldId="374"/>
        </pc:sldMkLst>
        <pc:spChg chg="mod">
          <ac:chgData name="김근우(첨단원자력공학부)" userId="1966d26e-7976-44e3-92ce-cb8395d14386" providerId="ADAL" clId="{358F1A85-FEB4-42B9-9AC1-234780A45663}" dt="2024-08-14T01:21:26.160" v="7938" actId="20577"/>
          <ac:spMkLst>
            <pc:docMk/>
            <pc:sldMk cId="3964211648" sldId="374"/>
            <ac:spMk id="2" creationId="{B7C830CF-6746-19E4-7860-67B284C79292}"/>
          </ac:spMkLst>
        </pc:spChg>
        <pc:spChg chg="mod">
          <ac:chgData name="김근우(첨단원자력공학부)" userId="1966d26e-7976-44e3-92ce-cb8395d14386" providerId="ADAL" clId="{358F1A85-FEB4-42B9-9AC1-234780A45663}" dt="2024-08-14T01:23:26.167" v="8245" actId="20577"/>
          <ac:spMkLst>
            <pc:docMk/>
            <pc:sldMk cId="3964211648" sldId="374"/>
            <ac:spMk id="3" creationId="{FD6E5838-EB54-E4CE-6366-CBE4A31E4DA6}"/>
          </ac:spMkLst>
        </pc:spChg>
        <pc:picChg chg="del">
          <ac:chgData name="김근우(첨단원자력공학부)" userId="1966d26e-7976-44e3-92ce-cb8395d14386" providerId="ADAL" clId="{358F1A85-FEB4-42B9-9AC1-234780A45663}" dt="2024-08-14T01:23:27.884" v="8246" actId="478"/>
          <ac:picMkLst>
            <pc:docMk/>
            <pc:sldMk cId="3964211648" sldId="374"/>
            <ac:picMk id="4" creationId="{F32D4B12-6BF3-1F5F-D8FF-5E301069850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E98C39D9-1574-D3DC-8695-C5FE42E948C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9CCEB8D-59C0-BC42-BEA0-4311713E84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76900" y="0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0944E-6542-492B-AA95-196E61B0C325}" type="datetimeFigureOut">
              <a:rPr lang="ko-KR" altLang="en-US" smtClean="0"/>
              <a:t>2024-08-14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432300B-D331-9B13-FFD8-E848DD46FE8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43675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BF7DCD5-9934-04CF-F821-C8C7589A21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76900" y="6543675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8273C-25D0-469E-9672-39C8FC9DC9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41620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76900" y="0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30337-07D3-4779-AB34-8BD678A86788}" type="datetimeFigureOut">
              <a:rPr lang="ko-KR" altLang="en-US" smtClean="0"/>
              <a:t>2024-08-14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946400" y="862013"/>
            <a:ext cx="4129088" cy="2324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01713" y="3316288"/>
            <a:ext cx="8018462" cy="27130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43675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76900" y="6543675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717B0-6EDA-4ADE-8FBF-EBE2580C3A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49882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717B0-6EDA-4ADE-8FBF-EBE2580C3A6F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37184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717B0-6EDA-4ADE-8FBF-EBE2580C3A6F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0654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717B0-6EDA-4ADE-8FBF-EBE2580C3A6F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2016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717B0-6EDA-4ADE-8FBF-EBE2580C3A6F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7027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717B0-6EDA-4ADE-8FBF-EBE2580C3A6F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9234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717B0-6EDA-4ADE-8FBF-EBE2580C3A6F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2646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717B0-6EDA-4ADE-8FBF-EBE2580C3A6F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0542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717B0-6EDA-4ADE-8FBF-EBE2580C3A6F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1998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717B0-6EDA-4ADE-8FBF-EBE2580C3A6F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8480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717B0-6EDA-4ADE-8FBF-EBE2580C3A6F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4972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C47D454-CB23-22BE-8CA9-535A8C44A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4707E8C-349B-C507-0016-99C9A28F0F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E6D6E68-6C93-E2AD-9194-479873FAB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226A-9F5D-40AD-B8F7-460541A3D20C}" type="datetimeFigureOut">
              <a:rPr lang="ko-KR" altLang="en-US" smtClean="0"/>
              <a:t>2024-08-14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B3806E4-E75D-CA37-5A73-8A3DB3064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DF99456-DE55-665F-A409-4D5C8E4DD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7194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160227-55FD-480B-53D9-F0C8FE72B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713319E-D41B-AFD6-7573-04D10C84D8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54D3209-FE4D-5309-0A2E-8D15FC6C3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226A-9F5D-40AD-B8F7-460541A3D20C}" type="datetimeFigureOut">
              <a:rPr lang="ko-KR" altLang="en-US" smtClean="0"/>
              <a:t>2024-08-14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760AFEF-A544-1280-86CF-1574AD42A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5573DF-F7AA-2206-B512-A076BF246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9915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2944777D-56F9-56BA-3177-F46C5BDAB4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5877" y="365125"/>
            <a:ext cx="2627924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8E3529A-206B-F22C-531C-617985379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00107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2C14C1C-9416-3E93-E4F3-B37CAF590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226A-9F5D-40AD-B8F7-460541A3D20C}" type="datetimeFigureOut">
              <a:rPr lang="ko-KR" altLang="en-US" smtClean="0"/>
              <a:t>2024-08-14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E4B4AAC-D8E6-56BD-DC82-2694D8963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EF63B40-A613-CAD5-3511-48E104FD4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539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C520A0-B503-B5CE-37B4-A9D967EB8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85" y="60385"/>
            <a:ext cx="10515600" cy="68103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A574C4D-E3D3-D8D2-2A45-1B9E10A73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858" y="919852"/>
            <a:ext cx="10515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45774EF-F517-530E-5795-BD3D017F86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fld id="{E524226A-9F5D-40AD-B8F7-460541A3D20C}" type="datetimeFigureOut">
              <a:rPr lang="ko-KR" altLang="en-US" smtClean="0"/>
              <a:t>2024-08-14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B9EE50B-9F02-2403-1308-6D06D8C14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491558"/>
            <a:ext cx="41148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572F547-873F-EE8D-64F2-DDC364D46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2" y="6492875"/>
            <a:ext cx="2743200" cy="365125"/>
          </a:xfrm>
        </p:spPr>
        <p:txBody>
          <a:bodyPr/>
          <a:lstStyle/>
          <a:p>
            <a:fld id="{015E07D6-92A3-4059-8807-6342F075D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3985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F26985D-B503-2FC7-6F55-DCB705B35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339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B1B1461-AD26-8E7E-048D-1B0DF88C0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2339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398BF9C-2536-DE14-80CD-A56252263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226A-9F5D-40AD-B8F7-460541A3D20C}" type="datetimeFigureOut">
              <a:rPr lang="ko-KR" altLang="en-US" smtClean="0"/>
              <a:t>2024-08-14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B571877-1169-0A33-1F8E-70ECA5335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4E70041-6FFF-4BAB-8902-22941E23E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5148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3F27B7C-1185-280B-4C01-ED8690915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66C0F4D-DA2C-A159-9967-24056AEBB8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64015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01C2863-CB15-6794-DE12-33870DB66F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9785" y="1825625"/>
            <a:ext cx="5164016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4AAFFB5-BEA1-9FFF-104A-97AA8E1CC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226A-9F5D-40AD-B8F7-460541A3D20C}" type="datetimeFigureOut">
              <a:rPr lang="ko-KR" altLang="en-US" smtClean="0"/>
              <a:t>2024-08-14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D28AEF0-54E9-F8BB-6F65-E80D434D2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1358459-4DB2-ECB3-1306-BBFAD7ABD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5691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0F89317-5EDE-A958-3605-D475AB14E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154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922D10F-6196-5FF5-A211-AD7E3C925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154" y="1681163"/>
            <a:ext cx="515815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49E61A2-3593-F6DD-684C-6FC1B91DA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154" y="2505075"/>
            <a:ext cx="5158154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72449FFF-56A5-D2E0-C40C-DC22E3683F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55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177F712-4072-0DC1-1D01-C4174235FD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553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762900E-32F1-4584-5321-EF15B3B9B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226A-9F5D-40AD-B8F7-460541A3D20C}" type="datetimeFigureOut">
              <a:rPr lang="ko-KR" altLang="en-US" smtClean="0"/>
              <a:t>2024-08-14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B86A949-4791-351A-0B51-00511AD23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FE174F98-C45D-6C78-135F-6F75F5AC3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0999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A463BD1-68EA-FF96-D0E4-A455F0C59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BD6CA2B-BE98-CD2A-6788-FA693D518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226A-9F5D-40AD-B8F7-460541A3D20C}" type="datetimeFigureOut">
              <a:rPr lang="ko-KR" altLang="en-US" smtClean="0"/>
              <a:t>2024-08-14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BC5A99B-E895-E72A-598D-E44E96FE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B7795E-1F2A-6509-97AA-58D214FAD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4121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58E56D8-2596-6EF4-A6AA-70FEF0A3E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226A-9F5D-40AD-B8F7-460541A3D20C}" type="datetimeFigureOut">
              <a:rPr lang="ko-KR" altLang="en-US" smtClean="0"/>
              <a:t>2024-08-14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FC8DA68-6ACD-2772-0EBA-BC797F657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45E4C49-F9BA-9684-A45A-32FFB3A2A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137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AECC4F-6584-6AEE-5537-CE1E7D7C1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154" y="457200"/>
            <a:ext cx="39311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D5EA20C-172D-6A5D-521C-7A1C990C7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555" y="987426"/>
            <a:ext cx="617219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86BCF5D-7C4A-3437-9FEF-4618D5ADAC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154" y="2057400"/>
            <a:ext cx="39311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91DDDC1-FC76-E6F6-9684-05896DF51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226A-9F5D-40AD-B8F7-460541A3D20C}" type="datetimeFigureOut">
              <a:rPr lang="ko-KR" altLang="en-US" smtClean="0"/>
              <a:t>2024-08-14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826A372-4B07-3C14-1066-B447B7E18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77FDC32-DEEC-5519-04CB-284341A5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6067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9C9BC2F-6F3F-F858-9939-2B0F1B4F6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154" y="457200"/>
            <a:ext cx="39311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50B7F89-53CC-28A0-9578-A44CA69416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555" y="987426"/>
            <a:ext cx="6172199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5520A0E-07F7-B602-6D39-C1A9441D77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154" y="2057400"/>
            <a:ext cx="39311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D4B993A-E9C3-00A9-2B46-7DD11A6A9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226A-9F5D-40AD-B8F7-460541A3D20C}" type="datetimeFigureOut">
              <a:rPr lang="ko-KR" altLang="en-US" smtClean="0"/>
              <a:t>2024-08-14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EF2F827-21AB-3AD5-133B-4C5990E6A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CE86EA8-5ECA-91BE-82A6-E34F4D7F4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7725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AE6FA19-7A9F-F246-4743-E45FE2B8D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227B8D1-27EC-3E8E-0348-9A97CB525D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E56811C-3499-E22A-F246-365F34AB1B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4226A-9F5D-40AD-B8F7-460541A3D20C}" type="datetimeFigureOut">
              <a:rPr lang="ko-KR" altLang="en-US" smtClean="0"/>
              <a:t>2024-08-14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08573C8-E155-35AE-83BB-3E860AF310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DC97469-DDA8-8DE6-0649-183E89826A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E07D6-92A3-4059-8807-6342F075D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448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wmf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F798DB8D-E2B7-E214-B122-BDED6BC13B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5233" y="1122363"/>
            <a:ext cx="9561534" cy="2387600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Introduction</a:t>
            </a:r>
            <a:r>
              <a:rPr lang="ko-KR" altLang="en-US" dirty="0"/>
              <a:t> </a:t>
            </a:r>
            <a:r>
              <a:rPr lang="en-US" altLang="ko-KR" dirty="0"/>
              <a:t>of</a:t>
            </a:r>
            <a:r>
              <a:rPr lang="ko-KR" altLang="en-US" dirty="0"/>
              <a:t> </a:t>
            </a:r>
            <a:r>
              <a:rPr lang="en-US" altLang="ko-KR" dirty="0"/>
              <a:t>BPM research</a:t>
            </a:r>
            <a:br>
              <a:rPr lang="en-US" altLang="ko-KR" dirty="0"/>
            </a:br>
            <a:r>
              <a:rPr lang="en-US" altLang="ko-KR" dirty="0"/>
              <a:t>&amp;</a:t>
            </a:r>
            <a:br>
              <a:rPr lang="en-US" altLang="ko-KR" dirty="0"/>
            </a:br>
            <a:r>
              <a:rPr lang="en-US" altLang="ko-KR" dirty="0"/>
              <a:t>Deflecting cavity verification</a:t>
            </a:r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BDD0B6A-F4EA-81F9-4D3F-733082424E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ko-KR"/>
          </a:p>
          <a:p>
            <a:r>
              <a:rPr lang="en-US" altLang="ko-KR"/>
              <a:t>Geunwoo Kim</a:t>
            </a:r>
          </a:p>
          <a:p>
            <a:r>
              <a:rPr lang="en-US" altLang="ko-KR"/>
              <a:t>2024. 08. 14.</a:t>
            </a:r>
            <a:endParaRPr lang="ko-KR" altLang="en-US"/>
          </a:p>
        </p:txBody>
      </p:sp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35ED152-3129-2B23-D818-92B895FC4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C072F-24C4-427D-8EA6-98343DD774DE}" type="datetime1">
              <a:rPr lang="ko-KR" altLang="en-US" smtClean="0"/>
              <a:pPr/>
              <a:t>2024-08-14</a:t>
            </a:fld>
            <a:endParaRPr lang="ko-KR" altLang="en-US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4AF40D18-7A0E-8A10-CE89-C2CBF1648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DDC81835-3ED2-4469-AD2B-331C2AA5DA75}" type="slidenum">
              <a:rPr lang="ko-KR" altLang="en-US" smtClean="0"/>
              <a:pPr algn="ctr">
                <a:defRPr/>
              </a:pPr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0427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그림 30" descr="텍스트, 라인, 도표, 그래프이(가) 표시된 사진&#10;&#10;자동 생성된 설명">
            <a:extLst>
              <a:ext uri="{FF2B5EF4-FFF2-40B4-BE49-F238E27FC236}">
                <a16:creationId xmlns:a16="http://schemas.microsoft.com/office/drawing/2014/main" id="{D23E7E96-430A-360E-9708-A34AD14C7C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798" y="162210"/>
            <a:ext cx="2813044" cy="1875362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B7C830CF-6746-19E4-7860-67B284C79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Broadband processing</a:t>
            </a:r>
            <a:endParaRPr lang="ko-KR" altLang="en-US"/>
          </a:p>
        </p:txBody>
      </p:sp>
      <p:sp>
        <p:nvSpPr>
          <p:cNvPr id="14" name="날짜 개체 틀 13">
            <a:extLst>
              <a:ext uri="{FF2B5EF4-FFF2-40B4-BE49-F238E27FC236}">
                <a16:creationId xmlns:a16="http://schemas.microsoft.com/office/drawing/2014/main" id="{09589D9A-2E8C-D6AF-4B94-D742C65E5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D3E3-D30C-440B-AB62-85925408E9E5}" type="datetime1">
              <a:rPr lang="ko-KR" altLang="en-US" smtClean="0"/>
              <a:t>2024-08-14</a:t>
            </a:fld>
            <a:endParaRPr lang="ko-KR" altLang="en-US"/>
          </a:p>
        </p:txBody>
      </p:sp>
      <p:sp>
        <p:nvSpPr>
          <p:cNvPr id="30" name="슬라이드 번호 개체 틀 29">
            <a:extLst>
              <a:ext uri="{FF2B5EF4-FFF2-40B4-BE49-F238E27FC236}">
                <a16:creationId xmlns:a16="http://schemas.microsoft.com/office/drawing/2014/main" id="{063BAD7F-DE1C-9650-6468-A59CAB24A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DE25A5-3230-21CF-03DC-E5E40BF8B59B}"/>
              </a:ext>
            </a:extLst>
          </p:cNvPr>
          <p:cNvSpPr txBox="1"/>
          <p:nvPr/>
        </p:nvSpPr>
        <p:spPr>
          <a:xfrm>
            <a:off x="351295" y="2318415"/>
            <a:ext cx="11499742" cy="3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/>
              <a:t>Difference-over-sum</a:t>
            </a: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C2D40CBF-CDF8-B8F3-EE4D-7D833E717B52}"/>
              </a:ext>
            </a:extLst>
          </p:cNvPr>
          <p:cNvGrpSpPr/>
          <p:nvPr/>
        </p:nvGrpSpPr>
        <p:grpSpPr>
          <a:xfrm>
            <a:off x="0" y="2734345"/>
            <a:ext cx="12192000" cy="3166491"/>
            <a:chOff x="0" y="2082719"/>
            <a:chExt cx="12192000" cy="3166491"/>
          </a:xfrm>
        </p:grpSpPr>
        <p:pic>
          <p:nvPicPr>
            <p:cNvPr id="39" name="그림 38" descr="라인, 도표, 텍스트, 그래프이(가) 표시된 사진&#10;&#10;자동 생성된 설명">
              <a:extLst>
                <a:ext uri="{FF2B5EF4-FFF2-40B4-BE49-F238E27FC236}">
                  <a16:creationId xmlns:a16="http://schemas.microsoft.com/office/drawing/2014/main" id="{DF441ADC-1525-92B4-E294-288325997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082719"/>
              <a:ext cx="12192000" cy="3166491"/>
            </a:xfrm>
            <a:prstGeom prst="rect">
              <a:avLst/>
            </a:prstGeom>
          </p:spPr>
        </p:pic>
        <p:grpSp>
          <p:nvGrpSpPr>
            <p:cNvPr id="51" name="그룹 50">
              <a:extLst>
                <a:ext uri="{FF2B5EF4-FFF2-40B4-BE49-F238E27FC236}">
                  <a16:creationId xmlns:a16="http://schemas.microsoft.com/office/drawing/2014/main" id="{ADA7233E-8F1A-31A9-82F9-2F5EB3093729}"/>
                </a:ext>
              </a:extLst>
            </p:cNvPr>
            <p:cNvGrpSpPr/>
            <p:nvPr/>
          </p:nvGrpSpPr>
          <p:grpSpPr>
            <a:xfrm>
              <a:off x="891075" y="3102378"/>
              <a:ext cx="1371599" cy="1698172"/>
              <a:chOff x="891075" y="2472612"/>
              <a:chExt cx="1371599" cy="1698172"/>
            </a:xfrm>
          </p:grpSpPr>
          <p:cxnSp>
            <p:nvCxnSpPr>
              <p:cNvPr id="41" name="직선 연결선 40">
                <a:extLst>
                  <a:ext uri="{FF2B5EF4-FFF2-40B4-BE49-F238E27FC236}">
                    <a16:creationId xmlns:a16="http://schemas.microsoft.com/office/drawing/2014/main" id="{8194AFE6-335E-0D15-847A-ADFFD7354FFA}"/>
                  </a:ext>
                </a:extLst>
              </p:cNvPr>
              <p:cNvCxnSpPr/>
              <p:nvPr/>
            </p:nvCxnSpPr>
            <p:spPr>
              <a:xfrm>
                <a:off x="1054360" y="3032449"/>
                <a:ext cx="0" cy="113833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직선 연결선 41">
                <a:extLst>
                  <a:ext uri="{FF2B5EF4-FFF2-40B4-BE49-F238E27FC236}">
                    <a16:creationId xmlns:a16="http://schemas.microsoft.com/office/drawing/2014/main" id="{31BB84F0-5156-1AAC-250A-8A4762B8BC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18050" y="2472612"/>
                <a:ext cx="0" cy="169817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직선 화살표 연결선 44">
                <a:extLst>
                  <a:ext uri="{FF2B5EF4-FFF2-40B4-BE49-F238E27FC236}">
                    <a16:creationId xmlns:a16="http://schemas.microsoft.com/office/drawing/2014/main" id="{A253D46E-AC68-5E1D-3A7F-984514C9677A}"/>
                  </a:ext>
                </a:extLst>
              </p:cNvPr>
              <p:cNvCxnSpPr/>
              <p:nvPr/>
            </p:nvCxnSpPr>
            <p:spPr>
              <a:xfrm>
                <a:off x="1091684" y="3974840"/>
                <a:ext cx="970383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76DAEC4-D1B3-4623-2F39-CE772EEFC624}"/>
                  </a:ext>
                </a:extLst>
              </p:cNvPr>
              <p:cNvSpPr txBox="1"/>
              <p:nvPr/>
            </p:nvSpPr>
            <p:spPr>
              <a:xfrm>
                <a:off x="891075" y="3451620"/>
                <a:ext cx="13715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/>
                  <a:t>Calibration range</a:t>
                </a:r>
                <a:endParaRPr lang="ko-KR" altLang="en-US" sz="1400"/>
              </a:p>
            </p:txBody>
          </p:sp>
        </p:grpSp>
      </p:grpSp>
      <p:pic>
        <p:nvPicPr>
          <p:cNvPr id="49" name="그림 48">
            <a:extLst>
              <a:ext uri="{FF2B5EF4-FFF2-40B4-BE49-F238E27FC236}">
                <a16:creationId xmlns:a16="http://schemas.microsoft.com/office/drawing/2014/main" id="{E564B062-248C-9774-F0DA-7B97455A5F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0441" y="130950"/>
            <a:ext cx="3290596" cy="137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228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C830CF-6746-19E4-7860-67B284C79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Broadband processing</a:t>
            </a:r>
            <a:endParaRPr lang="ko-KR" altLang="en-US"/>
          </a:p>
        </p:txBody>
      </p:sp>
      <p:sp>
        <p:nvSpPr>
          <p:cNvPr id="14" name="날짜 개체 틀 13">
            <a:extLst>
              <a:ext uri="{FF2B5EF4-FFF2-40B4-BE49-F238E27FC236}">
                <a16:creationId xmlns:a16="http://schemas.microsoft.com/office/drawing/2014/main" id="{09589D9A-2E8C-D6AF-4B94-D742C65E5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D3E3-D30C-440B-AB62-85925408E9E5}" type="datetime1">
              <a:rPr lang="ko-KR" altLang="en-US" smtClean="0"/>
              <a:t>2024-08-14</a:t>
            </a:fld>
            <a:endParaRPr lang="ko-KR" altLang="en-US"/>
          </a:p>
        </p:txBody>
      </p:sp>
      <p:sp>
        <p:nvSpPr>
          <p:cNvPr id="30" name="슬라이드 번호 개체 틀 29">
            <a:extLst>
              <a:ext uri="{FF2B5EF4-FFF2-40B4-BE49-F238E27FC236}">
                <a16:creationId xmlns:a16="http://schemas.microsoft.com/office/drawing/2014/main" id="{063BAD7F-DE1C-9650-6468-A59CAB24A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11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7DE25A5-3230-21CF-03DC-E5E40BF8B59B}"/>
                  </a:ext>
                </a:extLst>
              </p:cNvPr>
              <p:cNvSpPr txBox="1"/>
              <p:nvPr/>
            </p:nvSpPr>
            <p:spPr>
              <a:xfrm>
                <a:off x="351295" y="741422"/>
                <a:ext cx="11499742" cy="669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ko-KR"/>
                  <a:t>Linear fitting</a:t>
                </a:r>
                <a:r>
                  <a:rPr lang="ko-KR" altLang="en-US"/>
                  <a:t>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𝐾𝑥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ko-KR" altLang="en-US"/>
                  <a:t> </a:t>
                </a:r>
                <a:r>
                  <a:rPr lang="en-US" altLang="ko-KR"/>
                  <a:t>(Calibration range</a:t>
                </a:r>
                <a:r>
                  <a:rPr lang="ko-KR" altLang="en-US"/>
                  <a:t> </a:t>
                </a:r>
                <a:r>
                  <a:rPr lang="en-US" altLang="ko-KR"/>
                  <a:t>± 5 mm</a:t>
                </a:r>
                <a:r>
                  <a:rPr lang="en-US" altLang="ko-KR" baseline="30000"/>
                  <a:t>2</a:t>
                </a:r>
                <a:r>
                  <a:rPr lang="en-US" altLang="ko-KR"/>
                  <a:t>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ko-KR"/>
                  <a:t>Y=X graph and calibration results plot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7DE25A5-3230-21CF-03DC-E5E40BF8B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95" y="741422"/>
                <a:ext cx="11499742" cy="669414"/>
              </a:xfrm>
              <a:prstGeom prst="rect">
                <a:avLst/>
              </a:prstGeom>
              <a:blipFill>
                <a:blip r:embed="rId2"/>
                <a:stretch>
                  <a:fillRect l="-371" t="-5505" b="-1376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그림 6" descr="텍스트, 라인, 도표, 폰트이(가) 표시된 사진&#10;&#10;자동 생성된 설명">
            <a:extLst>
              <a:ext uri="{FF2B5EF4-FFF2-40B4-BE49-F238E27FC236}">
                <a16:creationId xmlns:a16="http://schemas.microsoft.com/office/drawing/2014/main" id="{B83D0974-13EF-6867-296B-F31BB18D9F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9440"/>
            <a:ext cx="12192000" cy="2735601"/>
          </a:xfrm>
          <a:prstGeom prst="rect">
            <a:avLst/>
          </a:prstGeom>
        </p:spPr>
      </p:pic>
      <p:pic>
        <p:nvPicPr>
          <p:cNvPr id="9" name="그림 8" descr="텍스트, 도표, 라인, 그래프이(가) 표시된 사진&#10;&#10;자동 생성된 설명">
            <a:extLst>
              <a:ext uri="{FF2B5EF4-FFF2-40B4-BE49-F238E27FC236}">
                <a16:creationId xmlns:a16="http://schemas.microsoft.com/office/drawing/2014/main" id="{AAA8C316-B6E2-F2C2-9406-A8411F889E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931" y="4238769"/>
            <a:ext cx="10979020" cy="2463437"/>
          </a:xfrm>
          <a:prstGeom prst="rect">
            <a:avLst/>
          </a:prstGeom>
        </p:spPr>
      </p:pic>
      <p:sp>
        <p:nvSpPr>
          <p:cNvPr id="10" name="화살표: 오른쪽 9">
            <a:extLst>
              <a:ext uri="{FF2B5EF4-FFF2-40B4-BE49-F238E27FC236}">
                <a16:creationId xmlns:a16="http://schemas.microsoft.com/office/drawing/2014/main" id="{5B5C383C-C403-FA89-CC32-7CCAD7BC3F63}"/>
              </a:ext>
            </a:extLst>
          </p:cNvPr>
          <p:cNvSpPr/>
          <p:nvPr/>
        </p:nvSpPr>
        <p:spPr>
          <a:xfrm>
            <a:off x="525623" y="5085170"/>
            <a:ext cx="625151" cy="1145044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885111-5F41-14B3-7E79-45EF542395DF}"/>
              </a:ext>
            </a:extLst>
          </p:cNvPr>
          <p:cNvSpPr txBox="1"/>
          <p:nvPr/>
        </p:nvSpPr>
        <p:spPr>
          <a:xfrm>
            <a:off x="-134517" y="4537702"/>
            <a:ext cx="1945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/>
              <a:t>&lt;Residual&gt;</a:t>
            </a:r>
          </a:p>
          <a:p>
            <a:pPr algn="ctr"/>
            <a:r>
              <a:rPr lang="en-US" altLang="ko-KR" sz="1400"/>
              <a:t>Target</a:t>
            </a:r>
            <a:r>
              <a:rPr lang="ko-KR" altLang="en-US" sz="1400"/>
              <a:t> </a:t>
            </a:r>
            <a:r>
              <a:rPr lang="en-US" altLang="ko-KR" sz="1400"/>
              <a:t>- corrected</a:t>
            </a:r>
          </a:p>
        </p:txBody>
      </p:sp>
    </p:spTree>
    <p:extLst>
      <p:ext uri="{BB962C8B-B14F-4D97-AF65-F5344CB8AC3E}">
        <p14:creationId xmlns:p14="http://schemas.microsoft.com/office/powerpoint/2010/main" val="85092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슬라이드 번호 개체 틀 29">
            <a:extLst>
              <a:ext uri="{FF2B5EF4-FFF2-40B4-BE49-F238E27FC236}">
                <a16:creationId xmlns:a16="http://schemas.microsoft.com/office/drawing/2014/main" id="{063BAD7F-DE1C-9650-6468-A59CAB24A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 latinLnBrk="0">
              <a:spcAft>
                <a:spcPts val="600"/>
              </a:spcAft>
            </a:pPr>
            <a:fld id="{015E07D6-92A3-4059-8807-6342F075D8A0}" type="slidenum">
              <a:rPr lang="en-US" altLang="ko-KR" smtClean="0"/>
              <a:pPr defTabSz="914400" latinLnBrk="0">
                <a:spcAft>
                  <a:spcPts val="600"/>
                </a:spcAft>
              </a:pPr>
              <a:t>12</a:t>
            </a:fld>
            <a:endParaRPr lang="en-US" altLang="ko-KR"/>
          </a:p>
        </p:txBody>
      </p:sp>
      <p:sp>
        <p:nvSpPr>
          <p:cNvPr id="19" name="제목 1">
            <a:extLst>
              <a:ext uri="{FF2B5EF4-FFF2-40B4-BE49-F238E27FC236}">
                <a16:creationId xmlns:a16="http://schemas.microsoft.com/office/drawing/2014/main" id="{9E5779AE-FCF5-0D32-EA12-FC732A486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33" y="60385"/>
            <a:ext cx="10515600" cy="681037"/>
          </a:xfrm>
        </p:spPr>
        <p:txBody>
          <a:bodyPr/>
          <a:lstStyle/>
          <a:p>
            <a:r>
              <a:rPr lang="en-US" altLang="ko-KR"/>
              <a:t>Comparison of 15 different calibration results</a:t>
            </a:r>
            <a:endParaRPr lang="ko-KR" altLang="en-US"/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0A4B830F-4CD9-9214-6DE8-1D21F003E5CF}"/>
              </a:ext>
            </a:extLst>
          </p:cNvPr>
          <p:cNvGrpSpPr/>
          <p:nvPr/>
        </p:nvGrpSpPr>
        <p:grpSpPr>
          <a:xfrm>
            <a:off x="36714" y="747414"/>
            <a:ext cx="7152133" cy="4768088"/>
            <a:chOff x="2329543" y="918029"/>
            <a:chExt cx="7532914" cy="5021942"/>
          </a:xfrm>
        </p:grpSpPr>
        <p:pic>
          <p:nvPicPr>
            <p:cNvPr id="3" name="그림 2" descr="텍스트, 스크린샷, 폰트, 그래프이(가) 표시된 사진&#10;&#10;자동 생성된 설명">
              <a:extLst>
                <a:ext uri="{FF2B5EF4-FFF2-40B4-BE49-F238E27FC236}">
                  <a16:creationId xmlns:a16="http://schemas.microsoft.com/office/drawing/2014/main" id="{E61DB967-E5AA-7D47-B397-4C8F81BD1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9543" y="918029"/>
              <a:ext cx="7532914" cy="5021942"/>
            </a:xfrm>
            <a:prstGeom prst="rect">
              <a:avLst/>
            </a:prstGeom>
          </p:spPr>
        </p:pic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5AC72FCD-A9E0-6909-64A9-864A43313336}"/>
                </a:ext>
              </a:extLst>
            </p:cNvPr>
            <p:cNvGrpSpPr/>
            <p:nvPr/>
          </p:nvGrpSpPr>
          <p:grpSpPr>
            <a:xfrm>
              <a:off x="5122507" y="1371601"/>
              <a:ext cx="1912775" cy="3676260"/>
              <a:chOff x="5122507" y="1371601"/>
              <a:chExt cx="1912775" cy="3676260"/>
            </a:xfrm>
          </p:grpSpPr>
          <p:cxnSp>
            <p:nvCxnSpPr>
              <p:cNvPr id="5" name="직선 연결선 4">
                <a:extLst>
                  <a:ext uri="{FF2B5EF4-FFF2-40B4-BE49-F238E27FC236}">
                    <a16:creationId xmlns:a16="http://schemas.microsoft.com/office/drawing/2014/main" id="{51360D7A-C914-3A31-7682-067F634C42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507" y="1371601"/>
                <a:ext cx="0" cy="3676260"/>
              </a:xfrm>
              <a:prstGeom prst="line">
                <a:avLst/>
              </a:prstGeom>
              <a:ln w="57150">
                <a:solidFill>
                  <a:srgbClr val="00000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직선 연결선 6">
                <a:extLst>
                  <a:ext uri="{FF2B5EF4-FFF2-40B4-BE49-F238E27FC236}">
                    <a16:creationId xmlns:a16="http://schemas.microsoft.com/office/drawing/2014/main" id="{254602CB-BA69-0E5C-6DE3-A34CFDCA5A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35282" y="1371601"/>
                <a:ext cx="0" cy="3676260"/>
              </a:xfrm>
              <a:prstGeom prst="line">
                <a:avLst/>
              </a:prstGeom>
              <a:ln w="57150">
                <a:solidFill>
                  <a:srgbClr val="00000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04EDBCEB-1404-F352-D158-2DD2190265DB}"/>
              </a:ext>
            </a:extLst>
          </p:cNvPr>
          <p:cNvSpPr/>
          <p:nvPr/>
        </p:nvSpPr>
        <p:spPr>
          <a:xfrm>
            <a:off x="6986769" y="3129136"/>
            <a:ext cx="477587" cy="13277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800"/>
              <a:t>ADC</a:t>
            </a:r>
          </a:p>
        </p:txBody>
      </p: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D5CA56D1-D80D-02DC-6235-B5050CAFC49F}"/>
              </a:ext>
            </a:extLst>
          </p:cNvPr>
          <p:cNvCxnSpPr>
            <a:cxnSpLocks/>
          </p:cNvCxnSpPr>
          <p:nvPr/>
        </p:nvCxnSpPr>
        <p:spPr>
          <a:xfrm flipV="1">
            <a:off x="7540516" y="3461070"/>
            <a:ext cx="285883" cy="3126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600C0913-CA64-8B3F-8B8D-F5476D094E0D}"/>
              </a:ext>
            </a:extLst>
          </p:cNvPr>
          <p:cNvCxnSpPr>
            <a:cxnSpLocks/>
          </p:cNvCxnSpPr>
          <p:nvPr/>
        </p:nvCxnSpPr>
        <p:spPr>
          <a:xfrm>
            <a:off x="7540516" y="3768098"/>
            <a:ext cx="285883" cy="3126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898E671E-4510-A678-549E-6AF7959BF50B}"/>
              </a:ext>
            </a:extLst>
          </p:cNvPr>
          <p:cNvSpPr/>
          <p:nvPr/>
        </p:nvSpPr>
        <p:spPr>
          <a:xfrm>
            <a:off x="7925088" y="3193801"/>
            <a:ext cx="792609" cy="33193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800"/>
              <a:t>Broadband</a:t>
            </a:r>
          </a:p>
        </p:txBody>
      </p:sp>
      <p:sp>
        <p:nvSpPr>
          <p:cNvPr id="31" name="사각형: 둥근 모서리 30">
            <a:extLst>
              <a:ext uri="{FF2B5EF4-FFF2-40B4-BE49-F238E27FC236}">
                <a16:creationId xmlns:a16="http://schemas.microsoft.com/office/drawing/2014/main" id="{E6476F34-EBE4-6C30-F745-5BAC51F958F4}"/>
              </a:ext>
            </a:extLst>
          </p:cNvPr>
          <p:cNvSpPr/>
          <p:nvPr/>
        </p:nvSpPr>
        <p:spPr>
          <a:xfrm>
            <a:off x="7891109" y="3987014"/>
            <a:ext cx="838461" cy="33193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800"/>
              <a:t>Narrowband</a:t>
            </a:r>
          </a:p>
        </p:txBody>
      </p: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A5AB6E59-E836-A794-6666-2A4FF05E6F69}"/>
              </a:ext>
            </a:extLst>
          </p:cNvPr>
          <p:cNvCxnSpPr>
            <a:cxnSpLocks/>
          </p:cNvCxnSpPr>
          <p:nvPr/>
        </p:nvCxnSpPr>
        <p:spPr>
          <a:xfrm>
            <a:off x="8783795" y="3352029"/>
            <a:ext cx="263639" cy="315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49E1BF54-8738-85C7-91AF-5EF28DD81997}"/>
              </a:ext>
            </a:extLst>
          </p:cNvPr>
          <p:cNvCxnSpPr>
            <a:cxnSpLocks/>
          </p:cNvCxnSpPr>
          <p:nvPr/>
        </p:nvCxnSpPr>
        <p:spPr>
          <a:xfrm flipV="1">
            <a:off x="8783795" y="3831490"/>
            <a:ext cx="263639" cy="3191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71468D6A-D41E-67CB-33E7-B1BCDB494C8F}"/>
              </a:ext>
            </a:extLst>
          </p:cNvPr>
          <p:cNvSpPr/>
          <p:nvPr/>
        </p:nvSpPr>
        <p:spPr>
          <a:xfrm>
            <a:off x="9063044" y="3576906"/>
            <a:ext cx="849969" cy="37385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800"/>
              <a:t>Signal strength</a:t>
            </a:r>
          </a:p>
          <a:p>
            <a:pPr algn="ctr"/>
            <a:r>
              <a:rPr lang="en-US" altLang="ko-KR" sz="800"/>
              <a:t>definition</a:t>
            </a:r>
          </a:p>
        </p:txBody>
      </p:sp>
      <p:cxnSp>
        <p:nvCxnSpPr>
          <p:cNvPr id="39" name="직선 화살표 연결선 38">
            <a:extLst>
              <a:ext uri="{FF2B5EF4-FFF2-40B4-BE49-F238E27FC236}">
                <a16:creationId xmlns:a16="http://schemas.microsoft.com/office/drawing/2014/main" id="{2B46B21A-4518-7718-78F8-2B6302F985DB}"/>
              </a:ext>
            </a:extLst>
          </p:cNvPr>
          <p:cNvCxnSpPr>
            <a:cxnSpLocks/>
            <a:endCxn id="40" idx="1"/>
          </p:cNvCxnSpPr>
          <p:nvPr/>
        </p:nvCxnSpPr>
        <p:spPr>
          <a:xfrm>
            <a:off x="9886245" y="3747770"/>
            <a:ext cx="297599" cy="6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사각형: 둥근 모서리 39">
            <a:extLst>
              <a:ext uri="{FF2B5EF4-FFF2-40B4-BE49-F238E27FC236}">
                <a16:creationId xmlns:a16="http://schemas.microsoft.com/office/drawing/2014/main" id="{BC51AA5E-1394-792B-9C31-05144C99FB37}"/>
              </a:ext>
            </a:extLst>
          </p:cNvPr>
          <p:cNvSpPr/>
          <p:nvPr/>
        </p:nvSpPr>
        <p:spPr>
          <a:xfrm>
            <a:off x="10183844" y="3566900"/>
            <a:ext cx="849969" cy="37385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800"/>
              <a:t>Position</a:t>
            </a:r>
          </a:p>
          <a:p>
            <a:pPr algn="ctr"/>
            <a:r>
              <a:rPr lang="en-US" altLang="ko-KR" sz="800"/>
              <a:t>Calculation</a:t>
            </a:r>
          </a:p>
          <a:p>
            <a:pPr algn="ctr"/>
            <a:r>
              <a:rPr lang="en-US" altLang="ko-KR" sz="800"/>
              <a:t>definition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7F6F5AE-DB3D-CD9B-6FCC-A06B9836936C}"/>
              </a:ext>
            </a:extLst>
          </p:cNvPr>
          <p:cNvSpPr txBox="1"/>
          <p:nvPr/>
        </p:nvSpPr>
        <p:spPr>
          <a:xfrm>
            <a:off x="6269466" y="4810706"/>
            <a:ext cx="5720321" cy="2543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400" b="1"/>
              <a:t>Broad vs Narrow</a:t>
            </a:r>
            <a:r>
              <a:rPr lang="en-US" altLang="ko-KR" sz="1400"/>
              <a:t>: </a:t>
            </a:r>
            <a:r>
              <a:rPr lang="en-US" altLang="ko-KR" sz="1200"/>
              <a:t>With simulation + noise data, there is no significant impact on the calibration coefficients and errors between them.</a:t>
            </a:r>
            <a:endParaRPr lang="en-US" altLang="ko-KR" sz="1400"/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400" b="1"/>
              <a:t>Signal strength</a:t>
            </a:r>
            <a:r>
              <a:rPr lang="en-US" altLang="ko-KR" sz="1400"/>
              <a:t>: </a:t>
            </a:r>
            <a:r>
              <a:rPr lang="en-US" altLang="ko-KR" sz="1200"/>
              <a:t>Unless defined as in the case of MSE, similar results are observed.</a:t>
            </a:r>
            <a:endParaRPr lang="en-US" altLang="ko-KR" sz="1400"/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400" b="1"/>
              <a:t>Position calculation</a:t>
            </a:r>
            <a:r>
              <a:rPr lang="en-US" altLang="ko-KR" sz="1400"/>
              <a:t>: </a:t>
            </a:r>
            <a:r>
              <a:rPr lang="en-US" altLang="ko-KR" sz="1200"/>
              <a:t>It has been confirmed that it primarily influences the calibration coefficients and errors.</a:t>
            </a:r>
            <a:endParaRPr lang="en-US" altLang="ko-KR" sz="1400"/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endParaRPr lang="en-US" altLang="ko-KR" sz="1400"/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endParaRPr lang="en-US" altLang="ko-KR" sz="1400"/>
          </a:p>
        </p:txBody>
      </p: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5C59197A-4486-C3F9-6E23-AF379357D10D}"/>
              </a:ext>
            </a:extLst>
          </p:cNvPr>
          <p:cNvGrpSpPr/>
          <p:nvPr/>
        </p:nvGrpSpPr>
        <p:grpSpPr>
          <a:xfrm>
            <a:off x="7429608" y="944563"/>
            <a:ext cx="4518581" cy="1257506"/>
            <a:chOff x="918471" y="2675940"/>
            <a:chExt cx="7925245" cy="1925901"/>
          </a:xfrm>
        </p:grpSpPr>
        <p:grpSp>
          <p:nvGrpSpPr>
            <p:cNvPr id="51" name="그룹 50">
              <a:extLst>
                <a:ext uri="{FF2B5EF4-FFF2-40B4-BE49-F238E27FC236}">
                  <a16:creationId xmlns:a16="http://schemas.microsoft.com/office/drawing/2014/main" id="{85849CAE-1AEB-A5E7-58A9-A55C472F1FF8}"/>
                </a:ext>
              </a:extLst>
            </p:cNvPr>
            <p:cNvGrpSpPr/>
            <p:nvPr/>
          </p:nvGrpSpPr>
          <p:grpSpPr>
            <a:xfrm>
              <a:off x="918471" y="2675940"/>
              <a:ext cx="7925245" cy="541175"/>
              <a:chOff x="2024742" y="2675940"/>
              <a:chExt cx="7925245" cy="541175"/>
            </a:xfrm>
          </p:grpSpPr>
          <p:sp>
            <p:nvSpPr>
              <p:cNvPr id="72" name="직사각형 71">
                <a:extLst>
                  <a:ext uri="{FF2B5EF4-FFF2-40B4-BE49-F238E27FC236}">
                    <a16:creationId xmlns:a16="http://schemas.microsoft.com/office/drawing/2014/main" id="{7E92CFDF-91D5-A78D-4244-ED44660055BB}"/>
                  </a:ext>
                </a:extLst>
              </p:cNvPr>
              <p:cNvSpPr/>
              <p:nvPr/>
            </p:nvSpPr>
            <p:spPr>
              <a:xfrm>
                <a:off x="2024742" y="2675940"/>
                <a:ext cx="1287625" cy="541175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/>
                  <a:t>ACCU</a:t>
                </a:r>
                <a:endParaRPr lang="ko-KR" altLang="en-US" sz="1200"/>
              </a:p>
            </p:txBody>
          </p:sp>
          <p:sp>
            <p:nvSpPr>
              <p:cNvPr id="73" name="직사각형 72">
                <a:extLst>
                  <a:ext uri="{FF2B5EF4-FFF2-40B4-BE49-F238E27FC236}">
                    <a16:creationId xmlns:a16="http://schemas.microsoft.com/office/drawing/2014/main" id="{51E126DF-12C0-0181-7C66-6F485C5F9EFF}"/>
                  </a:ext>
                </a:extLst>
              </p:cNvPr>
              <p:cNvSpPr/>
              <p:nvPr/>
            </p:nvSpPr>
            <p:spPr>
              <a:xfrm>
                <a:off x="3684147" y="2675940"/>
                <a:ext cx="1287625" cy="541175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/>
                  <a:t>RMSE</a:t>
                </a:r>
                <a:endParaRPr lang="ko-KR" altLang="en-US" sz="1200"/>
              </a:p>
            </p:txBody>
          </p:sp>
          <p:sp>
            <p:nvSpPr>
              <p:cNvPr id="74" name="직사각형 73">
                <a:extLst>
                  <a:ext uri="{FF2B5EF4-FFF2-40B4-BE49-F238E27FC236}">
                    <a16:creationId xmlns:a16="http://schemas.microsoft.com/office/drawing/2014/main" id="{9B2FE242-7665-C8AB-80CE-3BFC8FE0AB87}"/>
                  </a:ext>
                </a:extLst>
              </p:cNvPr>
              <p:cNvSpPr/>
              <p:nvPr/>
            </p:nvSpPr>
            <p:spPr>
              <a:xfrm>
                <a:off x="5343552" y="2675940"/>
                <a:ext cx="1287625" cy="541175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/>
                  <a:t>MAE</a:t>
                </a:r>
                <a:endParaRPr lang="ko-KR" altLang="en-US" sz="1200"/>
              </a:p>
            </p:txBody>
          </p:sp>
          <p:sp>
            <p:nvSpPr>
              <p:cNvPr id="75" name="직사각형 74">
                <a:extLst>
                  <a:ext uri="{FF2B5EF4-FFF2-40B4-BE49-F238E27FC236}">
                    <a16:creationId xmlns:a16="http://schemas.microsoft.com/office/drawing/2014/main" id="{3B371F30-E589-4344-C340-95DFB06699C0}"/>
                  </a:ext>
                </a:extLst>
              </p:cNvPr>
              <p:cNvSpPr/>
              <p:nvPr/>
            </p:nvSpPr>
            <p:spPr>
              <a:xfrm>
                <a:off x="7002957" y="2675940"/>
                <a:ext cx="1287625" cy="541175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/>
                  <a:t>MSE</a:t>
                </a:r>
                <a:endParaRPr lang="ko-KR" altLang="en-US" sz="1200"/>
              </a:p>
            </p:txBody>
          </p:sp>
          <p:sp>
            <p:nvSpPr>
              <p:cNvPr id="76" name="직사각형 75">
                <a:extLst>
                  <a:ext uri="{FF2B5EF4-FFF2-40B4-BE49-F238E27FC236}">
                    <a16:creationId xmlns:a16="http://schemas.microsoft.com/office/drawing/2014/main" id="{3798B6B0-D549-9C23-C94E-87E242481B2A}"/>
                  </a:ext>
                </a:extLst>
              </p:cNvPr>
              <p:cNvSpPr/>
              <p:nvPr/>
            </p:nvSpPr>
            <p:spPr>
              <a:xfrm>
                <a:off x="8662362" y="2675940"/>
                <a:ext cx="1287625" cy="541175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/>
                  <a:t>PEAK</a:t>
                </a:r>
                <a:endParaRPr lang="ko-KR" altLang="en-US" sz="1200"/>
              </a:p>
            </p:txBody>
          </p:sp>
        </p:grpSp>
        <p:grpSp>
          <p:nvGrpSpPr>
            <p:cNvPr id="52" name="그룹 51">
              <a:extLst>
                <a:ext uri="{FF2B5EF4-FFF2-40B4-BE49-F238E27FC236}">
                  <a16:creationId xmlns:a16="http://schemas.microsoft.com/office/drawing/2014/main" id="{D013FD7E-D078-DCE9-136D-B9568604A643}"/>
                </a:ext>
              </a:extLst>
            </p:cNvPr>
            <p:cNvGrpSpPr/>
            <p:nvPr/>
          </p:nvGrpSpPr>
          <p:grpSpPr>
            <a:xfrm>
              <a:off x="1985716" y="4060666"/>
              <a:ext cx="5712705" cy="541175"/>
              <a:chOff x="1985716" y="4060666"/>
              <a:chExt cx="5712705" cy="541175"/>
            </a:xfrm>
          </p:grpSpPr>
          <p:grpSp>
            <p:nvGrpSpPr>
              <p:cNvPr id="68" name="그룹 67">
                <a:extLst>
                  <a:ext uri="{FF2B5EF4-FFF2-40B4-BE49-F238E27FC236}">
                    <a16:creationId xmlns:a16="http://schemas.microsoft.com/office/drawing/2014/main" id="{9E56665A-B317-6D99-12DE-3E7C8DBEE7AD}"/>
                  </a:ext>
                </a:extLst>
              </p:cNvPr>
              <p:cNvGrpSpPr/>
              <p:nvPr/>
            </p:nvGrpSpPr>
            <p:grpSpPr>
              <a:xfrm>
                <a:off x="1985716" y="4060666"/>
                <a:ext cx="3500165" cy="541175"/>
                <a:chOff x="1985716" y="4060666"/>
                <a:chExt cx="3500165" cy="541175"/>
              </a:xfrm>
            </p:grpSpPr>
            <p:sp>
              <p:nvSpPr>
                <p:cNvPr id="70" name="직사각형 69">
                  <a:extLst>
                    <a:ext uri="{FF2B5EF4-FFF2-40B4-BE49-F238E27FC236}">
                      <a16:creationId xmlns:a16="http://schemas.microsoft.com/office/drawing/2014/main" id="{E7688CB3-F3C7-FC5E-1DAF-F858C571610A}"/>
                    </a:ext>
                  </a:extLst>
                </p:cNvPr>
                <p:cNvSpPr/>
                <p:nvPr/>
              </p:nvSpPr>
              <p:spPr>
                <a:xfrm>
                  <a:off x="1985716" y="4060666"/>
                  <a:ext cx="1287625" cy="54117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200"/>
                    <a:t>Δ/Σ</a:t>
                  </a:r>
                  <a:endParaRPr lang="ko-KR" altLang="en-US" sz="1200"/>
                </a:p>
              </p:txBody>
            </p:sp>
            <p:sp>
              <p:nvSpPr>
                <p:cNvPr id="71" name="직사각형 70">
                  <a:extLst>
                    <a:ext uri="{FF2B5EF4-FFF2-40B4-BE49-F238E27FC236}">
                      <a16:creationId xmlns:a16="http://schemas.microsoft.com/office/drawing/2014/main" id="{35F141A9-D231-E2DC-25DF-372A4F9953D0}"/>
                    </a:ext>
                  </a:extLst>
                </p:cNvPr>
                <p:cNvSpPr/>
                <p:nvPr/>
              </p:nvSpPr>
              <p:spPr>
                <a:xfrm>
                  <a:off x="4198256" y="4060666"/>
                  <a:ext cx="1287625" cy="54117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200"/>
                    <a:t>Log</a:t>
                  </a:r>
                  <a:endParaRPr lang="ko-KR" altLang="en-US" sz="1200"/>
                </a:p>
              </p:txBody>
            </p:sp>
          </p:grpSp>
          <p:sp>
            <p:nvSpPr>
              <p:cNvPr id="69" name="직사각형 68">
                <a:extLst>
                  <a:ext uri="{FF2B5EF4-FFF2-40B4-BE49-F238E27FC236}">
                    <a16:creationId xmlns:a16="http://schemas.microsoft.com/office/drawing/2014/main" id="{D59345A7-B780-EA93-BCE8-6AEF24F33E22}"/>
                  </a:ext>
                </a:extLst>
              </p:cNvPr>
              <p:cNvSpPr/>
              <p:nvPr/>
            </p:nvSpPr>
            <p:spPr>
              <a:xfrm>
                <a:off x="6410796" y="4060666"/>
                <a:ext cx="1287625" cy="541175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err="1"/>
                  <a:t>Atan</a:t>
                </a:r>
                <a:endParaRPr lang="ko-KR" altLang="en-US" sz="1200"/>
              </a:p>
            </p:txBody>
          </p:sp>
        </p:grpSp>
        <p:cxnSp>
          <p:nvCxnSpPr>
            <p:cNvPr id="53" name="직선 연결선 52">
              <a:extLst>
                <a:ext uri="{FF2B5EF4-FFF2-40B4-BE49-F238E27FC236}">
                  <a16:creationId xmlns:a16="http://schemas.microsoft.com/office/drawing/2014/main" id="{057EE2D4-615D-BEE2-6A7B-678E29F3FE58}"/>
                </a:ext>
              </a:extLst>
            </p:cNvPr>
            <p:cNvCxnSpPr>
              <a:cxnSpLocks/>
              <a:stCxn id="72" idx="2"/>
              <a:endCxn id="70" idx="0"/>
            </p:cNvCxnSpPr>
            <p:nvPr/>
          </p:nvCxnSpPr>
          <p:spPr>
            <a:xfrm>
              <a:off x="1562284" y="3217115"/>
              <a:ext cx="1067245" cy="84355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직선 연결선 53">
              <a:extLst>
                <a:ext uri="{FF2B5EF4-FFF2-40B4-BE49-F238E27FC236}">
                  <a16:creationId xmlns:a16="http://schemas.microsoft.com/office/drawing/2014/main" id="{9D6C8A40-3335-34EB-F298-74BDCB23688C}"/>
                </a:ext>
              </a:extLst>
            </p:cNvPr>
            <p:cNvCxnSpPr>
              <a:cxnSpLocks/>
              <a:stCxn id="73" idx="2"/>
              <a:endCxn id="70" idx="0"/>
            </p:cNvCxnSpPr>
            <p:nvPr/>
          </p:nvCxnSpPr>
          <p:spPr>
            <a:xfrm flipH="1">
              <a:off x="2629529" y="3217115"/>
              <a:ext cx="592160" cy="84355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직선 연결선 54">
              <a:extLst>
                <a:ext uri="{FF2B5EF4-FFF2-40B4-BE49-F238E27FC236}">
                  <a16:creationId xmlns:a16="http://schemas.microsoft.com/office/drawing/2014/main" id="{9D7AC127-17A8-A92D-3F42-60C592533802}"/>
                </a:ext>
              </a:extLst>
            </p:cNvPr>
            <p:cNvCxnSpPr>
              <a:cxnSpLocks/>
              <a:stCxn id="74" idx="2"/>
              <a:endCxn id="70" idx="0"/>
            </p:cNvCxnSpPr>
            <p:nvPr/>
          </p:nvCxnSpPr>
          <p:spPr>
            <a:xfrm flipH="1">
              <a:off x="2629529" y="3217115"/>
              <a:ext cx="2251565" cy="84355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직선 연결선 55">
              <a:extLst>
                <a:ext uri="{FF2B5EF4-FFF2-40B4-BE49-F238E27FC236}">
                  <a16:creationId xmlns:a16="http://schemas.microsoft.com/office/drawing/2014/main" id="{8ADDFE16-0CB5-B283-567A-13EE2D2F8232}"/>
                </a:ext>
              </a:extLst>
            </p:cNvPr>
            <p:cNvCxnSpPr>
              <a:cxnSpLocks/>
              <a:stCxn id="75" idx="2"/>
              <a:endCxn id="70" idx="0"/>
            </p:cNvCxnSpPr>
            <p:nvPr/>
          </p:nvCxnSpPr>
          <p:spPr>
            <a:xfrm flipH="1">
              <a:off x="2629529" y="3217115"/>
              <a:ext cx="3910970" cy="84355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직선 연결선 56">
              <a:extLst>
                <a:ext uri="{FF2B5EF4-FFF2-40B4-BE49-F238E27FC236}">
                  <a16:creationId xmlns:a16="http://schemas.microsoft.com/office/drawing/2014/main" id="{05383910-A29A-0166-114A-9435AC0138B1}"/>
                </a:ext>
              </a:extLst>
            </p:cNvPr>
            <p:cNvCxnSpPr>
              <a:cxnSpLocks/>
              <a:stCxn id="76" idx="2"/>
              <a:endCxn id="70" idx="0"/>
            </p:cNvCxnSpPr>
            <p:nvPr/>
          </p:nvCxnSpPr>
          <p:spPr>
            <a:xfrm flipH="1">
              <a:off x="2629529" y="3217115"/>
              <a:ext cx="5570375" cy="84355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직선 연결선 57">
              <a:extLst>
                <a:ext uri="{FF2B5EF4-FFF2-40B4-BE49-F238E27FC236}">
                  <a16:creationId xmlns:a16="http://schemas.microsoft.com/office/drawing/2014/main" id="{ECCD2719-0F20-8E73-22B6-79214C479807}"/>
                </a:ext>
              </a:extLst>
            </p:cNvPr>
            <p:cNvCxnSpPr>
              <a:cxnSpLocks/>
              <a:endCxn id="71" idx="0"/>
            </p:cNvCxnSpPr>
            <p:nvPr/>
          </p:nvCxnSpPr>
          <p:spPr>
            <a:xfrm>
              <a:off x="1562221" y="3217115"/>
              <a:ext cx="3279848" cy="84355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직선 연결선 58">
              <a:extLst>
                <a:ext uri="{FF2B5EF4-FFF2-40B4-BE49-F238E27FC236}">
                  <a16:creationId xmlns:a16="http://schemas.microsoft.com/office/drawing/2014/main" id="{DE64F435-07E5-01EB-7E60-969553E4DE5D}"/>
                </a:ext>
              </a:extLst>
            </p:cNvPr>
            <p:cNvCxnSpPr>
              <a:cxnSpLocks/>
              <a:endCxn id="71" idx="0"/>
            </p:cNvCxnSpPr>
            <p:nvPr/>
          </p:nvCxnSpPr>
          <p:spPr>
            <a:xfrm>
              <a:off x="3221626" y="3217115"/>
              <a:ext cx="1620443" cy="84355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직선 연결선 59">
              <a:extLst>
                <a:ext uri="{FF2B5EF4-FFF2-40B4-BE49-F238E27FC236}">
                  <a16:creationId xmlns:a16="http://schemas.microsoft.com/office/drawing/2014/main" id="{C2825472-8423-BB8D-870B-E8C668490832}"/>
                </a:ext>
              </a:extLst>
            </p:cNvPr>
            <p:cNvCxnSpPr>
              <a:cxnSpLocks/>
              <a:endCxn id="71" idx="0"/>
            </p:cNvCxnSpPr>
            <p:nvPr/>
          </p:nvCxnSpPr>
          <p:spPr>
            <a:xfrm flipH="1">
              <a:off x="4842069" y="3217115"/>
              <a:ext cx="38962" cy="84355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직선 연결선 60">
              <a:extLst>
                <a:ext uri="{FF2B5EF4-FFF2-40B4-BE49-F238E27FC236}">
                  <a16:creationId xmlns:a16="http://schemas.microsoft.com/office/drawing/2014/main" id="{2A17C907-710D-6EA4-78EE-13EF5237C3D9}"/>
                </a:ext>
              </a:extLst>
            </p:cNvPr>
            <p:cNvCxnSpPr>
              <a:cxnSpLocks/>
              <a:endCxn id="71" idx="0"/>
            </p:cNvCxnSpPr>
            <p:nvPr/>
          </p:nvCxnSpPr>
          <p:spPr>
            <a:xfrm flipH="1">
              <a:off x="4842069" y="3217115"/>
              <a:ext cx="1698367" cy="84355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직선 연결선 61">
              <a:extLst>
                <a:ext uri="{FF2B5EF4-FFF2-40B4-BE49-F238E27FC236}">
                  <a16:creationId xmlns:a16="http://schemas.microsoft.com/office/drawing/2014/main" id="{D4DC2246-1947-0ABA-04F5-FF69D6F257CF}"/>
                </a:ext>
              </a:extLst>
            </p:cNvPr>
            <p:cNvCxnSpPr>
              <a:cxnSpLocks/>
              <a:endCxn id="71" idx="0"/>
            </p:cNvCxnSpPr>
            <p:nvPr/>
          </p:nvCxnSpPr>
          <p:spPr>
            <a:xfrm flipH="1">
              <a:off x="4842069" y="3217115"/>
              <a:ext cx="3357772" cy="84355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직선 연결선 62">
              <a:extLst>
                <a:ext uri="{FF2B5EF4-FFF2-40B4-BE49-F238E27FC236}">
                  <a16:creationId xmlns:a16="http://schemas.microsoft.com/office/drawing/2014/main" id="{4E66345F-5203-6AC6-479E-C5D2A8435BCF}"/>
                </a:ext>
              </a:extLst>
            </p:cNvPr>
            <p:cNvCxnSpPr>
              <a:cxnSpLocks/>
              <a:endCxn id="69" idx="0"/>
            </p:cNvCxnSpPr>
            <p:nvPr/>
          </p:nvCxnSpPr>
          <p:spPr>
            <a:xfrm>
              <a:off x="1553917" y="3217115"/>
              <a:ext cx="5500692" cy="84355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직선 연결선 63">
              <a:extLst>
                <a:ext uri="{FF2B5EF4-FFF2-40B4-BE49-F238E27FC236}">
                  <a16:creationId xmlns:a16="http://schemas.microsoft.com/office/drawing/2014/main" id="{2F476DE8-914B-404B-7DDE-FDA5279C1E7E}"/>
                </a:ext>
              </a:extLst>
            </p:cNvPr>
            <p:cNvCxnSpPr>
              <a:cxnSpLocks/>
              <a:endCxn id="69" idx="0"/>
            </p:cNvCxnSpPr>
            <p:nvPr/>
          </p:nvCxnSpPr>
          <p:spPr>
            <a:xfrm>
              <a:off x="3213259" y="3217115"/>
              <a:ext cx="3841350" cy="84355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직선 연결선 64">
              <a:extLst>
                <a:ext uri="{FF2B5EF4-FFF2-40B4-BE49-F238E27FC236}">
                  <a16:creationId xmlns:a16="http://schemas.microsoft.com/office/drawing/2014/main" id="{7B78788E-365E-6606-01D4-2F8B22CE4046}"/>
                </a:ext>
              </a:extLst>
            </p:cNvPr>
            <p:cNvCxnSpPr>
              <a:cxnSpLocks/>
              <a:endCxn id="69" idx="0"/>
            </p:cNvCxnSpPr>
            <p:nvPr/>
          </p:nvCxnSpPr>
          <p:spPr>
            <a:xfrm>
              <a:off x="4872664" y="3217115"/>
              <a:ext cx="2181945" cy="84355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직선 연결선 65">
              <a:extLst>
                <a:ext uri="{FF2B5EF4-FFF2-40B4-BE49-F238E27FC236}">
                  <a16:creationId xmlns:a16="http://schemas.microsoft.com/office/drawing/2014/main" id="{C2BB10CD-F5DA-7538-D51E-F1E29AAC2E85}"/>
                </a:ext>
              </a:extLst>
            </p:cNvPr>
            <p:cNvCxnSpPr>
              <a:cxnSpLocks/>
              <a:endCxn id="69" idx="0"/>
            </p:cNvCxnSpPr>
            <p:nvPr/>
          </p:nvCxnSpPr>
          <p:spPr>
            <a:xfrm>
              <a:off x="6532069" y="3217115"/>
              <a:ext cx="522540" cy="84355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직선 연결선 66">
              <a:extLst>
                <a:ext uri="{FF2B5EF4-FFF2-40B4-BE49-F238E27FC236}">
                  <a16:creationId xmlns:a16="http://schemas.microsoft.com/office/drawing/2014/main" id="{0B0C39AE-9A5D-46B4-22B1-430348BF5D59}"/>
                </a:ext>
              </a:extLst>
            </p:cNvPr>
            <p:cNvCxnSpPr>
              <a:cxnSpLocks/>
              <a:endCxn id="69" idx="0"/>
            </p:cNvCxnSpPr>
            <p:nvPr/>
          </p:nvCxnSpPr>
          <p:spPr>
            <a:xfrm flipH="1">
              <a:off x="7054609" y="3217115"/>
              <a:ext cx="1136865" cy="84355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7" name="사각형: 둥근 모서리 76">
            <a:extLst>
              <a:ext uri="{FF2B5EF4-FFF2-40B4-BE49-F238E27FC236}">
                <a16:creationId xmlns:a16="http://schemas.microsoft.com/office/drawing/2014/main" id="{A862CA2F-10CC-0915-96BB-D67EB4B0F5C9}"/>
              </a:ext>
            </a:extLst>
          </p:cNvPr>
          <p:cNvSpPr/>
          <p:nvPr/>
        </p:nvSpPr>
        <p:spPr>
          <a:xfrm>
            <a:off x="7225563" y="871189"/>
            <a:ext cx="4874800" cy="550793"/>
          </a:xfrm>
          <a:prstGeom prst="roundRect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사각형: 둥근 모서리 77">
            <a:extLst>
              <a:ext uri="{FF2B5EF4-FFF2-40B4-BE49-F238E27FC236}">
                <a16:creationId xmlns:a16="http://schemas.microsoft.com/office/drawing/2014/main" id="{2A243525-6458-E47E-C881-9F0ED8EC0523}"/>
              </a:ext>
            </a:extLst>
          </p:cNvPr>
          <p:cNvSpPr/>
          <p:nvPr/>
        </p:nvSpPr>
        <p:spPr>
          <a:xfrm>
            <a:off x="7940351" y="1741143"/>
            <a:ext cx="3449027" cy="550793"/>
          </a:xfrm>
          <a:prstGeom prst="roundRect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날짜 개체 틀 13">
            <a:extLst>
              <a:ext uri="{FF2B5EF4-FFF2-40B4-BE49-F238E27FC236}">
                <a16:creationId xmlns:a16="http://schemas.microsoft.com/office/drawing/2014/main" id="{393061DD-7679-F8D2-07D6-2F7A725D80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fld id="{17FDD3E3-D30C-440B-AB62-85925408E9E5}" type="datetime1">
              <a:rPr lang="ko-KR" altLang="en-US" smtClean="0"/>
              <a:t>2024-08-14</a:t>
            </a:fld>
            <a:endParaRPr lang="ko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DCD51132-3FA9-1981-6410-A1B44AAEF67D}"/>
              </a:ext>
            </a:extLst>
          </p:cNvPr>
          <p:cNvSpPr/>
          <p:nvPr/>
        </p:nvSpPr>
        <p:spPr>
          <a:xfrm>
            <a:off x="3750906" y="3352029"/>
            <a:ext cx="410547" cy="13164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8D0F02A9-37FD-C9A1-7989-6286DB384982}"/>
              </a:ext>
            </a:extLst>
          </p:cNvPr>
          <p:cNvCxnSpPr>
            <a:stCxn id="2" idx="2"/>
          </p:cNvCxnSpPr>
          <p:nvPr/>
        </p:nvCxnSpPr>
        <p:spPr>
          <a:xfrm>
            <a:off x="3956180" y="4668487"/>
            <a:ext cx="335902" cy="13031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5882A5D-37D7-AFBF-951F-11E365FAE9BB}"/>
              </a:ext>
            </a:extLst>
          </p:cNvPr>
          <p:cNvSpPr txBox="1"/>
          <p:nvPr/>
        </p:nvSpPr>
        <p:spPr>
          <a:xfrm>
            <a:off x="2743200" y="5936773"/>
            <a:ext cx="30604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err="1"/>
              <a:t>Log</a:t>
            </a:r>
            <a:r>
              <a:rPr lang="en-US" altLang="ko-KR" sz="1400" baseline="-25000" err="1"/>
              <a:t>MSE</a:t>
            </a:r>
            <a:r>
              <a:rPr lang="en-US" altLang="ko-KR" sz="1400"/>
              <a:t> is the most suitable for position correction among the 15 methods.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DE2245-15A7-072A-3999-2DDB15B762D2}"/>
              </a:ext>
            </a:extLst>
          </p:cNvPr>
          <p:cNvSpPr txBox="1"/>
          <p:nvPr/>
        </p:nvSpPr>
        <p:spPr>
          <a:xfrm>
            <a:off x="10140940" y="548960"/>
            <a:ext cx="2496875" cy="273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900"/>
              <a:t>Signal strength definitions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4D7779-27F3-F0B8-3685-A0FC1495F10D}"/>
              </a:ext>
            </a:extLst>
          </p:cNvPr>
          <p:cNvSpPr txBox="1"/>
          <p:nvPr/>
        </p:nvSpPr>
        <p:spPr>
          <a:xfrm>
            <a:off x="10474246" y="2248084"/>
            <a:ext cx="1681040" cy="273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900"/>
              <a:t>Position calculation </a:t>
            </a:r>
            <a:r>
              <a:rPr lang="en-US" altLang="ko-KR" sz="900" err="1"/>
              <a:t>fomulas</a:t>
            </a:r>
            <a:endParaRPr lang="en-US" altLang="ko-KR" sz="900"/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819B82B4-875F-2739-320A-0A1EB0FC2EA5}"/>
              </a:ext>
            </a:extLst>
          </p:cNvPr>
          <p:cNvCxnSpPr>
            <a:cxnSpLocks/>
            <a:stCxn id="40" idx="3"/>
            <a:endCxn id="24" idx="1"/>
          </p:cNvCxnSpPr>
          <p:nvPr/>
        </p:nvCxnSpPr>
        <p:spPr>
          <a:xfrm flipV="1">
            <a:off x="11033813" y="3748562"/>
            <a:ext cx="180236" cy="5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BADEC380-C814-C802-E3DD-87EEEF6FDD01}"/>
              </a:ext>
            </a:extLst>
          </p:cNvPr>
          <p:cNvSpPr/>
          <p:nvPr/>
        </p:nvSpPr>
        <p:spPr>
          <a:xfrm>
            <a:off x="11214049" y="3588540"/>
            <a:ext cx="849969" cy="3200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800"/>
              <a:t>Position calibration</a:t>
            </a:r>
          </a:p>
        </p:txBody>
      </p:sp>
      <p:cxnSp>
        <p:nvCxnSpPr>
          <p:cNvPr id="38" name="직선 화살표 연결선 37">
            <a:extLst>
              <a:ext uri="{FF2B5EF4-FFF2-40B4-BE49-F238E27FC236}">
                <a16:creationId xmlns:a16="http://schemas.microsoft.com/office/drawing/2014/main" id="{545F82C7-67CC-D1D0-ADB2-9468723BED4E}"/>
              </a:ext>
            </a:extLst>
          </p:cNvPr>
          <p:cNvCxnSpPr>
            <a:cxnSpLocks/>
          </p:cNvCxnSpPr>
          <p:nvPr/>
        </p:nvCxnSpPr>
        <p:spPr>
          <a:xfrm flipV="1">
            <a:off x="11123931" y="3351592"/>
            <a:ext cx="0" cy="299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961C9D21-C845-9FB8-0852-E51792841B01}"/>
              </a:ext>
            </a:extLst>
          </p:cNvPr>
          <p:cNvSpPr txBox="1"/>
          <p:nvPr/>
        </p:nvSpPr>
        <p:spPr>
          <a:xfrm>
            <a:off x="9609331" y="3186280"/>
            <a:ext cx="1681040" cy="273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900"/>
              <a:t>Axis data was selected</a:t>
            </a:r>
          </a:p>
        </p:txBody>
      </p:sp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993E54AB-79A3-FD65-B142-3C7AD922C987}"/>
              </a:ext>
            </a:extLst>
          </p:cNvPr>
          <p:cNvSpPr/>
          <p:nvPr/>
        </p:nvSpPr>
        <p:spPr>
          <a:xfrm>
            <a:off x="10652819" y="2874428"/>
            <a:ext cx="986214" cy="3713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800"/>
              <a:t>Data selection for calibration</a:t>
            </a:r>
          </a:p>
        </p:txBody>
      </p:sp>
    </p:spTree>
    <p:extLst>
      <p:ext uri="{BB962C8B-B14F-4D97-AF65-F5344CB8AC3E}">
        <p14:creationId xmlns:p14="http://schemas.microsoft.com/office/powerpoint/2010/main" val="788567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화살표: 아래쪽 40">
            <a:extLst>
              <a:ext uri="{FF2B5EF4-FFF2-40B4-BE49-F238E27FC236}">
                <a16:creationId xmlns:a16="http://schemas.microsoft.com/office/drawing/2014/main" id="{EAC58B01-B7F4-A10D-FA50-423091C7C6B6}"/>
              </a:ext>
            </a:extLst>
          </p:cNvPr>
          <p:cNvSpPr/>
          <p:nvPr/>
        </p:nvSpPr>
        <p:spPr>
          <a:xfrm>
            <a:off x="4278064" y="3552626"/>
            <a:ext cx="753120" cy="73161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D0D8E8"/>
              </a:solidFill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B7C830CF-6746-19E4-7860-67B284C79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BPM signal processing procedure</a:t>
            </a:r>
            <a:endParaRPr lang="ko-KR" altLang="en-US"/>
          </a:p>
        </p:txBody>
      </p:sp>
      <p:sp>
        <p:nvSpPr>
          <p:cNvPr id="14" name="날짜 개체 틀 13">
            <a:extLst>
              <a:ext uri="{FF2B5EF4-FFF2-40B4-BE49-F238E27FC236}">
                <a16:creationId xmlns:a16="http://schemas.microsoft.com/office/drawing/2014/main" id="{09589D9A-2E8C-D6AF-4B94-D742C65E5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D3E3-D30C-440B-AB62-85925408E9E5}" type="datetime1">
              <a:rPr lang="ko-KR" altLang="en-US" smtClean="0"/>
              <a:t>2024-08-14</a:t>
            </a:fld>
            <a:endParaRPr lang="ko-KR" altLang="en-US"/>
          </a:p>
        </p:txBody>
      </p:sp>
      <p:sp>
        <p:nvSpPr>
          <p:cNvPr id="30" name="슬라이드 번호 개체 틀 29">
            <a:extLst>
              <a:ext uri="{FF2B5EF4-FFF2-40B4-BE49-F238E27FC236}">
                <a16:creationId xmlns:a16="http://schemas.microsoft.com/office/drawing/2014/main" id="{063BAD7F-DE1C-9650-6468-A59CAB24A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13</a:t>
            </a:fld>
            <a:endParaRPr lang="ko-KR" altLang="en-US"/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B9C27268-E325-3105-3E85-B765377BFC9F}"/>
              </a:ext>
            </a:extLst>
          </p:cNvPr>
          <p:cNvSpPr/>
          <p:nvPr/>
        </p:nvSpPr>
        <p:spPr>
          <a:xfrm>
            <a:off x="229531" y="1701369"/>
            <a:ext cx="1250302" cy="125030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D0D8E8"/>
              </a:solidFill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E6196133-ECBB-FCB8-AFF6-EF8493FC112C}"/>
              </a:ext>
            </a:extLst>
          </p:cNvPr>
          <p:cNvGrpSpPr/>
          <p:nvPr/>
        </p:nvGrpSpPr>
        <p:grpSpPr>
          <a:xfrm>
            <a:off x="649412" y="1255962"/>
            <a:ext cx="1321677" cy="593689"/>
            <a:chOff x="2099391" y="1364732"/>
            <a:chExt cx="1548876" cy="593689"/>
          </a:xfrm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FDFE1F3F-8996-02E9-8AC3-C42802FD9765}"/>
                </a:ext>
              </a:extLst>
            </p:cNvPr>
            <p:cNvSpPr/>
            <p:nvPr/>
          </p:nvSpPr>
          <p:spPr>
            <a:xfrm>
              <a:off x="2099391" y="1912702"/>
              <a:ext cx="410539" cy="45719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D0D8E8"/>
                </a:solidFill>
              </a:endParaRPr>
            </a:p>
          </p:txBody>
        </p:sp>
        <p:sp>
          <p:nvSpPr>
            <p:cNvPr id="10" name="화살표: 굽음 9">
              <a:extLst>
                <a:ext uri="{FF2B5EF4-FFF2-40B4-BE49-F238E27FC236}">
                  <a16:creationId xmlns:a16="http://schemas.microsoft.com/office/drawing/2014/main" id="{C200B8F3-9DF8-D3DE-756D-6397B998D3A7}"/>
                </a:ext>
              </a:extLst>
            </p:cNvPr>
            <p:cNvSpPr/>
            <p:nvPr/>
          </p:nvSpPr>
          <p:spPr>
            <a:xfrm>
              <a:off x="2276666" y="1364732"/>
              <a:ext cx="1371601" cy="561212"/>
            </a:xfrm>
            <a:prstGeom prst="bentArrow">
              <a:avLst>
                <a:gd name="adj1" fmla="val 10037"/>
                <a:gd name="adj2" fmla="val 15024"/>
                <a:gd name="adj3" fmla="val 25000"/>
                <a:gd name="adj4" fmla="val 43750"/>
              </a:avLst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D0D8E8"/>
                </a:solidFill>
              </a:endParaRPr>
            </a:p>
          </p:txBody>
        </p:sp>
      </p:grp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3CA059D3-40C9-F32A-BE0E-73EABA0ABDC0}"/>
              </a:ext>
            </a:extLst>
          </p:cNvPr>
          <p:cNvCxnSpPr/>
          <p:nvPr/>
        </p:nvCxnSpPr>
        <p:spPr>
          <a:xfrm>
            <a:off x="3064934" y="2307859"/>
            <a:ext cx="6506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A6087132-66EC-D854-7332-272102F196AF}"/>
              </a:ext>
            </a:extLst>
          </p:cNvPr>
          <p:cNvSpPr/>
          <p:nvPr/>
        </p:nvSpPr>
        <p:spPr>
          <a:xfrm>
            <a:off x="3899180" y="1057557"/>
            <a:ext cx="757768" cy="257524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rgbClr val="D0D8E8"/>
                </a:solidFill>
              </a:rPr>
              <a:t>ADC</a:t>
            </a:r>
          </a:p>
        </p:txBody>
      </p: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4F21CB84-FA40-C6C7-3420-F6E40E8BCD66}"/>
              </a:ext>
            </a:extLst>
          </p:cNvPr>
          <p:cNvCxnSpPr>
            <a:cxnSpLocks/>
          </p:cNvCxnSpPr>
          <p:nvPr/>
        </p:nvCxnSpPr>
        <p:spPr>
          <a:xfrm>
            <a:off x="4801119" y="1500585"/>
            <a:ext cx="5544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BD9A1F99-35E5-6CFA-618B-C21042523F01}"/>
              </a:ext>
            </a:extLst>
          </p:cNvPr>
          <p:cNvSpPr txBox="1"/>
          <p:nvPr/>
        </p:nvSpPr>
        <p:spPr>
          <a:xfrm>
            <a:off x="8606938" y="6188586"/>
            <a:ext cx="3184973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Font typeface="+mj-lt"/>
              <a:buAutoNum type="romanUcPeriod" startAt="2"/>
            </a:pPr>
            <a:r>
              <a:rPr lang="en-US" altLang="ko-KR">
                <a:sym typeface="Wingdings" panose="05000000000000000000" pitchFamily="2" charset="2"/>
              </a:rPr>
              <a:t>BPM offline calibration research</a:t>
            </a:r>
            <a:endParaRPr lang="en-US" altLang="ko-KR"/>
          </a:p>
        </p:txBody>
      </p:sp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20733A96-EB44-553A-07A2-32D01B76DE67}"/>
              </a:ext>
            </a:extLst>
          </p:cNvPr>
          <p:cNvCxnSpPr>
            <a:cxnSpLocks/>
          </p:cNvCxnSpPr>
          <p:nvPr/>
        </p:nvCxnSpPr>
        <p:spPr>
          <a:xfrm>
            <a:off x="4793906" y="3038757"/>
            <a:ext cx="5617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FEDE9715-4D00-78D1-791A-C5E83C389122}"/>
              </a:ext>
            </a:extLst>
          </p:cNvPr>
          <p:cNvSpPr/>
          <p:nvPr/>
        </p:nvSpPr>
        <p:spPr>
          <a:xfrm>
            <a:off x="5510088" y="1182979"/>
            <a:ext cx="1537327" cy="6438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rgbClr val="D0D8E8"/>
                </a:solidFill>
              </a:rPr>
              <a:t>Broadband</a:t>
            </a:r>
          </a:p>
        </p:txBody>
      </p:sp>
      <p:sp>
        <p:nvSpPr>
          <p:cNvPr id="36" name="사각형: 둥근 모서리 35">
            <a:extLst>
              <a:ext uri="{FF2B5EF4-FFF2-40B4-BE49-F238E27FC236}">
                <a16:creationId xmlns:a16="http://schemas.microsoft.com/office/drawing/2014/main" id="{CF336D96-B82F-18B0-CA6C-918EF397B308}"/>
              </a:ext>
            </a:extLst>
          </p:cNvPr>
          <p:cNvSpPr/>
          <p:nvPr/>
        </p:nvSpPr>
        <p:spPr>
          <a:xfrm>
            <a:off x="5444182" y="2721478"/>
            <a:ext cx="1626260" cy="6438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rgbClr val="D0D8E8"/>
                </a:solidFill>
              </a:rPr>
              <a:t>Narrowband</a:t>
            </a:r>
          </a:p>
        </p:txBody>
      </p:sp>
      <p:cxnSp>
        <p:nvCxnSpPr>
          <p:cNvPr id="42" name="직선 화살표 연결선 41">
            <a:extLst>
              <a:ext uri="{FF2B5EF4-FFF2-40B4-BE49-F238E27FC236}">
                <a16:creationId xmlns:a16="http://schemas.microsoft.com/office/drawing/2014/main" id="{9A976C99-946F-A5BA-AF90-555279C54A32}"/>
              </a:ext>
            </a:extLst>
          </p:cNvPr>
          <p:cNvCxnSpPr>
            <a:cxnSpLocks/>
          </p:cNvCxnSpPr>
          <p:nvPr/>
        </p:nvCxnSpPr>
        <p:spPr>
          <a:xfrm>
            <a:off x="7261110" y="1489875"/>
            <a:ext cx="247728" cy="3272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직선 화살표 연결선 43">
            <a:extLst>
              <a:ext uri="{FF2B5EF4-FFF2-40B4-BE49-F238E27FC236}">
                <a16:creationId xmlns:a16="http://schemas.microsoft.com/office/drawing/2014/main" id="{C8914F1C-54B7-7950-4563-B1439E5FF78C}"/>
              </a:ext>
            </a:extLst>
          </p:cNvPr>
          <p:cNvCxnSpPr>
            <a:cxnSpLocks/>
          </p:cNvCxnSpPr>
          <p:nvPr/>
        </p:nvCxnSpPr>
        <p:spPr>
          <a:xfrm flipV="1">
            <a:off x="7261110" y="2651333"/>
            <a:ext cx="247728" cy="387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사각형: 둥근 모서리 46">
            <a:extLst>
              <a:ext uri="{FF2B5EF4-FFF2-40B4-BE49-F238E27FC236}">
                <a16:creationId xmlns:a16="http://schemas.microsoft.com/office/drawing/2014/main" id="{B3105A93-79DD-99DF-5AE5-06BE3DD707CE}"/>
              </a:ext>
            </a:extLst>
          </p:cNvPr>
          <p:cNvSpPr/>
          <p:nvPr/>
        </p:nvSpPr>
        <p:spPr>
          <a:xfrm>
            <a:off x="7527477" y="1926044"/>
            <a:ext cx="1463738" cy="6438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rgbClr val="D0D8E8"/>
                </a:solidFill>
              </a:rPr>
              <a:t>Signal strength</a:t>
            </a:r>
          </a:p>
          <a:p>
            <a:pPr algn="ctr"/>
            <a:r>
              <a:rPr lang="en-US" altLang="ko-KR" sz="1400">
                <a:solidFill>
                  <a:srgbClr val="D0D8E8"/>
                </a:solidFill>
              </a:rPr>
              <a:t>definitions</a:t>
            </a: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D1A7D3F4-2D2D-5835-DECD-1E52F370C397}"/>
              </a:ext>
            </a:extLst>
          </p:cNvPr>
          <p:cNvSpPr/>
          <p:nvPr/>
        </p:nvSpPr>
        <p:spPr>
          <a:xfrm rot="5400000" flipV="1">
            <a:off x="133423" y="2322319"/>
            <a:ext cx="410539" cy="4571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D0D8E8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E557998-C349-CB36-3FFB-E58C2FA50D51}"/>
              </a:ext>
            </a:extLst>
          </p:cNvPr>
          <p:cNvSpPr txBox="1"/>
          <p:nvPr/>
        </p:nvSpPr>
        <p:spPr>
          <a:xfrm>
            <a:off x="54873" y="2926035"/>
            <a:ext cx="769698" cy="3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rgbClr val="D0D8E8"/>
                </a:solidFill>
              </a:rPr>
              <a:t>BPM</a:t>
            </a:r>
            <a:endParaRPr lang="ko-KR" altLang="en-US">
              <a:solidFill>
                <a:srgbClr val="D0D8E8"/>
              </a:solidFill>
            </a:endParaRPr>
          </a:p>
        </p:txBody>
      </p:sp>
      <p:cxnSp>
        <p:nvCxnSpPr>
          <p:cNvPr id="54" name="직선 화살표 연결선 53">
            <a:extLst>
              <a:ext uri="{FF2B5EF4-FFF2-40B4-BE49-F238E27FC236}">
                <a16:creationId xmlns:a16="http://schemas.microsoft.com/office/drawing/2014/main" id="{D0B00B15-269A-5312-A8B1-8BD9F5C50A23}"/>
              </a:ext>
            </a:extLst>
          </p:cNvPr>
          <p:cNvCxnSpPr>
            <a:cxnSpLocks/>
          </p:cNvCxnSpPr>
          <p:nvPr/>
        </p:nvCxnSpPr>
        <p:spPr>
          <a:xfrm>
            <a:off x="9087369" y="2257446"/>
            <a:ext cx="1669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사각형: 둥근 모서리 55">
            <a:extLst>
              <a:ext uri="{FF2B5EF4-FFF2-40B4-BE49-F238E27FC236}">
                <a16:creationId xmlns:a16="http://schemas.microsoft.com/office/drawing/2014/main" id="{33F29CCD-1021-E414-0267-E3B0DE8F60E2}"/>
              </a:ext>
            </a:extLst>
          </p:cNvPr>
          <p:cNvSpPr/>
          <p:nvPr/>
        </p:nvSpPr>
        <p:spPr>
          <a:xfrm>
            <a:off x="9291234" y="1906636"/>
            <a:ext cx="1463738" cy="6438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rgbClr val="D0D8E8"/>
                </a:solidFill>
              </a:rPr>
              <a:t>Position</a:t>
            </a:r>
          </a:p>
          <a:p>
            <a:pPr algn="ctr"/>
            <a:r>
              <a:rPr lang="en-US" altLang="ko-KR" sz="1400">
                <a:solidFill>
                  <a:srgbClr val="D0D8E8"/>
                </a:solidFill>
              </a:rPr>
              <a:t>Calculation</a:t>
            </a:r>
          </a:p>
          <a:p>
            <a:pPr algn="ctr"/>
            <a:r>
              <a:rPr lang="en-US" altLang="ko-KR" sz="1400">
                <a:solidFill>
                  <a:srgbClr val="D0D8E8"/>
                </a:solidFill>
              </a:rPr>
              <a:t>definitions</a:t>
            </a:r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8380AE49-A4F8-97C4-B51E-F56809B29D25}"/>
              </a:ext>
            </a:extLst>
          </p:cNvPr>
          <p:cNvSpPr/>
          <p:nvPr/>
        </p:nvSpPr>
        <p:spPr>
          <a:xfrm>
            <a:off x="8991215" y="3983064"/>
            <a:ext cx="1965271" cy="1859790"/>
          </a:xfrm>
          <a:prstGeom prst="rect">
            <a:avLst/>
          </a:prstGeom>
          <a:noFill/>
          <a:ln w="38100">
            <a:solidFill>
              <a:srgbClr val="00B050"/>
            </a:solidFill>
            <a:prstDash val="dash"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5EE66548-F840-68E9-C281-E96B61D05A25}"/>
              </a:ext>
            </a:extLst>
          </p:cNvPr>
          <p:cNvSpPr/>
          <p:nvPr/>
        </p:nvSpPr>
        <p:spPr>
          <a:xfrm>
            <a:off x="2056354" y="1057557"/>
            <a:ext cx="883018" cy="25752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100">
                <a:solidFill>
                  <a:srgbClr val="D0D8E8"/>
                </a:solidFill>
              </a:rPr>
              <a:t>Analog</a:t>
            </a:r>
          </a:p>
          <a:p>
            <a:pPr algn="ctr"/>
            <a:r>
              <a:rPr lang="en-US" altLang="ko-KR" sz="1100">
                <a:solidFill>
                  <a:srgbClr val="D0D8E8"/>
                </a:solidFill>
              </a:rPr>
              <a:t>Front-end</a:t>
            </a:r>
          </a:p>
          <a:p>
            <a:pPr algn="ctr"/>
            <a:r>
              <a:rPr lang="en-US" altLang="ko-KR" sz="1100">
                <a:solidFill>
                  <a:srgbClr val="D0D8E8"/>
                </a:solidFill>
              </a:rPr>
              <a:t>stage</a:t>
            </a:r>
          </a:p>
        </p:txBody>
      </p:sp>
      <p:sp>
        <p:nvSpPr>
          <p:cNvPr id="26" name="화살표: 아래쪽 25">
            <a:extLst>
              <a:ext uri="{FF2B5EF4-FFF2-40B4-BE49-F238E27FC236}">
                <a16:creationId xmlns:a16="http://schemas.microsoft.com/office/drawing/2014/main" id="{E449FA24-11DE-23EF-B65F-32B3A2EC828C}"/>
              </a:ext>
            </a:extLst>
          </p:cNvPr>
          <p:cNvSpPr/>
          <p:nvPr/>
        </p:nvSpPr>
        <p:spPr>
          <a:xfrm>
            <a:off x="10199425" y="5552499"/>
            <a:ext cx="753120" cy="73161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DDCF75A-9DC0-B9A8-8280-970A98DF8778}"/>
              </a:ext>
            </a:extLst>
          </p:cNvPr>
          <p:cNvSpPr txBox="1"/>
          <p:nvPr/>
        </p:nvSpPr>
        <p:spPr>
          <a:xfrm>
            <a:off x="1034687" y="847504"/>
            <a:ext cx="6943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>
                <a:solidFill>
                  <a:srgbClr val="D0D8E8"/>
                </a:solidFill>
              </a:rPr>
              <a:t>Top</a:t>
            </a:r>
            <a:endParaRPr lang="ko-KR" altLang="en-US" sz="1600">
              <a:solidFill>
                <a:srgbClr val="D0D8E8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405FA2-897B-770D-A8D5-22357B8B31C1}"/>
              </a:ext>
            </a:extLst>
          </p:cNvPr>
          <p:cNvSpPr txBox="1"/>
          <p:nvPr/>
        </p:nvSpPr>
        <p:spPr>
          <a:xfrm>
            <a:off x="1362079" y="1847581"/>
            <a:ext cx="715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>
                <a:solidFill>
                  <a:srgbClr val="D0D8E8"/>
                </a:solidFill>
              </a:rPr>
              <a:t>Right</a:t>
            </a:r>
            <a:endParaRPr lang="ko-KR" altLang="en-US" sz="1600">
              <a:solidFill>
                <a:srgbClr val="D0D8E8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90EB52-17A7-D39E-3DDF-3BCEAE57CEDF}"/>
              </a:ext>
            </a:extLst>
          </p:cNvPr>
          <p:cNvSpPr txBox="1"/>
          <p:nvPr/>
        </p:nvSpPr>
        <p:spPr>
          <a:xfrm>
            <a:off x="319773" y="1959030"/>
            <a:ext cx="582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>
                <a:solidFill>
                  <a:srgbClr val="D0D8E8"/>
                </a:solidFill>
              </a:rPr>
              <a:t>Left</a:t>
            </a:r>
            <a:endParaRPr lang="ko-KR" altLang="en-US" sz="1600">
              <a:solidFill>
                <a:srgbClr val="D0D8E8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ACF166-B7B0-2609-B379-59B1F73D659A}"/>
              </a:ext>
            </a:extLst>
          </p:cNvPr>
          <p:cNvSpPr txBox="1"/>
          <p:nvPr/>
        </p:nvSpPr>
        <p:spPr>
          <a:xfrm>
            <a:off x="481780" y="2482056"/>
            <a:ext cx="9078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>
                <a:solidFill>
                  <a:srgbClr val="D0D8E8"/>
                </a:solidFill>
              </a:rPr>
              <a:t>Bottom</a:t>
            </a:r>
            <a:endParaRPr lang="ko-KR" altLang="en-US" sz="1600">
              <a:solidFill>
                <a:srgbClr val="D0D8E8"/>
              </a:solidFill>
            </a:endParaRPr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9583D4E0-76EC-4602-B9D2-7418050FBB00}"/>
              </a:ext>
            </a:extLst>
          </p:cNvPr>
          <p:cNvCxnSpPr>
            <a:cxnSpLocks/>
          </p:cNvCxnSpPr>
          <p:nvPr/>
        </p:nvCxnSpPr>
        <p:spPr>
          <a:xfrm>
            <a:off x="10027733" y="2595839"/>
            <a:ext cx="0" cy="1387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67A8910D-9A14-ECE3-1E37-578B72F2E83D}"/>
              </a:ext>
            </a:extLst>
          </p:cNvPr>
          <p:cNvSpPr/>
          <p:nvPr/>
        </p:nvSpPr>
        <p:spPr>
          <a:xfrm>
            <a:off x="9151370" y="4058518"/>
            <a:ext cx="1709829" cy="6438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/>
              <a:t>Data selection for calibration</a:t>
            </a:r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BBFEA94C-6FA3-CB4A-76D1-BC3E7762F940}"/>
              </a:ext>
            </a:extLst>
          </p:cNvPr>
          <p:cNvCxnSpPr>
            <a:cxnSpLocks/>
          </p:cNvCxnSpPr>
          <p:nvPr/>
        </p:nvCxnSpPr>
        <p:spPr>
          <a:xfrm>
            <a:off x="10006284" y="4756988"/>
            <a:ext cx="0" cy="212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사각형: 둥근 모서리 30">
            <a:extLst>
              <a:ext uri="{FF2B5EF4-FFF2-40B4-BE49-F238E27FC236}">
                <a16:creationId xmlns:a16="http://schemas.microsoft.com/office/drawing/2014/main" id="{A81076C2-1D9D-84E2-5C58-3CB6301C8880}"/>
              </a:ext>
            </a:extLst>
          </p:cNvPr>
          <p:cNvSpPr/>
          <p:nvPr/>
        </p:nvSpPr>
        <p:spPr>
          <a:xfrm>
            <a:off x="9151370" y="5075871"/>
            <a:ext cx="1709829" cy="6438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/>
              <a:t>Position calibration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BBADAB9F-9AE3-2BEF-4115-60CF0FC9AA6D}"/>
              </a:ext>
            </a:extLst>
          </p:cNvPr>
          <p:cNvSpPr/>
          <p:nvPr/>
        </p:nvSpPr>
        <p:spPr>
          <a:xfrm>
            <a:off x="3801855" y="917685"/>
            <a:ext cx="7026622" cy="2783659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D0D8E8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F0DB5C4-37EC-833F-5793-0B6D67D7C1ED}"/>
              </a:ext>
            </a:extLst>
          </p:cNvPr>
          <p:cNvSpPr txBox="1"/>
          <p:nvPr/>
        </p:nvSpPr>
        <p:spPr>
          <a:xfrm>
            <a:off x="3303257" y="4275551"/>
            <a:ext cx="3184973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Font typeface="+mj-lt"/>
              <a:buAutoNum type="romanUcPeriod"/>
            </a:pPr>
            <a:r>
              <a:rPr lang="en-US" altLang="ko-KR">
                <a:solidFill>
                  <a:srgbClr val="D0D8E8"/>
                </a:solidFill>
              </a:rPr>
              <a:t>BPM signal &amp; position definition (RAON)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1562C5A-9C7C-D4FE-ABF0-8ECCF540AD9D}"/>
              </a:ext>
            </a:extLst>
          </p:cNvPr>
          <p:cNvSpPr txBox="1"/>
          <p:nvPr/>
        </p:nvSpPr>
        <p:spPr>
          <a:xfrm>
            <a:off x="7887717" y="1443713"/>
            <a:ext cx="14384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err="1">
                <a:solidFill>
                  <a:srgbClr val="D0D8E8"/>
                </a:solidFill>
              </a:rPr>
              <a:t>V</a:t>
            </a:r>
            <a:r>
              <a:rPr lang="en-US" altLang="ko-KR" sz="1100" baseline="-25000" err="1">
                <a:solidFill>
                  <a:srgbClr val="D0D8E8"/>
                </a:solidFill>
              </a:rPr>
              <a:t>right</a:t>
            </a:r>
            <a:r>
              <a:rPr lang="en-US" altLang="ko-KR" sz="1100" baseline="-25000">
                <a:solidFill>
                  <a:srgbClr val="D0D8E8"/>
                </a:solidFill>
              </a:rPr>
              <a:t>, </a:t>
            </a:r>
            <a:r>
              <a:rPr lang="en-US" altLang="ko-KR" sz="1100" err="1">
                <a:solidFill>
                  <a:srgbClr val="D0D8E8"/>
                </a:solidFill>
              </a:rPr>
              <a:t>V</a:t>
            </a:r>
            <a:r>
              <a:rPr lang="en-US" altLang="ko-KR" sz="1100" baseline="-25000" err="1">
                <a:solidFill>
                  <a:srgbClr val="D0D8E8"/>
                </a:solidFill>
              </a:rPr>
              <a:t>left</a:t>
            </a:r>
            <a:endParaRPr lang="en-US" altLang="ko-KR" sz="1100" baseline="-25000">
              <a:solidFill>
                <a:srgbClr val="D0D8E8"/>
              </a:solidFill>
            </a:endParaRPr>
          </a:p>
          <a:p>
            <a:pPr algn="ctr"/>
            <a:r>
              <a:rPr lang="en-US" altLang="ko-KR" sz="1100" err="1">
                <a:solidFill>
                  <a:srgbClr val="D0D8E8"/>
                </a:solidFill>
              </a:rPr>
              <a:t>V</a:t>
            </a:r>
            <a:r>
              <a:rPr lang="en-US" altLang="ko-KR" sz="1100" baseline="-25000" err="1">
                <a:solidFill>
                  <a:srgbClr val="D0D8E8"/>
                </a:solidFill>
              </a:rPr>
              <a:t>top</a:t>
            </a:r>
            <a:r>
              <a:rPr lang="en-US" altLang="ko-KR" sz="1100">
                <a:solidFill>
                  <a:srgbClr val="D0D8E8"/>
                </a:solidFill>
              </a:rPr>
              <a:t>, </a:t>
            </a:r>
            <a:r>
              <a:rPr lang="en-US" altLang="ko-KR" sz="1100" err="1">
                <a:solidFill>
                  <a:srgbClr val="D0D8E8"/>
                </a:solidFill>
              </a:rPr>
              <a:t>V</a:t>
            </a:r>
            <a:r>
              <a:rPr lang="en-US" altLang="ko-KR" sz="1100" baseline="-25000" err="1">
                <a:solidFill>
                  <a:srgbClr val="D0D8E8"/>
                </a:solidFill>
              </a:rPr>
              <a:t>bottom</a:t>
            </a:r>
            <a:endParaRPr lang="en-US" altLang="ko-KR" sz="1100">
              <a:solidFill>
                <a:srgbClr val="D0D8E8"/>
              </a:solidFill>
            </a:endParaRPr>
          </a:p>
          <a:p>
            <a:pPr algn="ctr"/>
            <a:endParaRPr lang="ko-KR" altLang="en-US" sz="1100">
              <a:solidFill>
                <a:srgbClr val="D0D8E8"/>
              </a:solidFill>
            </a:endParaRPr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3B58846C-FDFE-6F78-A3F4-C80E8CFF8E30}"/>
              </a:ext>
            </a:extLst>
          </p:cNvPr>
          <p:cNvGrpSpPr/>
          <p:nvPr/>
        </p:nvGrpSpPr>
        <p:grpSpPr>
          <a:xfrm>
            <a:off x="1343865" y="2139909"/>
            <a:ext cx="733824" cy="410539"/>
            <a:chOff x="1343865" y="2139909"/>
            <a:chExt cx="733824" cy="410539"/>
          </a:xfrm>
        </p:grpSpPr>
        <p:sp>
          <p:nvSpPr>
            <p:cNvPr id="52" name="직사각형 51">
              <a:extLst>
                <a:ext uri="{FF2B5EF4-FFF2-40B4-BE49-F238E27FC236}">
                  <a16:creationId xmlns:a16="http://schemas.microsoft.com/office/drawing/2014/main" id="{AC4645E7-5082-8E1A-FB79-0A6202591FC6}"/>
                </a:ext>
              </a:extLst>
            </p:cNvPr>
            <p:cNvSpPr/>
            <p:nvPr/>
          </p:nvSpPr>
          <p:spPr>
            <a:xfrm rot="5400000" flipV="1">
              <a:off x="1161455" y="2322319"/>
              <a:ext cx="410539" cy="45719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D0D8E8"/>
                </a:solidFill>
              </a:endParaRPr>
            </a:p>
          </p:txBody>
        </p:sp>
        <p:sp>
          <p:nvSpPr>
            <p:cNvPr id="45" name="화살표: 오른쪽 44">
              <a:extLst>
                <a:ext uri="{FF2B5EF4-FFF2-40B4-BE49-F238E27FC236}">
                  <a16:creationId xmlns:a16="http://schemas.microsoft.com/office/drawing/2014/main" id="{B4DE55A1-AA5A-653B-0FED-0F17AAA1AB43}"/>
                </a:ext>
              </a:extLst>
            </p:cNvPr>
            <p:cNvSpPr/>
            <p:nvPr/>
          </p:nvSpPr>
          <p:spPr>
            <a:xfrm>
              <a:off x="1365200" y="2275771"/>
              <a:ext cx="712489" cy="130146"/>
            </a:xfrm>
            <a:prstGeom prst="rightArrow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D0D8E8"/>
                </a:solidFill>
              </a:endParaRPr>
            </a:p>
          </p:txBody>
        </p:sp>
      </p:grp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58367D77-2484-A228-4C47-AC14017DD8AA}"/>
              </a:ext>
            </a:extLst>
          </p:cNvPr>
          <p:cNvGrpSpPr/>
          <p:nvPr/>
        </p:nvGrpSpPr>
        <p:grpSpPr>
          <a:xfrm>
            <a:off x="649412" y="2818942"/>
            <a:ext cx="1336697" cy="578136"/>
            <a:chOff x="649412" y="2818942"/>
            <a:chExt cx="1336697" cy="578136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C5DA3581-C960-C45A-776B-83223DAEAC13}"/>
                </a:ext>
              </a:extLst>
            </p:cNvPr>
            <p:cNvSpPr/>
            <p:nvPr/>
          </p:nvSpPr>
          <p:spPr>
            <a:xfrm flipV="1">
              <a:off x="649412" y="2818942"/>
              <a:ext cx="410539" cy="45719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D0D8E8"/>
                </a:solidFill>
              </a:endParaRPr>
            </a:p>
          </p:txBody>
        </p:sp>
        <p:sp>
          <p:nvSpPr>
            <p:cNvPr id="48" name="화살표: 굽음 47">
              <a:extLst>
                <a:ext uri="{FF2B5EF4-FFF2-40B4-BE49-F238E27FC236}">
                  <a16:creationId xmlns:a16="http://schemas.microsoft.com/office/drawing/2014/main" id="{5A9E10A3-00C0-32DB-6311-53ED8AF61A19}"/>
                </a:ext>
              </a:extLst>
            </p:cNvPr>
            <p:cNvSpPr/>
            <p:nvPr/>
          </p:nvSpPr>
          <p:spPr>
            <a:xfrm flipV="1">
              <a:off x="815703" y="2835866"/>
              <a:ext cx="1170406" cy="561212"/>
            </a:xfrm>
            <a:prstGeom prst="bentArrow">
              <a:avLst>
                <a:gd name="adj1" fmla="val 10037"/>
                <a:gd name="adj2" fmla="val 15024"/>
                <a:gd name="adj3" fmla="val 25000"/>
                <a:gd name="adj4" fmla="val 43750"/>
              </a:avLst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D0D8E8"/>
                </a:solidFill>
              </a:endParaRP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A73073F3-BD50-2C1A-F5A3-DA3A66A295BA}"/>
              </a:ext>
            </a:extLst>
          </p:cNvPr>
          <p:cNvSpPr txBox="1"/>
          <p:nvPr/>
        </p:nvSpPr>
        <p:spPr>
          <a:xfrm>
            <a:off x="9719970" y="1592628"/>
            <a:ext cx="14384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err="1">
                <a:solidFill>
                  <a:srgbClr val="D0D8E8"/>
                </a:solidFill>
              </a:rPr>
              <a:t>X</a:t>
            </a:r>
            <a:r>
              <a:rPr lang="en-US" altLang="ko-KR" sz="1100" baseline="-25000" err="1">
                <a:solidFill>
                  <a:srgbClr val="D0D8E8"/>
                </a:solidFill>
              </a:rPr>
              <a:t>bpm</a:t>
            </a:r>
            <a:r>
              <a:rPr lang="en-US" altLang="ko-KR" sz="1100">
                <a:solidFill>
                  <a:srgbClr val="D0D8E8"/>
                </a:solidFill>
              </a:rPr>
              <a:t>, </a:t>
            </a:r>
            <a:r>
              <a:rPr lang="en-US" altLang="ko-KR" sz="1100" err="1">
                <a:solidFill>
                  <a:srgbClr val="D0D8E8"/>
                </a:solidFill>
              </a:rPr>
              <a:t>Y</a:t>
            </a:r>
            <a:r>
              <a:rPr lang="en-US" altLang="ko-KR" sz="1100" baseline="-25000" err="1">
                <a:solidFill>
                  <a:srgbClr val="D0D8E8"/>
                </a:solidFill>
              </a:rPr>
              <a:t>bpm</a:t>
            </a:r>
            <a:endParaRPr lang="ko-KR" altLang="en-US" sz="1100">
              <a:solidFill>
                <a:srgbClr val="D0D8E8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F8A4605-2BCE-4CC7-D78C-21378756B62A}"/>
              </a:ext>
            </a:extLst>
          </p:cNvPr>
          <p:cNvSpPr txBox="1"/>
          <p:nvPr/>
        </p:nvSpPr>
        <p:spPr>
          <a:xfrm>
            <a:off x="10135638" y="4801128"/>
            <a:ext cx="177143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err="1"/>
              <a:t>X</a:t>
            </a:r>
            <a:r>
              <a:rPr lang="en-US" altLang="ko-KR" sz="1100" baseline="-25000" err="1"/>
              <a:t>wire</a:t>
            </a:r>
            <a:r>
              <a:rPr lang="en-US" altLang="ko-KR" sz="1100"/>
              <a:t> = K*</a:t>
            </a:r>
            <a:r>
              <a:rPr lang="en-US" altLang="ko-KR" sz="1100" err="1"/>
              <a:t>X</a:t>
            </a:r>
            <a:r>
              <a:rPr lang="en-US" altLang="ko-KR" sz="1100" baseline="-25000" err="1"/>
              <a:t>bpm</a:t>
            </a:r>
            <a:r>
              <a:rPr lang="en-US" altLang="ko-KR" sz="1100"/>
              <a:t> + offset</a:t>
            </a:r>
            <a:endParaRPr lang="ko-KR" altLang="en-US" sz="1100"/>
          </a:p>
        </p:txBody>
      </p:sp>
    </p:spTree>
    <p:extLst>
      <p:ext uri="{BB962C8B-B14F-4D97-AF65-F5344CB8AC3E}">
        <p14:creationId xmlns:p14="http://schemas.microsoft.com/office/powerpoint/2010/main" val="3543721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C830CF-6746-19E4-7860-67B284C79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Used BPM for offline calibration</a:t>
            </a:r>
            <a:endParaRPr lang="ko-KR" altLang="en-US"/>
          </a:p>
        </p:txBody>
      </p:sp>
      <p:sp>
        <p:nvSpPr>
          <p:cNvPr id="14" name="날짜 개체 틀 13">
            <a:extLst>
              <a:ext uri="{FF2B5EF4-FFF2-40B4-BE49-F238E27FC236}">
                <a16:creationId xmlns:a16="http://schemas.microsoft.com/office/drawing/2014/main" id="{09589D9A-2E8C-D6AF-4B94-D742C65E5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D3E3-D30C-440B-AB62-85925408E9E5}" type="datetime1">
              <a:rPr lang="ko-KR" altLang="en-US" smtClean="0"/>
              <a:t>2024-08-14</a:t>
            </a:fld>
            <a:endParaRPr lang="ko-KR" altLang="en-US"/>
          </a:p>
        </p:txBody>
      </p:sp>
      <p:sp>
        <p:nvSpPr>
          <p:cNvPr id="30" name="슬라이드 번호 개체 틀 29">
            <a:extLst>
              <a:ext uri="{FF2B5EF4-FFF2-40B4-BE49-F238E27FC236}">
                <a16:creationId xmlns:a16="http://schemas.microsoft.com/office/drawing/2014/main" id="{063BAD7F-DE1C-9650-6468-A59CAB24A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14</a:t>
            </a:fld>
            <a:endParaRPr lang="ko-KR" altLang="en-US"/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F7447378-22A0-28D1-D7ED-4A3D1BD772EF}"/>
              </a:ext>
            </a:extLst>
          </p:cNvPr>
          <p:cNvSpPr txBox="1"/>
          <p:nvPr/>
        </p:nvSpPr>
        <p:spPr>
          <a:xfrm>
            <a:off x="148089" y="741422"/>
            <a:ext cx="9163985" cy="5857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898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7797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6696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5594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4493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73391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52290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1188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US" altLang="ko-KR" sz="1800" b="1"/>
          </a:p>
          <a:p>
            <a:pPr>
              <a:lnSpc>
                <a:spcPct val="150000"/>
              </a:lnSpc>
            </a:pPr>
            <a:endParaRPr lang="en-US" altLang="ko-KR" sz="1800" b="1"/>
          </a:p>
          <a:p>
            <a:pPr>
              <a:lnSpc>
                <a:spcPct val="150000"/>
              </a:lnSpc>
            </a:pPr>
            <a:endParaRPr lang="en-US" altLang="ko-KR" sz="1800" b="1"/>
          </a:p>
          <a:p>
            <a:pPr>
              <a:lnSpc>
                <a:spcPct val="150000"/>
              </a:lnSpc>
            </a:pPr>
            <a:endParaRPr lang="en-US" altLang="ko-KR" sz="1800" b="1"/>
          </a:p>
          <a:p>
            <a:pPr>
              <a:lnSpc>
                <a:spcPct val="150000"/>
              </a:lnSpc>
            </a:pPr>
            <a:endParaRPr lang="en-US" altLang="ko-KR" sz="1800" b="1"/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altLang="ko-KR" sz="1800"/>
          </a:p>
          <a:p>
            <a:pPr>
              <a:lnSpc>
                <a:spcPct val="150000"/>
              </a:lnSpc>
            </a:pPr>
            <a:r>
              <a:rPr lang="en-US" altLang="ko-KR" sz="1800"/>
              <a:t>Rectangular shape electrode (similar with </a:t>
            </a:r>
            <a:r>
              <a:rPr lang="en-US" altLang="ko-KR" sz="1800" err="1"/>
              <a:t>stripline</a:t>
            </a:r>
            <a:r>
              <a:rPr lang="en-US" altLang="ko-KR" sz="1800"/>
              <a:t> BPM, but not </a:t>
            </a:r>
            <a:r>
              <a:rPr lang="en-US" altLang="ko-KR" sz="1800" err="1"/>
              <a:t>stripline</a:t>
            </a:r>
            <a:r>
              <a:rPr lang="en-US" altLang="ko-KR" sz="1800"/>
              <a:t> BPM)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altLang="ko-KR" sz="1800"/>
          </a:p>
          <a:p>
            <a:pPr>
              <a:lnSpc>
                <a:spcPct val="150000"/>
              </a:lnSpc>
            </a:pPr>
            <a:r>
              <a:rPr lang="en-US" altLang="ko-KR" sz="1800"/>
              <a:t>The BPM was designed as part of a plan to measure various particles.</a:t>
            </a:r>
          </a:p>
          <a:p>
            <a:pPr marL="821798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800"/>
              <a:t>200 keV/u, 65 MHz</a:t>
            </a:r>
          </a:p>
          <a:p>
            <a:pPr marL="821798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800"/>
              <a:t>1.5 MeV/u, 200 MHz</a:t>
            </a:r>
          </a:p>
          <a:p>
            <a:pPr marL="821798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800"/>
              <a:t>10 MeV/u, 352 MHz</a:t>
            </a:r>
          </a:p>
          <a:p>
            <a:pPr>
              <a:lnSpc>
                <a:spcPct val="150000"/>
              </a:lnSpc>
            </a:pPr>
            <a:endParaRPr lang="en-US" altLang="ko-KR" sz="1800"/>
          </a:p>
          <a:p>
            <a:pPr>
              <a:lnSpc>
                <a:spcPct val="150000"/>
              </a:lnSpc>
            </a:pPr>
            <a:r>
              <a:rPr lang="en-US" altLang="ko-KR" sz="1800">
                <a:sym typeface="Wingdings" panose="05000000000000000000" pitchFamily="2" charset="2"/>
              </a:rPr>
              <a:t> In research, we performed a BPM offline calibration targeting 10 MeV/u, 352 </a:t>
            </a:r>
            <a:r>
              <a:rPr lang="en-US" altLang="ko-KR" sz="1800" err="1">
                <a:sym typeface="Wingdings" panose="05000000000000000000" pitchFamily="2" charset="2"/>
              </a:rPr>
              <a:t>MHz.</a:t>
            </a:r>
            <a:endParaRPr lang="en-US" altLang="ko-KR" sz="1800"/>
          </a:p>
        </p:txBody>
      </p:sp>
      <p:pic>
        <p:nvPicPr>
          <p:cNvPr id="16" name="그림 15" descr="스케치, 도표, 그림, 기술 도면이(가) 표시된 사진&#10;&#10;자동 생성된 설명">
            <a:extLst>
              <a:ext uri="{FF2B5EF4-FFF2-40B4-BE49-F238E27FC236}">
                <a16:creationId xmlns:a16="http://schemas.microsoft.com/office/drawing/2014/main" id="{4BD6791A-C488-A297-ABEF-C373B63EFC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556" y="661027"/>
            <a:ext cx="5933747" cy="2441428"/>
          </a:xfrm>
          <a:prstGeom prst="rect">
            <a:avLst/>
          </a:prstGeom>
        </p:spPr>
      </p:pic>
      <p:pic>
        <p:nvPicPr>
          <p:cNvPr id="17" name="그림 16" descr="실내, 테이블, 디자인이(가) 표시된 사진&#10;&#10;자동 생성된 설명">
            <a:extLst>
              <a:ext uri="{FF2B5EF4-FFF2-40B4-BE49-F238E27FC236}">
                <a16:creationId xmlns:a16="http://schemas.microsoft.com/office/drawing/2014/main" id="{55057C20-4543-A22F-ADE2-492049FDB5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9" t="17721" r="26191" b="13467"/>
          <a:stretch/>
        </p:blipFill>
        <p:spPr>
          <a:xfrm>
            <a:off x="10169957" y="2345164"/>
            <a:ext cx="1791297" cy="3524212"/>
          </a:xfrm>
          <a:prstGeom prst="rect">
            <a:avLst/>
          </a:prstGeom>
        </p:spPr>
      </p:pic>
      <p:grpSp>
        <p:nvGrpSpPr>
          <p:cNvPr id="18" name="그룹 17">
            <a:extLst>
              <a:ext uri="{FF2B5EF4-FFF2-40B4-BE49-F238E27FC236}">
                <a16:creationId xmlns:a16="http://schemas.microsoft.com/office/drawing/2014/main" id="{316F1E39-0CC8-F7D8-95D2-F17B0BE012CB}"/>
              </a:ext>
            </a:extLst>
          </p:cNvPr>
          <p:cNvGrpSpPr/>
          <p:nvPr/>
        </p:nvGrpSpPr>
        <p:grpSpPr>
          <a:xfrm>
            <a:off x="7710009" y="222335"/>
            <a:ext cx="4251245" cy="2122829"/>
            <a:chOff x="6431927" y="866572"/>
            <a:chExt cx="4251245" cy="2122829"/>
          </a:xfrm>
        </p:grpSpPr>
        <p:pic>
          <p:nvPicPr>
            <p:cNvPr id="19" name="그림 18" descr="스케치, 원이(가) 표시된 사진&#10;&#10;자동 생성된 설명">
              <a:extLst>
                <a:ext uri="{FF2B5EF4-FFF2-40B4-BE49-F238E27FC236}">
                  <a16:creationId xmlns:a16="http://schemas.microsoft.com/office/drawing/2014/main" id="{C2D04D42-9556-A548-EF3C-966C5F1EDB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185" r="46463"/>
            <a:stretch/>
          </p:blipFill>
          <p:spPr>
            <a:xfrm>
              <a:off x="6431927" y="866572"/>
              <a:ext cx="2459949" cy="2122829"/>
            </a:xfrm>
            <a:prstGeom prst="rect">
              <a:avLst/>
            </a:prstGeom>
          </p:spPr>
        </p:pic>
        <p:pic>
          <p:nvPicPr>
            <p:cNvPr id="20" name="그림 19" descr="자동차 부품, 로터, 원이(가) 표시된 사진&#10;&#10;자동 생성된 설명">
              <a:extLst>
                <a:ext uri="{FF2B5EF4-FFF2-40B4-BE49-F238E27FC236}">
                  <a16:creationId xmlns:a16="http://schemas.microsoft.com/office/drawing/2014/main" id="{9F8FF984-E6A0-0007-5F11-5BB4A56E39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" t="6016" r="9693" b="11390"/>
            <a:stretch/>
          </p:blipFill>
          <p:spPr>
            <a:xfrm rot="5400000">
              <a:off x="8726110" y="1032339"/>
              <a:ext cx="2122827" cy="17912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0702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C830CF-6746-19E4-7860-67B284C79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BPM offline calibration</a:t>
            </a:r>
            <a:endParaRPr lang="ko-KR" altLang="en-US"/>
          </a:p>
        </p:txBody>
      </p:sp>
      <p:sp>
        <p:nvSpPr>
          <p:cNvPr id="14" name="날짜 개체 틀 13">
            <a:extLst>
              <a:ext uri="{FF2B5EF4-FFF2-40B4-BE49-F238E27FC236}">
                <a16:creationId xmlns:a16="http://schemas.microsoft.com/office/drawing/2014/main" id="{09589D9A-2E8C-D6AF-4B94-D742C65E5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D3E3-D30C-440B-AB62-85925408E9E5}" type="datetime1">
              <a:rPr lang="ko-KR" altLang="en-US" smtClean="0"/>
              <a:t>2024-08-14</a:t>
            </a:fld>
            <a:endParaRPr lang="ko-KR" altLang="en-US"/>
          </a:p>
        </p:txBody>
      </p:sp>
      <p:sp>
        <p:nvSpPr>
          <p:cNvPr id="30" name="슬라이드 번호 개체 틀 29">
            <a:extLst>
              <a:ext uri="{FF2B5EF4-FFF2-40B4-BE49-F238E27FC236}">
                <a16:creationId xmlns:a16="http://schemas.microsoft.com/office/drawing/2014/main" id="{063BAD7F-DE1C-9650-6468-A59CAB24A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15</a:t>
            </a:fld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B0BE979-CD9E-AC11-00F9-C98314B7D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858" y="919852"/>
            <a:ext cx="10515600" cy="4351338"/>
          </a:xfrm>
        </p:spPr>
        <p:txBody>
          <a:bodyPr/>
          <a:lstStyle/>
          <a:p>
            <a:r>
              <a:rPr lang="en-US" altLang="ko-KR"/>
              <a:t>Does not use actual beam signals for calibration</a:t>
            </a:r>
          </a:p>
          <a:p>
            <a:r>
              <a:rPr lang="en-US" altLang="ko-KR"/>
              <a:t>Utilizes RF signals applied to wire to simulate the beam.</a:t>
            </a:r>
          </a:p>
          <a:p>
            <a:r>
              <a:rPr lang="en-US" altLang="ko-KR"/>
              <a:t>The BPM is calibrated using this simulated beam method.</a:t>
            </a:r>
          </a:p>
        </p:txBody>
      </p:sp>
      <p:pic>
        <p:nvPicPr>
          <p:cNvPr id="19" name="그림 18" descr="전기 배선, 전기 공급, 케이블, 기계이(가) 표시된 사진&#10;&#10;자동 생성된 설명">
            <a:extLst>
              <a:ext uri="{FF2B5EF4-FFF2-40B4-BE49-F238E27FC236}">
                <a16:creationId xmlns:a16="http://schemas.microsoft.com/office/drawing/2014/main" id="{6DF61ADE-BAF0-DDEA-4573-AD9DDF1BBC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3" t="21421" r="770" b="12503"/>
          <a:stretch/>
        </p:blipFill>
        <p:spPr>
          <a:xfrm rot="5400000">
            <a:off x="7751875" y="2122999"/>
            <a:ext cx="5614996" cy="2988298"/>
          </a:xfrm>
          <a:prstGeom prst="rect">
            <a:avLst/>
          </a:prstGeom>
        </p:spPr>
      </p:pic>
      <p:pic>
        <p:nvPicPr>
          <p:cNvPr id="20" name="그림 19" descr="텍스트, 스크린샷, 폰트, 도표이(가) 표시된 사진&#10;&#10;자동 생성된 설명">
            <a:extLst>
              <a:ext uri="{FF2B5EF4-FFF2-40B4-BE49-F238E27FC236}">
                <a16:creationId xmlns:a16="http://schemas.microsoft.com/office/drawing/2014/main" id="{00E61EB2-1460-E8E2-EAEA-784C09357D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66" y="2473156"/>
            <a:ext cx="3608361" cy="3818576"/>
          </a:xfrm>
          <a:prstGeom prst="rect">
            <a:avLst/>
          </a:prstGeom>
        </p:spPr>
      </p:pic>
      <p:pic>
        <p:nvPicPr>
          <p:cNvPr id="24" name="그림 23" descr="기계, 공학, 실내, 공작기계이(가) 표시된 사진&#10;&#10;자동 생성된 설명">
            <a:extLst>
              <a:ext uri="{FF2B5EF4-FFF2-40B4-BE49-F238E27FC236}">
                <a16:creationId xmlns:a16="http://schemas.microsoft.com/office/drawing/2014/main" id="{26D1AF4E-28D2-57AD-47F6-C310C761D0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25654" y="3385724"/>
            <a:ext cx="3473053" cy="260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3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C830CF-6746-19E4-7860-67B284C79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Why need a BPM test bench?</a:t>
            </a:r>
            <a:endParaRPr lang="ko-KR" altLang="en-US"/>
          </a:p>
        </p:txBody>
      </p:sp>
      <p:sp>
        <p:nvSpPr>
          <p:cNvPr id="14" name="날짜 개체 틀 13">
            <a:extLst>
              <a:ext uri="{FF2B5EF4-FFF2-40B4-BE49-F238E27FC236}">
                <a16:creationId xmlns:a16="http://schemas.microsoft.com/office/drawing/2014/main" id="{09589D9A-2E8C-D6AF-4B94-D742C65E5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D3E3-D30C-440B-AB62-85925408E9E5}" type="datetime1">
              <a:rPr lang="ko-KR" altLang="en-US" smtClean="0"/>
              <a:t>2024-08-14</a:t>
            </a:fld>
            <a:endParaRPr lang="ko-KR" altLang="en-US"/>
          </a:p>
        </p:txBody>
      </p:sp>
      <p:sp>
        <p:nvSpPr>
          <p:cNvPr id="30" name="슬라이드 번호 개체 틀 29">
            <a:extLst>
              <a:ext uri="{FF2B5EF4-FFF2-40B4-BE49-F238E27FC236}">
                <a16:creationId xmlns:a16="http://schemas.microsoft.com/office/drawing/2014/main" id="{063BAD7F-DE1C-9650-6468-A59CAB24A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16</a:t>
            </a:fld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B0BE979-CD9E-AC11-00F9-C98314B7D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857" y="919852"/>
            <a:ext cx="11441697" cy="5460166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ko-KR" b="1"/>
              <a:t>Use of multiple BPMs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ko-KR" b="1"/>
              <a:t>Custom-developed BPM for their specific needs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ko-KR" b="1"/>
              <a:t>Manufacturing tolerances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altLang="ko-KR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altLang="ko-KR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altLang="ko-KR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/>
              <a:t>Offset Identification.</a:t>
            </a:r>
            <a:endParaRPr lang="en-US" altLang="ko-KR" b="1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/>
              <a:t>Ensuring proper calibration characteristics (calibration coefficient, </a:t>
            </a:r>
            <a:r>
              <a:rPr lang="en-US" altLang="ko-KR" i="1"/>
              <a:t>etc.</a:t>
            </a:r>
            <a:r>
              <a:rPr lang="en-US" altLang="ko-KR"/>
              <a:t>).</a:t>
            </a:r>
          </a:p>
        </p:txBody>
      </p:sp>
      <p:pic>
        <p:nvPicPr>
          <p:cNvPr id="11" name="그림 10" descr="전기 배선, 전기 공급, 케이블, 기계이(가) 표시된 사진&#10;&#10;자동 생성된 설명">
            <a:extLst>
              <a:ext uri="{FF2B5EF4-FFF2-40B4-BE49-F238E27FC236}">
                <a16:creationId xmlns:a16="http://schemas.microsoft.com/office/drawing/2014/main" id="{191A883E-FFFE-2761-831E-F885DF8D8D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3" t="21421" r="770" b="12503"/>
          <a:stretch/>
        </p:blipFill>
        <p:spPr>
          <a:xfrm rot="5400000">
            <a:off x="8656804" y="3160436"/>
            <a:ext cx="4402947" cy="2343246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6841E0E2-EEB5-7D02-3EB3-EADCCBA34202}"/>
              </a:ext>
            </a:extLst>
          </p:cNvPr>
          <p:cNvSpPr/>
          <p:nvPr/>
        </p:nvSpPr>
        <p:spPr>
          <a:xfrm>
            <a:off x="10026755" y="164712"/>
            <a:ext cx="1965271" cy="1859790"/>
          </a:xfrm>
          <a:prstGeom prst="rect">
            <a:avLst/>
          </a:prstGeom>
          <a:noFill/>
          <a:ln w="38100">
            <a:solidFill>
              <a:srgbClr val="00B050"/>
            </a:solidFill>
            <a:prstDash val="dash"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16BBE78F-BB69-185A-A5DD-FE8E510E85F5}"/>
              </a:ext>
            </a:extLst>
          </p:cNvPr>
          <p:cNvSpPr/>
          <p:nvPr/>
        </p:nvSpPr>
        <p:spPr>
          <a:xfrm>
            <a:off x="10186910" y="240166"/>
            <a:ext cx="1709829" cy="6438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/>
              <a:t>Data selection for calibration</a:t>
            </a:r>
          </a:p>
        </p:txBody>
      </p: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70538D0C-2C12-712C-0997-EA3C7A931D90}"/>
              </a:ext>
            </a:extLst>
          </p:cNvPr>
          <p:cNvCxnSpPr>
            <a:cxnSpLocks/>
          </p:cNvCxnSpPr>
          <p:nvPr/>
        </p:nvCxnSpPr>
        <p:spPr>
          <a:xfrm>
            <a:off x="11041824" y="938636"/>
            <a:ext cx="0" cy="212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9DFF1D09-2E28-0698-0E37-62725DD7A060}"/>
              </a:ext>
            </a:extLst>
          </p:cNvPr>
          <p:cNvSpPr/>
          <p:nvPr/>
        </p:nvSpPr>
        <p:spPr>
          <a:xfrm>
            <a:off x="10186910" y="1257519"/>
            <a:ext cx="1709829" cy="6438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/>
              <a:t>Position calibration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9D522F-F8A3-3C5D-1797-1CE2DA0667C0}"/>
              </a:ext>
            </a:extLst>
          </p:cNvPr>
          <p:cNvSpPr txBox="1"/>
          <p:nvPr/>
        </p:nvSpPr>
        <p:spPr>
          <a:xfrm>
            <a:off x="9237958" y="982776"/>
            <a:ext cx="177143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err="1"/>
              <a:t>X</a:t>
            </a:r>
            <a:r>
              <a:rPr lang="en-US" altLang="ko-KR" sz="1100" baseline="-25000" err="1"/>
              <a:t>wire</a:t>
            </a:r>
            <a:r>
              <a:rPr lang="en-US" altLang="ko-KR" sz="1100"/>
              <a:t> = K*</a:t>
            </a:r>
            <a:r>
              <a:rPr lang="en-US" altLang="ko-KR" sz="1100" err="1"/>
              <a:t>X</a:t>
            </a:r>
            <a:r>
              <a:rPr lang="en-US" altLang="ko-KR" sz="1100" baseline="-25000" err="1"/>
              <a:t>bpm</a:t>
            </a:r>
            <a:r>
              <a:rPr lang="en-US" altLang="ko-KR" sz="1100"/>
              <a:t> + offset</a:t>
            </a:r>
            <a:endParaRPr lang="ko-KR" altLang="en-US" sz="1100"/>
          </a:p>
        </p:txBody>
      </p:sp>
    </p:spTree>
    <p:extLst>
      <p:ext uri="{BB962C8B-B14F-4D97-AF65-F5344CB8AC3E}">
        <p14:creationId xmlns:p14="http://schemas.microsoft.com/office/powerpoint/2010/main" val="3425834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C830CF-6746-19E4-7860-67B284C79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BPM offline calibration procedure</a:t>
            </a:r>
            <a:endParaRPr lang="ko-KR" altLang="en-US"/>
          </a:p>
        </p:txBody>
      </p:sp>
      <p:sp>
        <p:nvSpPr>
          <p:cNvPr id="14" name="날짜 개체 틀 13">
            <a:extLst>
              <a:ext uri="{FF2B5EF4-FFF2-40B4-BE49-F238E27FC236}">
                <a16:creationId xmlns:a16="http://schemas.microsoft.com/office/drawing/2014/main" id="{09589D9A-2E8C-D6AF-4B94-D742C65E5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D3E3-D30C-440B-AB62-85925408E9E5}" type="datetime1">
              <a:rPr lang="ko-KR" altLang="en-US" smtClean="0"/>
              <a:t>2024-08-14</a:t>
            </a:fld>
            <a:endParaRPr lang="ko-KR" altLang="en-US"/>
          </a:p>
        </p:txBody>
      </p:sp>
      <p:sp>
        <p:nvSpPr>
          <p:cNvPr id="30" name="슬라이드 번호 개체 틀 29">
            <a:extLst>
              <a:ext uri="{FF2B5EF4-FFF2-40B4-BE49-F238E27FC236}">
                <a16:creationId xmlns:a16="http://schemas.microsoft.com/office/drawing/2014/main" id="{063BAD7F-DE1C-9650-6468-A59CAB24A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17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1B0BE979-CD9E-AC11-00F9-C98314B7D9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8857" y="919852"/>
                <a:ext cx="11441697" cy="5460166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altLang="ko-KR"/>
                  <a:t>Difference-over-sum (DOS)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altLang="ko-KR"/>
              </a:p>
              <a:p>
                <a:pPr marL="993248" lvl="1" indent="-514350">
                  <a:buFont typeface="+mj-lt"/>
                  <a:buAutoNum type="romanUcPeriod"/>
                </a:pPr>
                <a:r>
                  <a:rPr lang="en-US" altLang="ko-KR" b="1"/>
                  <a:t>Delta-over-sigma, </a:t>
                </a:r>
                <a14:m>
                  <m:oMath xmlns:m="http://schemas.openxmlformats.org/officeDocument/2006/math"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ko-KR" b="1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0" smtClean="0">
                                <a:latin typeface="Cambria Math" panose="02040503050406030204" pitchFamily="18" charset="0"/>
                              </a:rPr>
                              <m:t>𝐕</m:t>
                            </m:r>
                          </m:e>
                          <m:sub>
                            <m:r>
                              <a:rPr lang="en-US" altLang="ko-KR" b="1" i="0" smtClean="0">
                                <a:latin typeface="Cambria Math" panose="02040503050406030204" pitchFamily="18" charset="0"/>
                              </a:rPr>
                              <m:t>𝐫𝐢𝐠𝐡𝐭</m:t>
                            </m:r>
                          </m:sub>
                        </m:sSub>
                        <m:r>
                          <a:rPr lang="en-US" altLang="ko-KR" b="1" i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0" smtClean="0">
                                <a:latin typeface="Cambria Math" panose="02040503050406030204" pitchFamily="18" charset="0"/>
                              </a:rPr>
                              <m:t>𝐕</m:t>
                            </m:r>
                          </m:e>
                          <m:sub>
                            <m:r>
                              <a:rPr lang="en-US" altLang="ko-KR" b="1" i="0" smtClean="0">
                                <a:latin typeface="Cambria Math" panose="02040503050406030204" pitchFamily="18" charset="0"/>
                              </a:rPr>
                              <m:t>𝐥𝐞𝐟𝐭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ko-KR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0">
                                <a:latin typeface="Cambria Math" panose="02040503050406030204" pitchFamily="18" charset="0"/>
                              </a:rPr>
                              <m:t>𝐕</m:t>
                            </m:r>
                          </m:e>
                          <m:sub>
                            <m:r>
                              <a:rPr lang="en-US" altLang="ko-KR" b="1" i="0">
                                <a:latin typeface="Cambria Math" panose="02040503050406030204" pitchFamily="18" charset="0"/>
                              </a:rPr>
                              <m:t>𝐫𝐢𝐠𝐡𝐭</m:t>
                            </m:r>
                          </m:sub>
                        </m:sSub>
                        <m:r>
                          <a:rPr lang="en-US" altLang="ko-KR" b="1" i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ko-KR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0">
                                <a:latin typeface="Cambria Math" panose="02040503050406030204" pitchFamily="18" charset="0"/>
                              </a:rPr>
                              <m:t>𝐕</m:t>
                            </m:r>
                          </m:e>
                          <m:sub>
                            <m:r>
                              <a:rPr lang="en-US" altLang="ko-KR" b="1" i="0">
                                <a:latin typeface="Cambria Math" panose="02040503050406030204" pitchFamily="18" charset="0"/>
                              </a:rPr>
                              <m:t>𝐥𝐞𝐟𝐭</m:t>
                            </m:r>
                          </m:sub>
                        </m:sSub>
                      </m:den>
                    </m:f>
                    <m:r>
                      <a:rPr lang="en-US" altLang="ko-K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en-US" altLang="ko-KR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b="1" i="0" smtClean="0">
                            <a:latin typeface="Cambria Math" panose="02040503050406030204" pitchFamily="18" charset="0"/>
                          </a:rPr>
                          <m:t>𝚫</m:t>
                        </m:r>
                      </m:num>
                      <m:den>
                        <m:r>
                          <a:rPr lang="en-US" altLang="ko-KR" b="1" i="0" smtClean="0">
                            <a:latin typeface="Cambria Math" panose="02040503050406030204" pitchFamily="18" charset="0"/>
                          </a:rPr>
                          <m:t>𝚺</m:t>
                        </m:r>
                      </m:den>
                    </m:f>
                  </m:oMath>
                </a14:m>
                <a:endParaRPr lang="en-US" altLang="ko-KR" b="1"/>
              </a:p>
              <a:p>
                <a:pPr marL="993248" lvl="1" indent="-514350">
                  <a:buFont typeface="+mj-lt"/>
                  <a:buAutoNum type="romanUcPeriod"/>
                </a:pPr>
                <a:endParaRPr lang="en-US" altLang="ko-KR"/>
              </a:p>
              <a:p>
                <a:pPr marL="993248" lvl="1" indent="-514350">
                  <a:buFont typeface="+mj-lt"/>
                  <a:buAutoNum type="romanUcPeriod"/>
                </a:pPr>
                <a:r>
                  <a:rPr lang="en-US" altLang="ko-KR">
                    <a:solidFill>
                      <a:srgbClr val="D0D8E8"/>
                    </a:solidFill>
                  </a:rPr>
                  <a:t>Log,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rgbClr val="D0D8E8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b="0" i="0" smtClean="0">
                        <a:solidFill>
                          <a:srgbClr val="D0D8E8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ko-KR" b="0" i="0" smtClean="0">
                        <a:solidFill>
                          <a:srgbClr val="D0D8E8"/>
                        </a:solidFill>
                        <a:latin typeface="Cambria Math" panose="02040503050406030204" pitchFamily="18" charset="0"/>
                      </a:rPr>
                      <m:t>Log</m:t>
                    </m:r>
                    <m:d>
                      <m:dPr>
                        <m:ctrlPr>
                          <a:rPr lang="en-US" altLang="ko-KR" b="0" i="1" smtClean="0">
                            <a:solidFill>
                              <a:srgbClr val="D0D8E8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b="0" i="1" smtClean="0">
                                <a:solidFill>
                                  <a:srgbClr val="D0D8E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solidFill>
                                  <a:srgbClr val="D0D8E8"/>
                                </a:solidFill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solidFill>
                                  <a:srgbClr val="D0D8E8"/>
                                </a:solidFill>
                                <a:latin typeface="Cambria Math" panose="02040503050406030204" pitchFamily="18" charset="0"/>
                              </a:rPr>
                              <m:t>right</m:t>
                            </m:r>
                          </m:sub>
                        </m:sSub>
                        <m:r>
                          <a:rPr lang="en-US" altLang="ko-KR" b="0" i="0" smtClean="0">
                            <a:solidFill>
                              <a:srgbClr val="D0D8E8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altLang="ko-KR" b="0" i="1" smtClean="0">
                                <a:solidFill>
                                  <a:srgbClr val="D0D8E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solidFill>
                                  <a:srgbClr val="D0D8E8"/>
                                </a:solidFill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solidFill>
                                  <a:srgbClr val="D0D8E8"/>
                                </a:solidFill>
                                <a:latin typeface="Cambria Math" panose="02040503050406030204" pitchFamily="18" charset="0"/>
                              </a:rPr>
                              <m:t>left</m:t>
                            </m:r>
                          </m:sub>
                        </m:sSub>
                      </m:e>
                    </m:d>
                    <m:r>
                      <a:rPr lang="en-US" altLang="ko-KR" b="0" i="0" smtClean="0">
                        <a:solidFill>
                          <a:srgbClr val="D0D8E8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ko-KR" b="0" i="0" smtClean="0">
                        <a:solidFill>
                          <a:srgbClr val="D0D8E8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ko-KR" b="0" i="0" smtClean="0">
                        <a:solidFill>
                          <a:srgbClr val="D0D8E8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ko-KR" b="0" i="1" smtClean="0">
                            <a:solidFill>
                              <a:srgbClr val="D0D8E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b="0" i="0" smtClean="0">
                            <a:solidFill>
                              <a:srgbClr val="D0D8E8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b="0" i="0" smtClean="0">
                            <a:solidFill>
                              <a:srgbClr val="D0D8E8"/>
                            </a:solidFill>
                            <a:latin typeface="Cambria Math" panose="02040503050406030204" pitchFamily="18" charset="0"/>
                          </a:rPr>
                          <m:t>right</m:t>
                        </m:r>
                      </m:sub>
                    </m:sSub>
                    <m:r>
                      <a:rPr lang="en-US" altLang="ko-KR" b="0" i="0" smtClean="0">
                        <a:solidFill>
                          <a:srgbClr val="D0D8E8"/>
                        </a:solidFill>
                        <a:latin typeface="Cambria Math" panose="02040503050406030204" pitchFamily="18" charset="0"/>
                      </a:rPr>
                      <m:t>)−</m:t>
                    </m:r>
                    <m:r>
                      <m:rPr>
                        <m:sty m:val="p"/>
                      </m:rPr>
                      <a:rPr lang="en-US" altLang="ko-KR" b="0" i="0" smtClean="0">
                        <a:solidFill>
                          <a:srgbClr val="D0D8E8"/>
                        </a:solidFill>
                        <a:latin typeface="Cambria Math" panose="02040503050406030204" pitchFamily="18" charset="0"/>
                      </a:rPr>
                      <m:t>Log</m:t>
                    </m:r>
                    <m:d>
                      <m:dPr>
                        <m:ctrlPr>
                          <a:rPr lang="en-US" altLang="ko-KR" b="0" i="1" smtClean="0">
                            <a:solidFill>
                              <a:srgbClr val="D0D8E8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b="0" i="1" smtClean="0">
                                <a:solidFill>
                                  <a:srgbClr val="D0D8E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solidFill>
                                  <a:srgbClr val="D0D8E8"/>
                                </a:solidFill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solidFill>
                                  <a:srgbClr val="D0D8E8"/>
                                </a:solidFill>
                                <a:latin typeface="Cambria Math" panose="02040503050406030204" pitchFamily="18" charset="0"/>
                              </a:rPr>
                              <m:t>left</m:t>
                            </m:r>
                          </m:sub>
                        </m:sSub>
                      </m:e>
                    </m:d>
                  </m:oMath>
                </a14:m>
                <a:endParaRPr lang="en-US" altLang="ko-KR" b="0">
                  <a:solidFill>
                    <a:srgbClr val="D0D8E8"/>
                  </a:solidFill>
                </a:endParaRPr>
              </a:p>
              <a:p>
                <a:pPr marL="993248" lvl="1" indent="-514350">
                  <a:buFont typeface="+mj-lt"/>
                  <a:buAutoNum type="romanUcPeriod"/>
                </a:pPr>
                <a:endParaRPr lang="en-US" altLang="ko-KR" b="0">
                  <a:solidFill>
                    <a:srgbClr val="D0D8E8"/>
                  </a:solidFill>
                </a:endParaRPr>
              </a:p>
              <a:p>
                <a:pPr marL="993248" lvl="1" indent="-514350">
                  <a:buFont typeface="+mj-lt"/>
                  <a:buAutoNum type="romanUcPeriod"/>
                </a:pPr>
                <a:r>
                  <a:rPr lang="en-US" altLang="ko-KR" b="0">
                    <a:solidFill>
                      <a:srgbClr val="D0D8E8"/>
                    </a:solidFill>
                  </a:rPr>
                  <a:t>Arctan,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rgbClr val="D0D8E8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b="0" i="0" smtClean="0">
                        <a:solidFill>
                          <a:srgbClr val="D0D8E8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ko-KR" b="0" i="0" smtClean="0">
                        <a:solidFill>
                          <a:srgbClr val="D0D8E8"/>
                        </a:solidFill>
                        <a:latin typeface="Cambria Math" panose="02040503050406030204" pitchFamily="18" charset="0"/>
                      </a:rPr>
                      <m:t>arctan</m:t>
                    </m:r>
                    <m:r>
                      <a:rPr lang="en-US" altLang="ko-KR" b="0" i="0" smtClean="0">
                        <a:solidFill>
                          <a:srgbClr val="D0D8E8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altLang="ko-KR" b="0" i="1" smtClean="0">
                            <a:solidFill>
                              <a:srgbClr val="D0D8E8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b="0" i="1" smtClean="0">
                                <a:solidFill>
                                  <a:srgbClr val="D0D8E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solidFill>
                                  <a:srgbClr val="D0D8E8"/>
                                </a:solidFill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solidFill>
                                  <a:srgbClr val="D0D8E8"/>
                                </a:solidFill>
                                <a:latin typeface="Cambria Math" panose="02040503050406030204" pitchFamily="18" charset="0"/>
                              </a:rPr>
                              <m:t>right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ko-KR" b="0" i="1" smtClean="0">
                                <a:solidFill>
                                  <a:srgbClr val="D0D8E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solidFill>
                                  <a:srgbClr val="D0D8E8"/>
                                </a:solidFill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solidFill>
                                  <a:srgbClr val="D0D8E8"/>
                                </a:solidFill>
                                <a:latin typeface="Cambria Math" panose="02040503050406030204" pitchFamily="18" charset="0"/>
                              </a:rPr>
                              <m:t>left</m:t>
                            </m:r>
                          </m:sub>
                        </m:sSub>
                      </m:den>
                    </m:f>
                    <m:r>
                      <a:rPr lang="en-US" altLang="ko-KR" b="0" i="0" smtClean="0">
                        <a:solidFill>
                          <a:srgbClr val="D0D8E8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ko-KR" b="0">
                  <a:solidFill>
                    <a:srgbClr val="D0D8E8"/>
                  </a:solidFill>
                </a:endParaRP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 startAt="2"/>
                </a:pPr>
                <a:endParaRPr lang="en-US" altLang="ko-KR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1B0BE979-CD9E-AC11-00F9-C98314B7D9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8857" y="919852"/>
                <a:ext cx="11441697" cy="5460166"/>
              </a:xfrm>
              <a:blipFill>
                <a:blip r:embed="rId3"/>
                <a:stretch>
                  <a:fillRect l="-693" t="-189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직사각형 12">
            <a:extLst>
              <a:ext uri="{FF2B5EF4-FFF2-40B4-BE49-F238E27FC236}">
                <a16:creationId xmlns:a16="http://schemas.microsoft.com/office/drawing/2014/main" id="{6841E0E2-EEB5-7D02-3EB3-EADCCBA34202}"/>
              </a:ext>
            </a:extLst>
          </p:cNvPr>
          <p:cNvSpPr/>
          <p:nvPr/>
        </p:nvSpPr>
        <p:spPr>
          <a:xfrm>
            <a:off x="10026755" y="164712"/>
            <a:ext cx="1965271" cy="1859790"/>
          </a:xfrm>
          <a:prstGeom prst="rect">
            <a:avLst/>
          </a:prstGeom>
          <a:noFill/>
          <a:ln w="38100">
            <a:solidFill>
              <a:srgbClr val="00B050"/>
            </a:solidFill>
            <a:prstDash val="dash"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16BBE78F-BB69-185A-A5DD-FE8E510E85F5}"/>
              </a:ext>
            </a:extLst>
          </p:cNvPr>
          <p:cNvSpPr/>
          <p:nvPr/>
        </p:nvSpPr>
        <p:spPr>
          <a:xfrm>
            <a:off x="10186910" y="240166"/>
            <a:ext cx="1709829" cy="6438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/>
              <a:t>Data selection for calibration</a:t>
            </a:r>
          </a:p>
        </p:txBody>
      </p: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70538D0C-2C12-712C-0997-EA3C7A931D90}"/>
              </a:ext>
            </a:extLst>
          </p:cNvPr>
          <p:cNvCxnSpPr>
            <a:cxnSpLocks/>
          </p:cNvCxnSpPr>
          <p:nvPr/>
        </p:nvCxnSpPr>
        <p:spPr>
          <a:xfrm>
            <a:off x="11041824" y="938636"/>
            <a:ext cx="0" cy="212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9DFF1D09-2E28-0698-0E37-62725DD7A060}"/>
              </a:ext>
            </a:extLst>
          </p:cNvPr>
          <p:cNvSpPr/>
          <p:nvPr/>
        </p:nvSpPr>
        <p:spPr>
          <a:xfrm>
            <a:off x="10186910" y="1257519"/>
            <a:ext cx="1709829" cy="6438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/>
              <a:t>Position calibration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9D522F-F8A3-3C5D-1797-1CE2DA0667C0}"/>
              </a:ext>
            </a:extLst>
          </p:cNvPr>
          <p:cNvSpPr txBox="1"/>
          <p:nvPr/>
        </p:nvSpPr>
        <p:spPr>
          <a:xfrm>
            <a:off x="9237958" y="982776"/>
            <a:ext cx="177143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err="1"/>
              <a:t>X</a:t>
            </a:r>
            <a:r>
              <a:rPr lang="en-US" altLang="ko-KR" sz="1100" baseline="-25000" err="1"/>
              <a:t>wire</a:t>
            </a:r>
            <a:r>
              <a:rPr lang="en-US" altLang="ko-KR" sz="1100"/>
              <a:t> = K*</a:t>
            </a:r>
            <a:r>
              <a:rPr lang="en-US" altLang="ko-KR" sz="1100" err="1"/>
              <a:t>X</a:t>
            </a:r>
            <a:r>
              <a:rPr lang="en-US" altLang="ko-KR" sz="1100" baseline="-25000" err="1"/>
              <a:t>bpm</a:t>
            </a:r>
            <a:r>
              <a:rPr lang="en-US" altLang="ko-KR" sz="1100"/>
              <a:t> + offset</a:t>
            </a:r>
            <a:endParaRPr lang="ko-KR" altLang="en-US" sz="110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4938CEB-BB31-E97D-98C8-4DEA883F8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527" y="4036244"/>
            <a:ext cx="6713893" cy="2072381"/>
          </a:xfrm>
          <a:prstGeom prst="rect">
            <a:avLst/>
          </a:prstGeom>
        </p:spPr>
      </p:pic>
      <p:sp>
        <p:nvSpPr>
          <p:cNvPr id="6" name="화살표: 오른쪽 5">
            <a:extLst>
              <a:ext uri="{FF2B5EF4-FFF2-40B4-BE49-F238E27FC236}">
                <a16:creationId xmlns:a16="http://schemas.microsoft.com/office/drawing/2014/main" id="{49D64765-193E-B026-EB2B-41F72FC989FE}"/>
              </a:ext>
            </a:extLst>
          </p:cNvPr>
          <p:cNvSpPr/>
          <p:nvPr/>
        </p:nvSpPr>
        <p:spPr>
          <a:xfrm>
            <a:off x="268857" y="4401575"/>
            <a:ext cx="1039323" cy="1213162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 descr="텍스트, 스크린샷, 번호, 도표이(가) 표시된 사진&#10;&#10;자동 생성된 설명">
            <a:extLst>
              <a:ext uri="{FF2B5EF4-FFF2-40B4-BE49-F238E27FC236}">
                <a16:creationId xmlns:a16="http://schemas.microsoft.com/office/drawing/2014/main" id="{6820B0FD-2CB4-E224-504F-1F3EAB3488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2279697"/>
            <a:ext cx="3457626" cy="332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36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C830CF-6746-19E4-7860-67B284C79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BPM offline calibration results</a:t>
            </a:r>
            <a:endParaRPr lang="ko-KR" altLang="en-US"/>
          </a:p>
        </p:txBody>
      </p:sp>
      <p:sp>
        <p:nvSpPr>
          <p:cNvPr id="14" name="날짜 개체 틀 13">
            <a:extLst>
              <a:ext uri="{FF2B5EF4-FFF2-40B4-BE49-F238E27FC236}">
                <a16:creationId xmlns:a16="http://schemas.microsoft.com/office/drawing/2014/main" id="{09589D9A-2E8C-D6AF-4B94-D742C65E5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D3E3-D30C-440B-AB62-85925408E9E5}" type="datetime1">
              <a:rPr lang="ko-KR" altLang="en-US" smtClean="0"/>
              <a:t>2024-08-14</a:t>
            </a:fld>
            <a:endParaRPr lang="ko-KR" altLang="en-US"/>
          </a:p>
        </p:txBody>
      </p:sp>
      <p:sp>
        <p:nvSpPr>
          <p:cNvPr id="30" name="슬라이드 번호 개체 틀 29">
            <a:extLst>
              <a:ext uri="{FF2B5EF4-FFF2-40B4-BE49-F238E27FC236}">
                <a16:creationId xmlns:a16="http://schemas.microsoft.com/office/drawing/2014/main" id="{063BAD7F-DE1C-9650-6468-A59CAB24A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18</a:t>
            </a:fld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4938CEB-BB31-E97D-98C8-4DEA883F8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421" y="60385"/>
            <a:ext cx="5367194" cy="16566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내용 개체 틀 2">
                <a:extLst>
                  <a:ext uri="{FF2B5EF4-FFF2-40B4-BE49-F238E27FC236}">
                    <a16:creationId xmlns:a16="http://schemas.microsoft.com/office/drawing/2014/main" id="{C2E51A29-6A93-8BE7-8AF8-B227D8E8B2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8858" y="919852"/>
                <a:ext cx="10515600" cy="4351338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600">
                    <a:sym typeface="Wingdings" panose="05000000000000000000" pitchFamily="2" charset="2"/>
                  </a:rPr>
                  <a:t>Calibration using selected DOS data</a:t>
                </a:r>
                <a:r>
                  <a:rPr lang="ko-KR" altLang="en-US" sz="1600">
                    <a:sym typeface="Wingdings" panose="05000000000000000000" pitchFamily="2" charset="2"/>
                  </a:rPr>
                  <a:t> </a:t>
                </a:r>
                <a:r>
                  <a:rPr lang="en-US" altLang="ko-KR" sz="1600">
                    <a:sym typeface="Wingdings" panose="05000000000000000000" pitchFamily="2" charset="2"/>
                  </a:rPr>
                  <a:t>on the</a:t>
                </a:r>
                <a:r>
                  <a:rPr lang="ko-KR" altLang="en-US" sz="1600">
                    <a:sym typeface="Wingdings" panose="05000000000000000000" pitchFamily="2" charset="2"/>
                  </a:rPr>
                  <a:t> </a:t>
                </a:r>
                <a:r>
                  <a:rPr lang="en-US" altLang="ko-KR" sz="1600">
                    <a:sym typeface="Wingdings" panose="05000000000000000000" pitchFamily="2" charset="2"/>
                  </a:rPr>
                  <a:t>±(8,8) mm</a:t>
                </a:r>
                <a:r>
                  <a:rPr lang="en-US" altLang="ko-KR" sz="1600" baseline="30000">
                    <a:sym typeface="Wingdings" panose="05000000000000000000" pitchFamily="2" charset="2"/>
                  </a:rPr>
                  <a:t>2</a:t>
                </a:r>
                <a:r>
                  <a:rPr lang="en-US" altLang="ko-KR" sz="1600">
                    <a:sym typeface="Wingdings" panose="05000000000000000000" pitchFamily="2" charset="2"/>
                  </a:rPr>
                  <a:t> range</a:t>
                </a:r>
              </a:p>
              <a:p>
                <a:pPr marL="650348" lvl="1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200"/>
                  <a:t>1, 3, 5</a:t>
                </a:r>
                <a:r>
                  <a:rPr lang="en-US" altLang="ko-KR" sz="1200" baseline="30000"/>
                  <a:t>th</a:t>
                </a:r>
                <a:r>
                  <a:rPr lang="en-US" altLang="ko-KR" sz="1200"/>
                  <a:t>, and 2D-3</a:t>
                </a:r>
                <a:r>
                  <a:rPr lang="en-US" altLang="ko-KR" sz="1200" baseline="30000"/>
                  <a:t>rd</a:t>
                </a:r>
                <a:r>
                  <a:rPr lang="en-US" altLang="ko-KR" sz="1200"/>
                  <a:t> polynomial fit correction</a:t>
                </a:r>
              </a:p>
              <a:p>
                <a:pPr marL="650348" lvl="1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200"/>
                  <a:t>1D</a:t>
                </a:r>
                <a:r>
                  <a:rPr lang="ko-KR" altLang="en-US" sz="1200"/>
                  <a:t> </a:t>
                </a:r>
                <a:r>
                  <a:rPr lang="en-US" altLang="ko-KR" sz="1200"/>
                  <a:t>polynomial: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ko-KR" sz="12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nary>
                  </m:oMath>
                </a14:m>
                <a:endParaRPr lang="en-US" altLang="ko-KR" sz="1200"/>
              </a:p>
              <a:p>
                <a:pPr marL="650348" lvl="1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200"/>
                  <a:t>2D polynomial: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ko-KR" sz="12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𝑗𝑘</m:t>
                            </m:r>
                          </m:sub>
                        </m:sSub>
                        <m:sSubSup>
                          <m:sSubSupPr>
                            <m:ctrlP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bSup>
                        <m:sSubSup>
                          <m:sSubSupPr>
                            <m:ctrlP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nary>
                  </m:oMath>
                </a14:m>
                <a:endParaRPr lang="en-US" altLang="ko-KR"/>
              </a:p>
              <a:p>
                <a:pPr marL="0" indent="0">
                  <a:buNone/>
                </a:pPr>
                <a:endParaRPr lang="en-US" altLang="ko-KR"/>
              </a:p>
            </p:txBody>
          </p:sp>
        </mc:Choice>
        <mc:Fallback xmlns="">
          <p:sp>
            <p:nvSpPr>
              <p:cNvPr id="10" name="내용 개체 틀 2">
                <a:extLst>
                  <a:ext uri="{FF2B5EF4-FFF2-40B4-BE49-F238E27FC236}">
                    <a16:creationId xmlns:a16="http://schemas.microsoft.com/office/drawing/2014/main" id="{C2E51A29-6A93-8BE7-8AF8-B227D8E8B2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8858" y="919852"/>
                <a:ext cx="10515600" cy="4351338"/>
              </a:xfrm>
              <a:blipFill>
                <a:blip r:embed="rId4"/>
                <a:stretch>
                  <a:fillRect l="-23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그림 20" descr="텍스트, 도표, 폰트, 번호이(가) 표시된 사진&#10;&#10;자동 생성된 설명">
            <a:extLst>
              <a:ext uri="{FF2B5EF4-FFF2-40B4-BE49-F238E27FC236}">
                <a16:creationId xmlns:a16="http://schemas.microsoft.com/office/drawing/2014/main" id="{D3856220-423B-13D8-1632-C11D390981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632" y="1892732"/>
            <a:ext cx="6586848" cy="505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527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C830CF-6746-19E4-7860-67B284C79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BPM offline calibration results</a:t>
            </a:r>
            <a:endParaRPr lang="ko-KR" altLang="en-US"/>
          </a:p>
        </p:txBody>
      </p:sp>
      <p:sp>
        <p:nvSpPr>
          <p:cNvPr id="14" name="날짜 개체 틀 13">
            <a:extLst>
              <a:ext uri="{FF2B5EF4-FFF2-40B4-BE49-F238E27FC236}">
                <a16:creationId xmlns:a16="http://schemas.microsoft.com/office/drawing/2014/main" id="{09589D9A-2E8C-D6AF-4B94-D742C65E5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D3E3-D30C-440B-AB62-85925408E9E5}" type="datetime1">
              <a:rPr lang="ko-KR" altLang="en-US" smtClean="0"/>
              <a:t>2024-08-14</a:t>
            </a:fld>
            <a:endParaRPr lang="ko-KR" altLang="en-US"/>
          </a:p>
        </p:txBody>
      </p:sp>
      <p:sp>
        <p:nvSpPr>
          <p:cNvPr id="30" name="슬라이드 번호 개체 틀 29">
            <a:extLst>
              <a:ext uri="{FF2B5EF4-FFF2-40B4-BE49-F238E27FC236}">
                <a16:creationId xmlns:a16="http://schemas.microsoft.com/office/drawing/2014/main" id="{063BAD7F-DE1C-9650-6468-A59CAB24A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19</a:t>
            </a:fld>
            <a:endParaRPr lang="ko-KR" altLang="en-US"/>
          </a:p>
        </p:txBody>
      </p:sp>
      <p:sp>
        <p:nvSpPr>
          <p:cNvPr id="10" name="내용 개체 틀 2">
            <a:extLst>
              <a:ext uri="{FF2B5EF4-FFF2-40B4-BE49-F238E27FC236}">
                <a16:creationId xmlns:a16="http://schemas.microsoft.com/office/drawing/2014/main" id="{C2E51A29-6A93-8BE7-8AF8-B227D8E8B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858" y="919852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sz="1600">
                <a:sym typeface="Wingdings" panose="05000000000000000000" pitchFamily="2" charset="2"/>
              </a:rPr>
              <a:t>2D colormap</a:t>
            </a:r>
            <a:endParaRPr lang="en-US" altLang="ko-KR"/>
          </a:p>
          <a:p>
            <a:pPr marL="0" indent="0">
              <a:buNone/>
            </a:pPr>
            <a:endParaRPr lang="en-US" altLang="ko-KR"/>
          </a:p>
        </p:txBody>
      </p:sp>
      <p:pic>
        <p:nvPicPr>
          <p:cNvPr id="6" name="그림 5" descr="텍스트, 스크린샷, 다채로움, 도표이(가) 표시된 사진&#10;&#10;자동 생성된 설명">
            <a:extLst>
              <a:ext uri="{FF2B5EF4-FFF2-40B4-BE49-F238E27FC236}">
                <a16:creationId xmlns:a16="http://schemas.microsoft.com/office/drawing/2014/main" id="{FB2F0076-2F6A-264B-8750-B5DF897B89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333" y="826362"/>
            <a:ext cx="7811020" cy="558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9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594E18-BE27-87F0-E68D-B32BD9EAF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51" y="60385"/>
            <a:ext cx="10515600" cy="681037"/>
          </a:xfrm>
        </p:spPr>
        <p:txBody>
          <a:bodyPr/>
          <a:lstStyle/>
          <a:p>
            <a:pPr algn="l"/>
            <a:r>
              <a:rPr lang="en-US" altLang="ko-KR"/>
              <a:t>Contents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228978D-43F0-89CD-4082-AE0B207DC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altLang="ko-KR"/>
              <a:t>Beam position monitor (BPM) research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altLang="ko-KR"/>
              <a:t>BPM signal &amp; position definition (RAON)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altLang="ko-KR"/>
              <a:t>BPM offline calibration</a:t>
            </a:r>
          </a:p>
          <a:p>
            <a:pPr marL="857250" lvl="1" indent="-400050">
              <a:buFont typeface="+mj-lt"/>
              <a:buAutoNum type="romanUcPeriod"/>
            </a:pPr>
            <a:endParaRPr lang="en-US" altLang="ko-KR"/>
          </a:p>
          <a:p>
            <a:pPr marL="457200" indent="-457200">
              <a:buAutoNum type="arabicPeriod"/>
            </a:pPr>
            <a:endParaRPr lang="en-US" altLang="ko-KR"/>
          </a:p>
          <a:p>
            <a:pPr marL="457200" indent="-457200">
              <a:buAutoNum type="arabicPeriod"/>
            </a:pPr>
            <a:r>
              <a:rPr lang="en-US" altLang="ko-KR"/>
              <a:t>RF deflecting cavity simulation (CST)</a:t>
            </a:r>
          </a:p>
        </p:txBody>
      </p:sp>
    </p:spTree>
    <p:extLst>
      <p:ext uri="{BB962C8B-B14F-4D97-AF65-F5344CB8AC3E}">
        <p14:creationId xmlns:p14="http://schemas.microsoft.com/office/powerpoint/2010/main" val="4022174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C830CF-6746-19E4-7860-67B284C79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BPM offline calibration results</a:t>
            </a:r>
            <a:endParaRPr lang="ko-KR" altLang="en-US"/>
          </a:p>
        </p:txBody>
      </p:sp>
      <p:sp>
        <p:nvSpPr>
          <p:cNvPr id="14" name="날짜 개체 틀 13">
            <a:extLst>
              <a:ext uri="{FF2B5EF4-FFF2-40B4-BE49-F238E27FC236}">
                <a16:creationId xmlns:a16="http://schemas.microsoft.com/office/drawing/2014/main" id="{09589D9A-2E8C-D6AF-4B94-D742C65E5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D3E3-D30C-440B-AB62-85925408E9E5}" type="datetime1">
              <a:rPr lang="ko-KR" altLang="en-US" smtClean="0"/>
              <a:t>2024-08-14</a:t>
            </a:fld>
            <a:endParaRPr lang="ko-KR" altLang="en-US"/>
          </a:p>
        </p:txBody>
      </p:sp>
      <p:sp>
        <p:nvSpPr>
          <p:cNvPr id="30" name="슬라이드 번호 개체 틀 29">
            <a:extLst>
              <a:ext uri="{FF2B5EF4-FFF2-40B4-BE49-F238E27FC236}">
                <a16:creationId xmlns:a16="http://schemas.microsoft.com/office/drawing/2014/main" id="{063BAD7F-DE1C-9650-6468-A59CAB24A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20</a:t>
            </a:fld>
            <a:endParaRPr lang="ko-KR" altLang="en-US"/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F7447378-22A0-28D1-D7ED-4A3D1BD772EF}"/>
              </a:ext>
            </a:extLst>
          </p:cNvPr>
          <p:cNvSpPr txBox="1"/>
          <p:nvPr/>
        </p:nvSpPr>
        <p:spPr>
          <a:xfrm>
            <a:off x="354976" y="897012"/>
            <a:ext cx="9163985" cy="5440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898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7797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6696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5594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4493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73391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52290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1188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US" altLang="ko-KR" sz="1800" b="1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en-US" altLang="ko-KR" sz="1800" b="1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en-US" altLang="ko-KR" sz="1800" b="1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en-US" altLang="ko-KR" sz="1800" b="1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en-US" altLang="ko-KR" sz="1800" b="1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en-US" altLang="ko-KR" sz="1800" b="1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en-US" altLang="ko-KR" sz="1800" b="1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US" altLang="ko-KR" sz="1800" b="1"/>
              <a:t>3</a:t>
            </a:r>
            <a:r>
              <a:rPr lang="en-US" altLang="ko-KR" sz="1800" b="1" baseline="30000"/>
              <a:t>rd</a:t>
            </a:r>
            <a:r>
              <a:rPr lang="ko-KR" altLang="en-US" sz="1800" b="1"/>
              <a:t> </a:t>
            </a:r>
            <a:r>
              <a:rPr lang="en-US" altLang="ko-KR" sz="1800" b="1"/>
              <a:t>fit</a:t>
            </a:r>
            <a:r>
              <a:rPr lang="ko-KR" altLang="en-US" sz="1800" b="1"/>
              <a:t> </a:t>
            </a:r>
            <a:r>
              <a:rPr lang="en-US" altLang="ko-KR" sz="1800" b="1"/>
              <a:t>correction</a:t>
            </a:r>
            <a:r>
              <a:rPr lang="ko-KR" altLang="en-US" sz="1800" b="1"/>
              <a:t> ≤ </a:t>
            </a:r>
            <a:r>
              <a:rPr lang="en-US" altLang="ko-KR" sz="1800" b="1"/>
              <a:t>100 </a:t>
            </a:r>
            <a:r>
              <a:rPr lang="en-US" altLang="ko-KR" sz="1800" b="1" err="1"/>
              <a:t>μm</a:t>
            </a:r>
            <a:r>
              <a:rPr lang="en-US" altLang="ko-KR" sz="1800" b="1"/>
              <a:t> accuracy</a:t>
            </a:r>
          </a:p>
          <a:p>
            <a:pPr>
              <a:lnSpc>
                <a:spcPct val="150000"/>
              </a:lnSpc>
            </a:pPr>
            <a:endParaRPr lang="en-US" altLang="ko-KR" sz="1800" b="1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US" altLang="ko-KR" sz="1800" err="1"/>
              <a:t>DOS</a:t>
            </a:r>
            <a:r>
              <a:rPr lang="en-US" altLang="ko-KR" sz="1800" baseline="-25000" err="1"/>
              <a:t>equal</a:t>
            </a:r>
            <a:r>
              <a:rPr lang="en-US" altLang="ko-KR" sz="1800"/>
              <a:t>: ~ ±(6,6) mm</a:t>
            </a:r>
            <a:r>
              <a:rPr lang="en-US" altLang="ko-KR" sz="1800" baseline="30000"/>
              <a:t>2</a:t>
            </a:r>
            <a:endParaRPr lang="en-US" altLang="ko-KR" sz="1800"/>
          </a:p>
          <a:p>
            <a:pPr>
              <a:lnSpc>
                <a:spcPct val="150000"/>
              </a:lnSpc>
            </a:pPr>
            <a:r>
              <a:rPr lang="en-US" altLang="ko-KR" sz="1800" err="1"/>
              <a:t>DOS</a:t>
            </a:r>
            <a:r>
              <a:rPr lang="en-US" altLang="ko-KR" sz="1800" baseline="-25000" err="1"/>
              <a:t>axis</a:t>
            </a:r>
            <a:r>
              <a:rPr lang="en-US" altLang="ko-KR" sz="1800" baseline="-25000"/>
              <a:t>  </a:t>
            </a:r>
            <a:r>
              <a:rPr lang="en-US" altLang="ko-KR" sz="1800"/>
              <a:t>: ~ ±(7,7) mm</a:t>
            </a:r>
            <a:r>
              <a:rPr lang="en-US" altLang="ko-KR" sz="1800" baseline="30000"/>
              <a:t>2</a:t>
            </a:r>
            <a:endParaRPr lang="en-US" altLang="ko-KR" sz="1800"/>
          </a:p>
          <a:p>
            <a:pPr>
              <a:lnSpc>
                <a:spcPct val="150000"/>
              </a:lnSpc>
            </a:pPr>
            <a:r>
              <a:rPr lang="en-US" altLang="ko-KR" sz="1800" err="1"/>
              <a:t>DOS</a:t>
            </a:r>
            <a:r>
              <a:rPr lang="en-US" altLang="ko-KR" sz="1800" baseline="-25000" err="1"/>
              <a:t>all</a:t>
            </a:r>
            <a:r>
              <a:rPr lang="en-US" altLang="ko-KR" sz="1800" baseline="-25000"/>
              <a:t>    </a:t>
            </a:r>
            <a:r>
              <a:rPr lang="en-US" altLang="ko-KR" sz="1800"/>
              <a:t>:</a:t>
            </a:r>
            <a:r>
              <a:rPr lang="ko-KR" altLang="en-US" sz="1800"/>
              <a:t> </a:t>
            </a:r>
            <a:r>
              <a:rPr lang="en-US" altLang="ko-KR" sz="1800"/>
              <a:t>~ ±(3,3) mm</a:t>
            </a:r>
            <a:r>
              <a:rPr lang="en-US" altLang="ko-KR" sz="1800" baseline="30000"/>
              <a:t>2</a:t>
            </a:r>
            <a:endParaRPr lang="en-US" altLang="ko-KR" sz="1800" baseline="30000">
              <a:latin typeface="Cambria Math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1800" baseline="30000">
                <a:latin typeface="Cambria Math" panose="02040503050406030204" pitchFamily="18" charset="0"/>
              </a:rPr>
              <a:t>	 </a:t>
            </a:r>
            <a:r>
              <a:rPr lang="en-US" altLang="ko-KR" sz="1800"/>
              <a:t>2D-3rd: ±(5,5) mm</a:t>
            </a:r>
            <a:r>
              <a:rPr lang="en-US" altLang="ko-KR" sz="1800" baseline="30000"/>
              <a:t>2</a:t>
            </a:r>
            <a:endParaRPr lang="en-US" altLang="ko-KR" sz="1800" baseline="-25000"/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DF5E94B8-2545-77AD-FC71-28F179551D98}"/>
              </a:ext>
            </a:extLst>
          </p:cNvPr>
          <p:cNvSpPr txBox="1"/>
          <p:nvPr/>
        </p:nvSpPr>
        <p:spPr>
          <a:xfrm>
            <a:off x="6015788" y="3930153"/>
            <a:ext cx="5311319" cy="22949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898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7797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6696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5594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4493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73391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52290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1188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1800" b="1"/>
              <a:t>3</a:t>
            </a:r>
            <a:r>
              <a:rPr lang="en-US" altLang="ko-KR" sz="1800" b="1" baseline="30000"/>
              <a:t>rd</a:t>
            </a:r>
            <a:r>
              <a:rPr lang="ko-KR" altLang="en-US" sz="1800" b="1"/>
              <a:t> </a:t>
            </a:r>
            <a:r>
              <a:rPr lang="en-US" altLang="ko-KR" sz="1800" b="1"/>
              <a:t>fit</a:t>
            </a:r>
            <a:r>
              <a:rPr lang="ko-KR" altLang="en-US" sz="1800" b="1"/>
              <a:t> </a:t>
            </a:r>
            <a:r>
              <a:rPr lang="en-US" altLang="ko-KR" sz="1800" b="1"/>
              <a:t>correction</a:t>
            </a:r>
            <a:r>
              <a:rPr lang="ko-KR" altLang="en-US" sz="1800" b="1"/>
              <a:t> </a:t>
            </a:r>
            <a:r>
              <a:rPr lang="en-US" altLang="ko-KR" sz="1800" b="1">
                <a:sym typeface="Wingdings" panose="05000000000000000000" pitchFamily="2" charset="2"/>
              </a:rPr>
              <a:t>@ ±(8,8) mm</a:t>
            </a:r>
            <a:r>
              <a:rPr lang="en-US" altLang="ko-KR" sz="1800" b="1" baseline="30000">
                <a:sym typeface="Wingdings" panose="05000000000000000000" pitchFamily="2" charset="2"/>
              </a:rPr>
              <a:t>2</a:t>
            </a:r>
            <a:r>
              <a:rPr lang="en-US" altLang="ko-KR" sz="1800" b="1">
                <a:sym typeface="Wingdings" panose="05000000000000000000" pitchFamily="2" charset="2"/>
              </a:rPr>
              <a:t>, 100K</a:t>
            </a:r>
            <a:r>
              <a:rPr lang="ko-KR" altLang="en-US" sz="1800" b="1">
                <a:sym typeface="Wingdings" panose="05000000000000000000" pitchFamily="2" charset="2"/>
              </a:rPr>
              <a:t> </a:t>
            </a:r>
            <a:r>
              <a:rPr lang="en-US" altLang="ko-KR" sz="1800" b="1">
                <a:sym typeface="Wingdings" panose="05000000000000000000" pitchFamily="2" charset="2"/>
              </a:rPr>
              <a:t>samples</a:t>
            </a:r>
            <a:endParaRPr lang="en-US" altLang="ko-KR" sz="1800" b="1" baseline="3000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en-US" altLang="ko-KR" sz="200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US" altLang="ko-KR" sz="2000">
                <a:sym typeface="Wingdings" panose="05000000000000000000" pitchFamily="2" charset="2"/>
              </a:rPr>
              <a:t>X STD </a:t>
            </a:r>
            <a:r>
              <a:rPr lang="ko-KR" altLang="en-US" sz="2000">
                <a:sym typeface="Wingdings" panose="05000000000000000000" pitchFamily="2" charset="2"/>
              </a:rPr>
              <a:t>≤ </a:t>
            </a:r>
            <a:r>
              <a:rPr lang="en-US" altLang="ko-KR" sz="2000">
                <a:sym typeface="Wingdings" panose="05000000000000000000" pitchFamily="2" charset="2"/>
              </a:rPr>
              <a:t>10 </a:t>
            </a:r>
            <a:r>
              <a:rPr lang="en-US" altLang="ko-KR" sz="2000" err="1">
                <a:sym typeface="Wingdings" panose="05000000000000000000" pitchFamily="2" charset="2"/>
              </a:rPr>
              <a:t>μm</a:t>
            </a:r>
            <a:endParaRPr lang="en-US" altLang="ko-KR" sz="200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US" altLang="ko-KR" sz="2000">
                <a:sym typeface="Wingdings" panose="05000000000000000000" pitchFamily="2" charset="2"/>
              </a:rPr>
              <a:t>Y STD  &lt; 35 </a:t>
            </a:r>
            <a:r>
              <a:rPr lang="en-US" altLang="ko-KR" sz="2000" err="1">
                <a:sym typeface="Wingdings" panose="05000000000000000000" pitchFamily="2" charset="2"/>
              </a:rPr>
              <a:t>μm</a:t>
            </a:r>
            <a:endParaRPr lang="en-US" altLang="ko-KR" sz="200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US" altLang="ko-KR" sz="2000">
                <a:sym typeface="Wingdings" panose="05000000000000000000" pitchFamily="2" charset="2"/>
              </a:rPr>
              <a:t> Whole range </a:t>
            </a:r>
            <a:r>
              <a:rPr lang="ko-KR" altLang="en-US" sz="2000"/>
              <a:t>≤ </a:t>
            </a:r>
            <a:r>
              <a:rPr lang="en-US" altLang="ko-KR" sz="2000"/>
              <a:t>100 </a:t>
            </a:r>
            <a:r>
              <a:rPr lang="en-US" altLang="ko-KR" sz="2000" err="1"/>
              <a:t>μm</a:t>
            </a:r>
            <a:r>
              <a:rPr lang="en-US" altLang="ko-KR" sz="2000"/>
              <a:t> STD</a:t>
            </a:r>
            <a:endParaRPr lang="en-US" altLang="ko-KR" sz="2000">
              <a:sym typeface="Wingdings" panose="05000000000000000000" pitchFamily="2" charset="2"/>
            </a:endParaRPr>
          </a:p>
        </p:txBody>
      </p:sp>
      <p:pic>
        <p:nvPicPr>
          <p:cNvPr id="12" name="그림 11" descr="텍스트, 라인, 폰트, 스크린샷이(가) 표시된 사진&#10;&#10;자동 생성된 설명">
            <a:extLst>
              <a:ext uri="{FF2B5EF4-FFF2-40B4-BE49-F238E27FC236}">
                <a16:creationId xmlns:a16="http://schemas.microsoft.com/office/drawing/2014/main" id="{171BB3A9-358E-3435-9CA6-0F6E49D389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73" y="741421"/>
            <a:ext cx="10846589" cy="298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1148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594E18-BE27-87F0-E68D-B32BD9EAF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51" y="60385"/>
            <a:ext cx="10515600" cy="681037"/>
          </a:xfrm>
        </p:spPr>
        <p:txBody>
          <a:bodyPr/>
          <a:lstStyle/>
          <a:p>
            <a:pPr algn="l"/>
            <a:r>
              <a:rPr lang="en-US" altLang="ko-KR"/>
              <a:t>Contents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228978D-43F0-89CD-4082-AE0B207DC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altLang="ko-KR">
                <a:solidFill>
                  <a:srgbClr val="D0D8E8"/>
                </a:solidFill>
              </a:rPr>
              <a:t>Beam position monitor (BPM) research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altLang="ko-KR">
                <a:solidFill>
                  <a:srgbClr val="D0D8E8"/>
                </a:solidFill>
              </a:rPr>
              <a:t>BPM signal &amp; position definition (RAON)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altLang="ko-KR">
                <a:solidFill>
                  <a:srgbClr val="D0D8E8"/>
                </a:solidFill>
              </a:rPr>
              <a:t>BPM offline calibration</a:t>
            </a:r>
          </a:p>
          <a:p>
            <a:pPr marL="857250" lvl="1" indent="-400050">
              <a:buFont typeface="+mj-lt"/>
              <a:buAutoNum type="romanUcPeriod"/>
            </a:pPr>
            <a:endParaRPr lang="en-US" altLang="ko-KR"/>
          </a:p>
          <a:p>
            <a:pPr marL="457200" indent="-457200">
              <a:buAutoNum type="arabicPeriod"/>
            </a:pPr>
            <a:endParaRPr lang="en-US" altLang="ko-KR"/>
          </a:p>
          <a:p>
            <a:pPr marL="457200" indent="-457200">
              <a:buAutoNum type="arabicPeriod"/>
            </a:pPr>
            <a:r>
              <a:rPr lang="en-US" altLang="ko-KR"/>
              <a:t>RF deflecting cavity simulation (CST)</a:t>
            </a:r>
          </a:p>
        </p:txBody>
      </p:sp>
    </p:spTree>
    <p:extLst>
      <p:ext uri="{BB962C8B-B14F-4D97-AF65-F5344CB8AC3E}">
        <p14:creationId xmlns:p14="http://schemas.microsoft.com/office/powerpoint/2010/main" val="2085646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C830CF-6746-19E4-7860-67B284C79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RF deflecting cavity simulation (CST)</a:t>
            </a:r>
          </a:p>
        </p:txBody>
      </p:sp>
      <p:sp>
        <p:nvSpPr>
          <p:cNvPr id="14" name="날짜 개체 틀 13">
            <a:extLst>
              <a:ext uri="{FF2B5EF4-FFF2-40B4-BE49-F238E27FC236}">
                <a16:creationId xmlns:a16="http://schemas.microsoft.com/office/drawing/2014/main" id="{09589D9A-2E8C-D6AF-4B94-D742C65E5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D3E3-D30C-440B-AB62-85925408E9E5}" type="datetime1">
              <a:rPr lang="ko-KR" altLang="en-US" smtClean="0"/>
              <a:t>2024-08-14</a:t>
            </a:fld>
            <a:endParaRPr lang="ko-KR" altLang="en-US"/>
          </a:p>
        </p:txBody>
      </p:sp>
      <p:sp>
        <p:nvSpPr>
          <p:cNvPr id="30" name="슬라이드 번호 개체 틀 29">
            <a:extLst>
              <a:ext uri="{FF2B5EF4-FFF2-40B4-BE49-F238E27FC236}">
                <a16:creationId xmlns:a16="http://schemas.microsoft.com/office/drawing/2014/main" id="{063BAD7F-DE1C-9650-6468-A59CAB24A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22</a:t>
            </a:fld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55BAE707-9FED-A493-E940-55F9E9386B89}"/>
              </a:ext>
            </a:extLst>
          </p:cNvPr>
          <p:cNvGrpSpPr/>
          <p:nvPr/>
        </p:nvGrpSpPr>
        <p:grpSpPr>
          <a:xfrm>
            <a:off x="731175" y="798322"/>
            <a:ext cx="11142402" cy="1532646"/>
            <a:chOff x="4861021" y="576470"/>
            <a:chExt cx="13150941" cy="1808922"/>
          </a:xfrm>
        </p:grpSpPr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DD090DC7-0D00-1228-CECB-ED37239A5DB5}"/>
                </a:ext>
              </a:extLst>
            </p:cNvPr>
            <p:cNvSpPr/>
            <p:nvPr/>
          </p:nvSpPr>
          <p:spPr>
            <a:xfrm>
              <a:off x="7484165" y="576470"/>
              <a:ext cx="1262270" cy="1808922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57797" rtl="0" eaLnBrk="1" latinLnBrk="1" hangingPunct="1">
                <a:defRPr sz="187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78898" algn="l" defTabSz="957797" rtl="0" eaLnBrk="1" latinLnBrk="1" hangingPunct="1">
                <a:defRPr sz="187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57797" algn="l" defTabSz="957797" rtl="0" eaLnBrk="1" latinLnBrk="1" hangingPunct="1">
                <a:defRPr sz="187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36696" algn="l" defTabSz="957797" rtl="0" eaLnBrk="1" latinLnBrk="1" hangingPunct="1">
                <a:defRPr sz="187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15594" algn="l" defTabSz="957797" rtl="0" eaLnBrk="1" latinLnBrk="1" hangingPunct="1">
                <a:defRPr sz="187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394493" algn="l" defTabSz="957797" rtl="0" eaLnBrk="1" latinLnBrk="1" hangingPunct="1">
                <a:defRPr sz="187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873391" algn="l" defTabSz="957797" rtl="0" eaLnBrk="1" latinLnBrk="1" hangingPunct="1">
                <a:defRPr sz="187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352290" algn="l" defTabSz="957797" rtl="0" eaLnBrk="1" latinLnBrk="1" hangingPunct="1">
                <a:defRPr sz="187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31188" algn="l" defTabSz="957797" rtl="0" eaLnBrk="1" latinLnBrk="1" hangingPunct="1">
                <a:defRPr sz="187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/>
                <a:t>RF</a:t>
              </a:r>
            </a:p>
            <a:p>
              <a:pPr algn="ctr"/>
              <a:r>
                <a:rPr lang="en-US" altLang="ko-KR" sz="1400"/>
                <a:t>deflecting</a:t>
              </a:r>
            </a:p>
            <a:p>
              <a:pPr algn="ctr"/>
              <a:r>
                <a:rPr lang="en-US" altLang="ko-KR" sz="1400"/>
                <a:t>cavity</a:t>
              </a:r>
              <a:endParaRPr lang="ko-KR" altLang="en-US" sz="1400"/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0FA00FBE-FED4-FB9C-3854-0D16C052B3EE}"/>
                </a:ext>
              </a:extLst>
            </p:cNvPr>
            <p:cNvGrpSpPr/>
            <p:nvPr/>
          </p:nvGrpSpPr>
          <p:grpSpPr>
            <a:xfrm>
              <a:off x="6023113" y="1057704"/>
              <a:ext cx="1212574" cy="423227"/>
              <a:chOff x="6023113" y="1057704"/>
              <a:chExt cx="1212574" cy="423227"/>
            </a:xfrm>
          </p:grpSpPr>
          <p:cxnSp>
            <p:nvCxnSpPr>
              <p:cNvPr id="27" name="직선 화살표 연결선 26">
                <a:extLst>
                  <a:ext uri="{FF2B5EF4-FFF2-40B4-BE49-F238E27FC236}">
                    <a16:creationId xmlns:a16="http://schemas.microsoft.com/office/drawing/2014/main" id="{AB983BB3-DCC3-39DE-73D4-4BCE87FEEA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23113" y="1480931"/>
                <a:ext cx="121257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sp>
            <p:nvSpPr>
              <p:cNvPr id="28" name="TextBox 15">
                <a:extLst>
                  <a:ext uri="{FF2B5EF4-FFF2-40B4-BE49-F238E27FC236}">
                    <a16:creationId xmlns:a16="http://schemas.microsoft.com/office/drawing/2014/main" id="{2600D043-8076-FD00-FF59-7F0838E65C05}"/>
                  </a:ext>
                </a:extLst>
              </p:cNvPr>
              <p:cNvSpPr txBox="1"/>
              <p:nvPr/>
            </p:nvSpPr>
            <p:spPr>
              <a:xfrm>
                <a:off x="6293603" y="1057704"/>
                <a:ext cx="547608" cy="380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 marL="0" algn="l" defTabSz="957797" rtl="0" eaLnBrk="1" latinLnBrk="1" hangingPunct="1">
                  <a:defRPr sz="18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78898" algn="l" defTabSz="957797" rtl="0" eaLnBrk="1" latinLnBrk="1" hangingPunct="1">
                  <a:defRPr sz="18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57797" algn="l" defTabSz="957797" rtl="0" eaLnBrk="1" latinLnBrk="1" hangingPunct="1">
                  <a:defRPr sz="18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436696" algn="l" defTabSz="957797" rtl="0" eaLnBrk="1" latinLnBrk="1" hangingPunct="1">
                  <a:defRPr sz="18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915594" algn="l" defTabSz="957797" rtl="0" eaLnBrk="1" latinLnBrk="1" hangingPunct="1">
                  <a:defRPr sz="18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394493" algn="l" defTabSz="957797" rtl="0" eaLnBrk="1" latinLnBrk="1" hangingPunct="1">
                  <a:defRPr sz="18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73391" algn="l" defTabSz="957797" rtl="0" eaLnBrk="1" latinLnBrk="1" hangingPunct="1">
                  <a:defRPr sz="18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352290" algn="l" defTabSz="957797" rtl="0" eaLnBrk="1" latinLnBrk="1" hangingPunct="1">
                  <a:defRPr sz="18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31188" algn="l" defTabSz="957797" rtl="0" eaLnBrk="1" latinLnBrk="1" hangingPunct="1">
                  <a:defRPr sz="18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ko-KR"/>
                  <a:t>E</a:t>
                </a:r>
                <a:r>
                  <a:rPr lang="en-US" altLang="ko-KR" baseline="-25000"/>
                  <a:t>0</a:t>
                </a:r>
                <a:endParaRPr lang="ko-KR" altLang="en-US"/>
              </a:p>
            </p:txBody>
          </p:sp>
        </p:grpSp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A86B5185-3B94-82DF-3127-1BD818885924}"/>
                </a:ext>
              </a:extLst>
            </p:cNvPr>
            <p:cNvGrpSpPr/>
            <p:nvPr/>
          </p:nvGrpSpPr>
          <p:grpSpPr>
            <a:xfrm>
              <a:off x="4861021" y="873921"/>
              <a:ext cx="11545947" cy="1128240"/>
              <a:chOff x="4861021" y="873921"/>
              <a:chExt cx="11545947" cy="1128240"/>
            </a:xfrm>
          </p:grpSpPr>
          <p:sp>
            <p:nvSpPr>
              <p:cNvPr id="25" name="TextBox 16">
                <a:extLst>
                  <a:ext uri="{FF2B5EF4-FFF2-40B4-BE49-F238E27FC236}">
                    <a16:creationId xmlns:a16="http://schemas.microsoft.com/office/drawing/2014/main" id="{D86CD0B1-7A31-49F0-C9BF-EB892086EC9D}"/>
                  </a:ext>
                </a:extLst>
              </p:cNvPr>
              <p:cNvSpPr txBox="1"/>
              <p:nvPr/>
            </p:nvSpPr>
            <p:spPr>
              <a:xfrm>
                <a:off x="4932473" y="873921"/>
                <a:ext cx="926478" cy="399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 marL="0" algn="l" defTabSz="957797" rtl="0" eaLnBrk="1" latinLnBrk="1" hangingPunct="1">
                  <a:defRPr sz="18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78898" algn="l" defTabSz="957797" rtl="0" eaLnBrk="1" latinLnBrk="1" hangingPunct="1">
                  <a:defRPr sz="18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57797" algn="l" defTabSz="957797" rtl="0" eaLnBrk="1" latinLnBrk="1" hangingPunct="1">
                  <a:defRPr sz="18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436696" algn="l" defTabSz="957797" rtl="0" eaLnBrk="1" latinLnBrk="1" hangingPunct="1">
                  <a:defRPr sz="18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915594" algn="l" defTabSz="957797" rtl="0" eaLnBrk="1" latinLnBrk="1" hangingPunct="1">
                  <a:defRPr sz="18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394493" algn="l" defTabSz="957797" rtl="0" eaLnBrk="1" latinLnBrk="1" hangingPunct="1">
                  <a:defRPr sz="18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73391" algn="l" defTabSz="957797" rtl="0" eaLnBrk="1" latinLnBrk="1" hangingPunct="1">
                  <a:defRPr sz="18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352290" algn="l" defTabSz="957797" rtl="0" eaLnBrk="1" latinLnBrk="1" hangingPunct="1">
                  <a:defRPr sz="18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31188" algn="l" defTabSz="957797" rtl="0" eaLnBrk="1" latinLnBrk="1" hangingPunct="1">
                  <a:defRPr sz="18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ko-KR" sz="1600"/>
                  <a:t>Beam</a:t>
                </a:r>
                <a:endParaRPr lang="ko-KR" altLang="en-US" sz="1600"/>
              </a:p>
            </p:txBody>
          </p:sp>
          <p:sp>
            <p:nvSpPr>
              <p:cNvPr id="26" name="타원 25">
                <a:extLst>
                  <a:ext uri="{FF2B5EF4-FFF2-40B4-BE49-F238E27FC236}">
                    <a16:creationId xmlns:a16="http://schemas.microsoft.com/office/drawing/2014/main" id="{964230BE-0398-ED97-468F-4389E6186CFE}"/>
                  </a:ext>
                </a:extLst>
              </p:cNvPr>
              <p:cNvSpPr/>
              <p:nvPr/>
            </p:nvSpPr>
            <p:spPr>
              <a:xfrm>
                <a:off x="4861021" y="1325318"/>
                <a:ext cx="1069383" cy="284301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78898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57797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436696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915594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394493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873391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352290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31188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56" name="타원 55">
                <a:extLst>
                  <a:ext uri="{FF2B5EF4-FFF2-40B4-BE49-F238E27FC236}">
                    <a16:creationId xmlns:a16="http://schemas.microsoft.com/office/drawing/2014/main" id="{B8A9ABB4-2196-DAEF-A721-021DF8C57E39}"/>
                  </a:ext>
                </a:extLst>
              </p:cNvPr>
              <p:cNvSpPr/>
              <p:nvPr/>
            </p:nvSpPr>
            <p:spPr>
              <a:xfrm>
                <a:off x="9389392" y="1325318"/>
                <a:ext cx="1069383" cy="284301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78898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57797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436696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915594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394493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873391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352290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31188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73" name="타원 72">
                <a:extLst>
                  <a:ext uri="{FF2B5EF4-FFF2-40B4-BE49-F238E27FC236}">
                    <a16:creationId xmlns:a16="http://schemas.microsoft.com/office/drawing/2014/main" id="{9D4E02CD-7477-182C-AE36-160F06478EF5}"/>
                  </a:ext>
                </a:extLst>
              </p:cNvPr>
              <p:cNvSpPr/>
              <p:nvPr/>
            </p:nvSpPr>
            <p:spPr>
              <a:xfrm rot="20307147">
                <a:off x="12877716" y="1325318"/>
                <a:ext cx="1069384" cy="284301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78898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57797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436696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915594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394493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873391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352290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31188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77" name="타원 76">
                <a:extLst>
                  <a:ext uri="{FF2B5EF4-FFF2-40B4-BE49-F238E27FC236}">
                    <a16:creationId xmlns:a16="http://schemas.microsoft.com/office/drawing/2014/main" id="{501B6BB3-3B45-F658-5A94-FCB34275FEE5}"/>
                  </a:ext>
                </a:extLst>
              </p:cNvPr>
              <p:cNvSpPr/>
              <p:nvPr/>
            </p:nvSpPr>
            <p:spPr>
              <a:xfrm rot="18003774">
                <a:off x="15730126" y="1325318"/>
                <a:ext cx="1069384" cy="284301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78898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57797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436696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915594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394493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873391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352290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31188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</p:grp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25FA385E-8AD8-2CC6-E0EE-34EDACD226F6}"/>
                </a:ext>
              </a:extLst>
            </p:cNvPr>
            <p:cNvGrpSpPr/>
            <p:nvPr/>
          </p:nvGrpSpPr>
          <p:grpSpPr>
            <a:xfrm>
              <a:off x="8975034" y="842075"/>
              <a:ext cx="9036928" cy="994931"/>
              <a:chOff x="8975034" y="842075"/>
              <a:chExt cx="9036928" cy="994931"/>
            </a:xfrm>
          </p:grpSpPr>
          <p:grpSp>
            <p:nvGrpSpPr>
              <p:cNvPr id="15" name="그룹 14">
                <a:extLst>
                  <a:ext uri="{FF2B5EF4-FFF2-40B4-BE49-F238E27FC236}">
                    <a16:creationId xmlns:a16="http://schemas.microsoft.com/office/drawing/2014/main" id="{31A49C96-90F4-4577-0F07-5832D520F0E9}"/>
                  </a:ext>
                </a:extLst>
              </p:cNvPr>
              <p:cNvGrpSpPr/>
              <p:nvPr/>
            </p:nvGrpSpPr>
            <p:grpSpPr>
              <a:xfrm>
                <a:off x="8975034" y="842075"/>
                <a:ext cx="8396633" cy="638856"/>
                <a:chOff x="8975034" y="842075"/>
                <a:chExt cx="8396633" cy="638856"/>
              </a:xfrm>
            </p:grpSpPr>
            <p:cxnSp>
              <p:nvCxnSpPr>
                <p:cNvPr id="22" name="직선 화살표 연결선 21">
                  <a:extLst>
                    <a:ext uri="{FF2B5EF4-FFF2-40B4-BE49-F238E27FC236}">
                      <a16:creationId xmlns:a16="http://schemas.microsoft.com/office/drawing/2014/main" id="{06C47898-362E-F806-9A8B-13A2213D1D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975034" y="1480931"/>
                  <a:ext cx="8396633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23" name="직선 화살표 연결선 22">
                  <a:extLst>
                    <a:ext uri="{FF2B5EF4-FFF2-40B4-BE49-F238E27FC236}">
                      <a16:creationId xmlns:a16="http://schemas.microsoft.com/office/drawing/2014/main" id="{16262ABE-EDC7-01F8-FACE-A558E3B57ED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975034" y="873921"/>
                  <a:ext cx="8396633" cy="60701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</p:cxnSp>
            <p:cxnSp>
              <p:nvCxnSpPr>
                <p:cNvPr id="24" name="직선 화살표 연결선 23">
                  <a:extLst>
                    <a:ext uri="{FF2B5EF4-FFF2-40B4-BE49-F238E27FC236}">
                      <a16:creationId xmlns:a16="http://schemas.microsoft.com/office/drawing/2014/main" id="{F54C8671-0F3F-D318-30A6-BDA4AF3C19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7371667" y="842075"/>
                  <a:ext cx="0" cy="638856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6" name="그룹 15">
                <a:extLst>
                  <a:ext uri="{FF2B5EF4-FFF2-40B4-BE49-F238E27FC236}">
                    <a16:creationId xmlns:a16="http://schemas.microsoft.com/office/drawing/2014/main" id="{8D233F13-8774-C063-FC0D-F198DF9C2FDE}"/>
                  </a:ext>
                </a:extLst>
              </p:cNvPr>
              <p:cNvGrpSpPr/>
              <p:nvPr/>
            </p:nvGrpSpPr>
            <p:grpSpPr>
              <a:xfrm>
                <a:off x="11222812" y="952662"/>
                <a:ext cx="6789150" cy="884344"/>
                <a:chOff x="11222812" y="952662"/>
                <a:chExt cx="6789150" cy="884344"/>
              </a:xfrm>
            </p:grpSpPr>
            <p:sp>
              <p:nvSpPr>
                <p:cNvPr id="17" name="TextBox 18">
                  <a:extLst>
                    <a:ext uri="{FF2B5EF4-FFF2-40B4-BE49-F238E27FC236}">
                      <a16:creationId xmlns:a16="http://schemas.microsoft.com/office/drawing/2014/main" id="{EAFC00F7-704F-1702-9CD9-D42814BEB7A9}"/>
                    </a:ext>
                  </a:extLst>
                </p:cNvPr>
                <p:cNvSpPr txBox="1"/>
                <p:nvPr/>
              </p:nvSpPr>
              <p:spPr>
                <a:xfrm>
                  <a:off x="13799907" y="1456133"/>
                  <a:ext cx="547608" cy="3808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ko-KR"/>
                  </a:defPPr>
                  <a:lvl1pPr marL="0" algn="l" defTabSz="957797" rtl="0" eaLnBrk="1" latinLnBrk="1" hangingPunct="1">
                    <a:defRPr sz="187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78898" algn="l" defTabSz="957797" rtl="0" eaLnBrk="1" latinLnBrk="1" hangingPunct="1">
                    <a:defRPr sz="187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57797" algn="l" defTabSz="957797" rtl="0" eaLnBrk="1" latinLnBrk="1" hangingPunct="1">
                    <a:defRPr sz="187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436696" algn="l" defTabSz="957797" rtl="0" eaLnBrk="1" latinLnBrk="1" hangingPunct="1">
                    <a:defRPr sz="187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915594" algn="l" defTabSz="957797" rtl="0" eaLnBrk="1" latinLnBrk="1" hangingPunct="1">
                    <a:defRPr sz="187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394493" algn="l" defTabSz="957797" rtl="0" eaLnBrk="1" latinLnBrk="1" hangingPunct="1">
                    <a:defRPr sz="187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873391" algn="l" defTabSz="957797" rtl="0" eaLnBrk="1" latinLnBrk="1" hangingPunct="1">
                    <a:defRPr sz="187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352290" algn="l" defTabSz="957797" rtl="0" eaLnBrk="1" latinLnBrk="1" hangingPunct="1">
                    <a:defRPr sz="187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31188" algn="l" defTabSz="957797" rtl="0" eaLnBrk="1" latinLnBrk="1" hangingPunct="1">
                    <a:defRPr sz="187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ko-KR"/>
                    <a:t>E</a:t>
                  </a:r>
                  <a:r>
                    <a:rPr lang="en-US" altLang="ko-KR" baseline="-25000"/>
                    <a:t>0</a:t>
                  </a:r>
                  <a:endParaRPr lang="ko-KR" altLang="en-US"/>
                </a:p>
              </p:txBody>
            </p:sp>
            <p:sp>
              <p:nvSpPr>
                <p:cNvPr id="18" name="TextBox 19">
                  <a:extLst>
                    <a:ext uri="{FF2B5EF4-FFF2-40B4-BE49-F238E27FC236}">
                      <a16:creationId xmlns:a16="http://schemas.microsoft.com/office/drawing/2014/main" id="{29AE45B8-C3E3-6388-492C-4F8C65CD0BF8}"/>
                    </a:ext>
                  </a:extLst>
                </p:cNvPr>
                <p:cNvSpPr txBox="1"/>
                <p:nvPr/>
              </p:nvSpPr>
              <p:spPr>
                <a:xfrm>
                  <a:off x="17356094" y="952662"/>
                  <a:ext cx="655868" cy="4495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ko-KR"/>
                  </a:defPPr>
                  <a:lvl1pPr marL="0" algn="l" defTabSz="957797" rtl="0" eaLnBrk="1" latinLnBrk="1" hangingPunct="1">
                    <a:defRPr sz="187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78898" algn="l" defTabSz="957797" rtl="0" eaLnBrk="1" latinLnBrk="1" hangingPunct="1">
                    <a:defRPr sz="187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57797" algn="l" defTabSz="957797" rtl="0" eaLnBrk="1" latinLnBrk="1" hangingPunct="1">
                    <a:defRPr sz="187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436696" algn="l" defTabSz="957797" rtl="0" eaLnBrk="1" latinLnBrk="1" hangingPunct="1">
                    <a:defRPr sz="187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915594" algn="l" defTabSz="957797" rtl="0" eaLnBrk="1" latinLnBrk="1" hangingPunct="1">
                    <a:defRPr sz="187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394493" algn="l" defTabSz="957797" rtl="0" eaLnBrk="1" latinLnBrk="1" hangingPunct="1">
                    <a:defRPr sz="187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873391" algn="l" defTabSz="957797" rtl="0" eaLnBrk="1" latinLnBrk="1" hangingPunct="1">
                    <a:defRPr sz="187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352290" algn="l" defTabSz="957797" rtl="0" eaLnBrk="1" latinLnBrk="1" hangingPunct="1">
                    <a:defRPr sz="187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31188" algn="l" defTabSz="957797" rtl="0" eaLnBrk="1" latinLnBrk="1" hangingPunct="1">
                    <a:defRPr sz="187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ko-KR" err="1"/>
                    <a:t>eV</a:t>
                  </a:r>
                  <a:r>
                    <a:rPr lang="en-US" altLang="ko-KR" baseline="-25000" err="1"/>
                    <a:t>t</a:t>
                  </a:r>
                  <a:endParaRPr lang="ko-KR" altLang="en-US"/>
                </a:p>
              </p:txBody>
            </p:sp>
            <p:grpSp>
              <p:nvGrpSpPr>
                <p:cNvPr id="19" name="그룹 18">
                  <a:extLst>
                    <a:ext uri="{FF2B5EF4-FFF2-40B4-BE49-F238E27FC236}">
                      <a16:creationId xmlns:a16="http://schemas.microsoft.com/office/drawing/2014/main" id="{847352E3-4483-1FA3-BBEF-9E7413E6610F}"/>
                    </a:ext>
                  </a:extLst>
                </p:cNvPr>
                <p:cNvGrpSpPr/>
                <p:nvPr/>
              </p:nvGrpSpPr>
              <p:grpSpPr>
                <a:xfrm>
                  <a:off x="11222812" y="1163132"/>
                  <a:ext cx="692284" cy="446487"/>
                  <a:chOff x="11222812" y="1163132"/>
                  <a:chExt cx="692284" cy="446487"/>
                </a:xfrm>
              </p:grpSpPr>
              <p:sp>
                <p:nvSpPr>
                  <p:cNvPr id="20" name="TextBox 21">
                    <a:extLst>
                      <a:ext uri="{FF2B5EF4-FFF2-40B4-BE49-F238E27FC236}">
                        <a16:creationId xmlns:a16="http://schemas.microsoft.com/office/drawing/2014/main" id="{0E872656-41CF-3EB7-19DD-B2CBD7FAAC94}"/>
                      </a:ext>
                    </a:extLst>
                  </p:cNvPr>
                  <p:cNvSpPr txBox="1"/>
                  <p:nvPr/>
                </p:nvSpPr>
                <p:spPr>
                  <a:xfrm>
                    <a:off x="11367488" y="1163132"/>
                    <a:ext cx="547608" cy="38087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ko-KR"/>
                    </a:defPPr>
                    <a:lvl1pPr marL="0" algn="l" defTabSz="957797" rtl="0" eaLnBrk="1" latinLnBrk="1" hangingPunct="1">
                      <a:defRPr sz="1875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78898" algn="l" defTabSz="957797" rtl="0" eaLnBrk="1" latinLnBrk="1" hangingPunct="1">
                      <a:defRPr sz="1875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57797" algn="l" defTabSz="957797" rtl="0" eaLnBrk="1" latinLnBrk="1" hangingPunct="1">
                      <a:defRPr sz="1875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436696" algn="l" defTabSz="957797" rtl="0" eaLnBrk="1" latinLnBrk="1" hangingPunct="1">
                      <a:defRPr sz="1875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915594" algn="l" defTabSz="957797" rtl="0" eaLnBrk="1" latinLnBrk="1" hangingPunct="1">
                      <a:defRPr sz="1875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394493" algn="l" defTabSz="957797" rtl="0" eaLnBrk="1" latinLnBrk="1" hangingPunct="1">
                      <a:defRPr sz="1875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873391" algn="l" defTabSz="957797" rtl="0" eaLnBrk="1" latinLnBrk="1" hangingPunct="1">
                      <a:defRPr sz="1875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352290" algn="l" defTabSz="957797" rtl="0" eaLnBrk="1" latinLnBrk="1" hangingPunct="1">
                      <a:defRPr sz="1875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31188" algn="l" defTabSz="957797" rtl="0" eaLnBrk="1" latinLnBrk="1" hangingPunct="1">
                      <a:defRPr sz="1875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altLang="ko-KR"/>
                      <a:t>x’</a:t>
                    </a:r>
                    <a:endParaRPr lang="ko-KR" altLang="en-US"/>
                  </a:p>
                </p:txBody>
              </p:sp>
              <p:sp>
                <p:nvSpPr>
                  <p:cNvPr id="21" name="원호 20">
                    <a:extLst>
                      <a:ext uri="{FF2B5EF4-FFF2-40B4-BE49-F238E27FC236}">
                        <a16:creationId xmlns:a16="http://schemas.microsoft.com/office/drawing/2014/main" id="{25DAFB8A-8A64-FA99-765B-780942292A3D}"/>
                      </a:ext>
                    </a:extLst>
                  </p:cNvPr>
                  <p:cNvSpPr/>
                  <p:nvPr/>
                </p:nvSpPr>
                <p:spPr>
                  <a:xfrm>
                    <a:off x="11222812" y="1325318"/>
                    <a:ext cx="160148" cy="284301"/>
                  </a:xfrm>
                  <a:prstGeom prst="arc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57797" rtl="0" eaLnBrk="1" latinLnBrk="1" hangingPunct="1">
                      <a:defRPr sz="1875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78898" algn="l" defTabSz="957797" rtl="0" eaLnBrk="1" latinLnBrk="1" hangingPunct="1">
                      <a:defRPr sz="1875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57797" algn="l" defTabSz="957797" rtl="0" eaLnBrk="1" latinLnBrk="1" hangingPunct="1">
                      <a:defRPr sz="1875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436696" algn="l" defTabSz="957797" rtl="0" eaLnBrk="1" latinLnBrk="1" hangingPunct="1">
                      <a:defRPr sz="1875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915594" algn="l" defTabSz="957797" rtl="0" eaLnBrk="1" latinLnBrk="1" hangingPunct="1">
                      <a:defRPr sz="1875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394493" algn="l" defTabSz="957797" rtl="0" eaLnBrk="1" latinLnBrk="1" hangingPunct="1">
                      <a:defRPr sz="1875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873391" algn="l" defTabSz="957797" rtl="0" eaLnBrk="1" latinLnBrk="1" hangingPunct="1">
                      <a:defRPr sz="1875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352290" algn="l" defTabSz="957797" rtl="0" eaLnBrk="1" latinLnBrk="1" hangingPunct="1">
                      <a:defRPr sz="1875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31188" algn="l" defTabSz="957797" rtl="0" eaLnBrk="1" latinLnBrk="1" hangingPunct="1">
                      <a:defRPr sz="1875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</p:grpSp>
          </p:grpSp>
        </p:grpSp>
      </p:grpSp>
      <p:pic>
        <p:nvPicPr>
          <p:cNvPr id="31" name="Picture 7">
            <a:extLst>
              <a:ext uri="{FF2B5EF4-FFF2-40B4-BE49-F238E27FC236}">
                <a16:creationId xmlns:a16="http://schemas.microsoft.com/office/drawing/2014/main" id="{8B80EEE7-063A-6027-60E1-5DC4C2D5E6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47" r="6650" b="16839"/>
          <a:stretch/>
        </p:blipFill>
        <p:spPr bwMode="auto">
          <a:xfrm>
            <a:off x="5236212" y="2303994"/>
            <a:ext cx="5780984" cy="180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4" name="그룹 33">
            <a:extLst>
              <a:ext uri="{FF2B5EF4-FFF2-40B4-BE49-F238E27FC236}">
                <a16:creationId xmlns:a16="http://schemas.microsoft.com/office/drawing/2014/main" id="{7C76EED1-7EC3-05E6-8532-52B3AC3BD64A}"/>
              </a:ext>
            </a:extLst>
          </p:cNvPr>
          <p:cNvGrpSpPr/>
          <p:nvPr/>
        </p:nvGrpSpPr>
        <p:grpSpPr>
          <a:xfrm>
            <a:off x="1080056" y="2592283"/>
            <a:ext cx="2987757" cy="1496997"/>
            <a:chOff x="4296980" y="2527613"/>
            <a:chExt cx="3598039" cy="1802775"/>
          </a:xfrm>
        </p:grpSpPr>
        <p:pic>
          <p:nvPicPr>
            <p:cNvPr id="32" name="그림 31">
              <a:extLst>
                <a:ext uri="{FF2B5EF4-FFF2-40B4-BE49-F238E27FC236}">
                  <a16:creationId xmlns:a16="http://schemas.microsoft.com/office/drawing/2014/main" id="{16728FC4-6070-9701-7E11-5AAABFB4C2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96980" y="2527613"/>
              <a:ext cx="3598039" cy="1802775"/>
            </a:xfrm>
            <a:prstGeom prst="rect">
              <a:avLst/>
            </a:prstGeom>
          </p:spPr>
        </p:pic>
        <p:sp>
          <p:nvSpPr>
            <p:cNvPr id="33" name="타원 32">
              <a:extLst>
                <a:ext uri="{FF2B5EF4-FFF2-40B4-BE49-F238E27FC236}">
                  <a16:creationId xmlns:a16="http://schemas.microsoft.com/office/drawing/2014/main" id="{83038358-1CBA-193B-9992-839BDA3953D5}"/>
                </a:ext>
              </a:extLst>
            </p:cNvPr>
            <p:cNvSpPr/>
            <p:nvPr/>
          </p:nvSpPr>
          <p:spPr>
            <a:xfrm>
              <a:off x="6018554" y="3428999"/>
              <a:ext cx="361679" cy="193773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57797" rtl="0" eaLnBrk="1" latinLnBrk="1" hangingPunct="1">
                <a:defRPr sz="187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78898" algn="l" defTabSz="957797" rtl="0" eaLnBrk="1" latinLnBrk="1" hangingPunct="1">
                <a:defRPr sz="187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57797" algn="l" defTabSz="957797" rtl="0" eaLnBrk="1" latinLnBrk="1" hangingPunct="1">
                <a:defRPr sz="187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36696" algn="l" defTabSz="957797" rtl="0" eaLnBrk="1" latinLnBrk="1" hangingPunct="1">
                <a:defRPr sz="187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15594" algn="l" defTabSz="957797" rtl="0" eaLnBrk="1" latinLnBrk="1" hangingPunct="1">
                <a:defRPr sz="187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394493" algn="l" defTabSz="957797" rtl="0" eaLnBrk="1" latinLnBrk="1" hangingPunct="1">
                <a:defRPr sz="187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873391" algn="l" defTabSz="957797" rtl="0" eaLnBrk="1" latinLnBrk="1" hangingPunct="1">
                <a:defRPr sz="187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352290" algn="l" defTabSz="957797" rtl="0" eaLnBrk="1" latinLnBrk="1" hangingPunct="1">
                <a:defRPr sz="187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31188" algn="l" defTabSz="957797" rtl="0" eaLnBrk="1" latinLnBrk="1" hangingPunct="1">
                <a:defRPr sz="187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cxnSp>
        <p:nvCxnSpPr>
          <p:cNvPr id="35" name="직선 연결선 34">
            <a:extLst>
              <a:ext uri="{FF2B5EF4-FFF2-40B4-BE49-F238E27FC236}">
                <a16:creationId xmlns:a16="http://schemas.microsoft.com/office/drawing/2014/main" id="{3180A3C6-7F60-B3C9-C781-881420165C7D}"/>
              </a:ext>
            </a:extLst>
          </p:cNvPr>
          <p:cNvCxnSpPr>
            <a:cxnSpLocks/>
          </p:cNvCxnSpPr>
          <p:nvPr/>
        </p:nvCxnSpPr>
        <p:spPr>
          <a:xfrm flipH="1">
            <a:off x="880305" y="2330968"/>
            <a:ext cx="2073382" cy="5050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직선 연결선 35">
            <a:extLst>
              <a:ext uri="{FF2B5EF4-FFF2-40B4-BE49-F238E27FC236}">
                <a16:creationId xmlns:a16="http://schemas.microsoft.com/office/drawing/2014/main" id="{F757FDEE-6C0D-A74E-3797-308E31DA4712}"/>
              </a:ext>
            </a:extLst>
          </p:cNvPr>
          <p:cNvCxnSpPr>
            <a:cxnSpLocks/>
          </p:cNvCxnSpPr>
          <p:nvPr/>
        </p:nvCxnSpPr>
        <p:spPr>
          <a:xfrm>
            <a:off x="4023171" y="2330968"/>
            <a:ext cx="30239" cy="8124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내용 개체 틀 2">
            <a:extLst>
              <a:ext uri="{FF2B5EF4-FFF2-40B4-BE49-F238E27FC236}">
                <a16:creationId xmlns:a16="http://schemas.microsoft.com/office/drawing/2014/main" id="{61517154-D0C6-1570-F096-E6DD57295333}"/>
              </a:ext>
            </a:extLst>
          </p:cNvPr>
          <p:cNvSpPr txBox="1">
            <a:spLocks/>
          </p:cNvSpPr>
          <p:nvPr/>
        </p:nvSpPr>
        <p:spPr>
          <a:xfrm>
            <a:off x="7573010" y="3838287"/>
            <a:ext cx="1494988" cy="423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ko-KR"/>
            </a:defPPr>
            <a:lvl1pPr marL="0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898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7797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6696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5594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4493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73391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52290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1188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/>
              <a:t>Drift space</a:t>
            </a:r>
          </a:p>
        </p:txBody>
      </p:sp>
      <p:sp>
        <p:nvSpPr>
          <p:cNvPr id="78" name="화살표: 오른쪽 77">
            <a:extLst>
              <a:ext uri="{FF2B5EF4-FFF2-40B4-BE49-F238E27FC236}">
                <a16:creationId xmlns:a16="http://schemas.microsoft.com/office/drawing/2014/main" id="{D691F825-7CB2-4200-B706-8EE454504763}"/>
              </a:ext>
            </a:extLst>
          </p:cNvPr>
          <p:cNvSpPr/>
          <p:nvPr/>
        </p:nvSpPr>
        <p:spPr>
          <a:xfrm>
            <a:off x="1196119" y="4927808"/>
            <a:ext cx="1039323" cy="1213162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9" name="그룹 78">
            <a:extLst>
              <a:ext uri="{FF2B5EF4-FFF2-40B4-BE49-F238E27FC236}">
                <a16:creationId xmlns:a16="http://schemas.microsoft.com/office/drawing/2014/main" id="{B124C586-19BD-130A-28AE-E947E0449BCA}"/>
              </a:ext>
            </a:extLst>
          </p:cNvPr>
          <p:cNvGrpSpPr/>
          <p:nvPr/>
        </p:nvGrpSpPr>
        <p:grpSpPr>
          <a:xfrm>
            <a:off x="2465750" y="4234198"/>
            <a:ext cx="3872914" cy="2225119"/>
            <a:chOff x="5783768" y="3670300"/>
            <a:chExt cx="4792217" cy="2922942"/>
          </a:xfrm>
        </p:grpSpPr>
        <p:pic>
          <p:nvPicPr>
            <p:cNvPr id="80" name="Picture 3">
              <a:extLst>
                <a:ext uri="{FF2B5EF4-FFF2-40B4-BE49-F238E27FC236}">
                  <a16:creationId xmlns:a16="http://schemas.microsoft.com/office/drawing/2014/main" id="{399BA2C7-250C-6BFD-0974-BCFF94BE61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783768" y="3670300"/>
              <a:ext cx="4792217" cy="2922942"/>
            </a:xfrm>
            <a:prstGeom prst="rect">
              <a:avLst/>
            </a:prstGeom>
            <a:noFill/>
            <a:ln/>
          </p:spPr>
        </p:pic>
        <p:grpSp>
          <p:nvGrpSpPr>
            <p:cNvPr id="82" name="그룹 81">
              <a:extLst>
                <a:ext uri="{FF2B5EF4-FFF2-40B4-BE49-F238E27FC236}">
                  <a16:creationId xmlns:a16="http://schemas.microsoft.com/office/drawing/2014/main" id="{B7F2EF25-39F1-85C0-5624-779E824338FD}"/>
                </a:ext>
              </a:extLst>
            </p:cNvPr>
            <p:cNvGrpSpPr/>
            <p:nvPr/>
          </p:nvGrpSpPr>
          <p:grpSpPr>
            <a:xfrm>
              <a:off x="6883400" y="5941263"/>
              <a:ext cx="3517900" cy="373752"/>
              <a:chOff x="6883400" y="5941263"/>
              <a:chExt cx="3517900" cy="373752"/>
            </a:xfrm>
          </p:grpSpPr>
          <p:sp>
            <p:nvSpPr>
              <p:cNvPr id="84" name="직사각형 83">
                <a:extLst>
                  <a:ext uri="{FF2B5EF4-FFF2-40B4-BE49-F238E27FC236}">
                    <a16:creationId xmlns:a16="http://schemas.microsoft.com/office/drawing/2014/main" id="{808C469A-AEE0-2F11-A6F0-6D211E12DCB7}"/>
                  </a:ext>
                </a:extLst>
              </p:cNvPr>
              <p:cNvSpPr/>
              <p:nvPr/>
            </p:nvSpPr>
            <p:spPr>
              <a:xfrm>
                <a:off x="6883400" y="5941263"/>
                <a:ext cx="355600" cy="373752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78898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57797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436696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915594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394493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873391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352290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31188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88" name="직사각형 87">
                <a:extLst>
                  <a:ext uri="{FF2B5EF4-FFF2-40B4-BE49-F238E27FC236}">
                    <a16:creationId xmlns:a16="http://schemas.microsoft.com/office/drawing/2014/main" id="{B5E2FF0D-3C34-A6D2-3E74-014F21EEBEB5}"/>
                  </a:ext>
                </a:extLst>
              </p:cNvPr>
              <p:cNvSpPr/>
              <p:nvPr/>
            </p:nvSpPr>
            <p:spPr>
              <a:xfrm>
                <a:off x="10045700" y="5941263"/>
                <a:ext cx="355600" cy="373752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78898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57797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436696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915594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394493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873391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352290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31188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</p:grpSp>
      </p:grpSp>
      <p:cxnSp>
        <p:nvCxnSpPr>
          <p:cNvPr id="90" name="직선 연결선 89">
            <a:extLst>
              <a:ext uri="{FF2B5EF4-FFF2-40B4-BE49-F238E27FC236}">
                <a16:creationId xmlns:a16="http://schemas.microsoft.com/office/drawing/2014/main" id="{085E5AC7-41DD-10C7-8580-2D1597E91181}"/>
              </a:ext>
            </a:extLst>
          </p:cNvPr>
          <p:cNvCxnSpPr>
            <a:cxnSpLocks/>
          </p:cNvCxnSpPr>
          <p:nvPr/>
        </p:nvCxnSpPr>
        <p:spPr>
          <a:xfrm flipV="1">
            <a:off x="427789" y="4257964"/>
            <a:ext cx="11395243" cy="4501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17F99511-507E-F1EA-306B-C6EBF25DF6F6}"/>
              </a:ext>
            </a:extLst>
          </p:cNvPr>
          <p:cNvSpPr txBox="1"/>
          <p:nvPr/>
        </p:nvSpPr>
        <p:spPr>
          <a:xfrm>
            <a:off x="1767647" y="6234177"/>
            <a:ext cx="6144126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/>
              <a:t>Temporal beam diagnostics for e-labs</a:t>
            </a:r>
          </a:p>
          <a:p>
            <a:pPr marL="0" indent="0">
              <a:buNone/>
            </a:pPr>
            <a:r>
              <a:rPr lang="en-US" altLang="ko-KR" sz="1400"/>
              <a:t>Measurement of the longitudinal bunch length of the electron beam</a:t>
            </a:r>
            <a:r>
              <a:rPr lang="en-US" altLang="ko-KR"/>
              <a:t>.</a:t>
            </a: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CBC05AE7-CA63-8540-CC9C-0E2A1B0066D7}"/>
              </a:ext>
            </a:extLst>
          </p:cNvPr>
          <p:cNvGrpSpPr/>
          <p:nvPr/>
        </p:nvGrpSpPr>
        <p:grpSpPr>
          <a:xfrm>
            <a:off x="7875693" y="4391627"/>
            <a:ext cx="3322175" cy="2358672"/>
            <a:chOff x="7220386" y="3681854"/>
            <a:chExt cx="3322175" cy="2358672"/>
          </a:xfrm>
        </p:grpSpPr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EAEEE033-F6B7-F08E-56FB-2E395FEAE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0386" y="3681854"/>
              <a:ext cx="3145639" cy="2358672"/>
            </a:xfrm>
            <a:prstGeom prst="rect">
              <a:avLst/>
            </a:prstGeom>
          </p:spPr>
        </p:pic>
        <p:sp>
          <p:nvSpPr>
            <p:cNvPr id="29" name="TextBox 15">
              <a:extLst>
                <a:ext uri="{FF2B5EF4-FFF2-40B4-BE49-F238E27FC236}">
                  <a16:creationId xmlns:a16="http://schemas.microsoft.com/office/drawing/2014/main" id="{4A33577C-D3F6-5817-FD4D-8A1B9C7D8615}"/>
                </a:ext>
              </a:extLst>
            </p:cNvPr>
            <p:cNvSpPr txBox="1"/>
            <p:nvPr/>
          </p:nvSpPr>
          <p:spPr>
            <a:xfrm>
              <a:off x="8450441" y="5701972"/>
              <a:ext cx="20921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57797" rtl="0" eaLnBrk="1" latinLnBrk="1" hangingPunct="1">
                <a:defRPr sz="1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78898" algn="l" defTabSz="957797" rtl="0" eaLnBrk="1" latinLnBrk="1" hangingPunct="1">
                <a:defRPr sz="1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57797" algn="l" defTabSz="957797" rtl="0" eaLnBrk="1" latinLnBrk="1" hangingPunct="1">
                <a:defRPr sz="1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36696" algn="l" defTabSz="957797" rtl="0" eaLnBrk="1" latinLnBrk="1" hangingPunct="1">
                <a:defRPr sz="1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15594" algn="l" defTabSz="957797" rtl="0" eaLnBrk="1" latinLnBrk="1" hangingPunct="1">
                <a:defRPr sz="1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94493" algn="l" defTabSz="957797" rtl="0" eaLnBrk="1" latinLnBrk="1" hangingPunct="1">
                <a:defRPr sz="1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873391" algn="l" defTabSz="957797" rtl="0" eaLnBrk="1" latinLnBrk="1" hangingPunct="1">
                <a:defRPr sz="1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352290" algn="l" defTabSz="957797" rtl="0" eaLnBrk="1" latinLnBrk="1" hangingPunct="1">
                <a:defRPr sz="1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31188" algn="l" defTabSz="957797" rtl="0" eaLnBrk="1" latinLnBrk="1" hangingPunct="1">
                <a:defRPr sz="1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>
                  <a:solidFill>
                    <a:schemeClr val="bg1"/>
                  </a:solidFill>
                </a:rPr>
                <a:t>E-labs deflector</a:t>
              </a:r>
              <a:endParaRPr lang="ko-KR" altLang="en-US" sz="16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302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C830CF-6746-19E4-7860-67B284C79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RF deflecting cavity simulation (CST)</a:t>
            </a:r>
          </a:p>
        </p:txBody>
      </p:sp>
      <p:sp>
        <p:nvSpPr>
          <p:cNvPr id="14" name="날짜 개체 틀 13">
            <a:extLst>
              <a:ext uri="{FF2B5EF4-FFF2-40B4-BE49-F238E27FC236}">
                <a16:creationId xmlns:a16="http://schemas.microsoft.com/office/drawing/2014/main" id="{09589D9A-2E8C-D6AF-4B94-D742C65E5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D3E3-D30C-440B-AB62-85925408E9E5}" type="datetime1">
              <a:rPr lang="ko-KR" altLang="en-US" smtClean="0"/>
              <a:t>2024-08-14</a:t>
            </a:fld>
            <a:endParaRPr lang="ko-KR" altLang="en-US"/>
          </a:p>
        </p:txBody>
      </p:sp>
      <p:sp>
        <p:nvSpPr>
          <p:cNvPr id="30" name="슬라이드 번호 개체 틀 29">
            <a:extLst>
              <a:ext uri="{FF2B5EF4-FFF2-40B4-BE49-F238E27FC236}">
                <a16:creationId xmlns:a16="http://schemas.microsoft.com/office/drawing/2014/main" id="{063BAD7F-DE1C-9650-6468-A59CAB24A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23</a:t>
            </a:fld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D6E5838-EB54-E4CE-6366-CBE4A31E4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857" y="919852"/>
            <a:ext cx="11441697" cy="5460166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ko-KR" b="1"/>
              <a:t>Eigenmode solver</a:t>
            </a:r>
            <a:r>
              <a:rPr lang="en-US" altLang="ko-KR"/>
              <a:t>: frequency mismatching </a:t>
            </a:r>
            <a:r>
              <a:rPr lang="en-US" altLang="ko-KR">
                <a:sym typeface="Wingdings" panose="05000000000000000000" pitchFamily="2" charset="2"/>
              </a:rPr>
              <a:t> solved</a:t>
            </a:r>
            <a:endParaRPr lang="en-US" altLang="ko-KR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altLang="ko-KR" b="1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ko-KR" b="1"/>
              <a:t>Frequency solver</a:t>
            </a:r>
            <a:r>
              <a:rPr lang="en-US" altLang="ko-KR"/>
              <a:t>: S11, S21 curve </a:t>
            </a:r>
            <a:r>
              <a:rPr lang="en-US" altLang="ko-KR" err="1"/>
              <a:t>mismatchings</a:t>
            </a:r>
            <a:r>
              <a:rPr lang="en-US" altLang="ko-KR"/>
              <a:t> </a:t>
            </a:r>
            <a:r>
              <a:rPr lang="en-US" altLang="ko-KR">
                <a:sym typeface="Wingdings" panose="05000000000000000000" pitchFamily="2" charset="2"/>
              </a:rPr>
              <a:t> still progressing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altLang="ko-KR">
              <a:sym typeface="Wingdings" panose="05000000000000000000" pitchFamily="2" charset="2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altLang="ko-KR">
              <a:sym typeface="Wingdings" panose="05000000000000000000" pitchFamily="2" charset="2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altLang="ko-KR" b="1">
                <a:sym typeface="Wingdings" panose="05000000000000000000" pitchFamily="2" charset="2"/>
              </a:rPr>
              <a:t>Common</a:t>
            </a:r>
            <a:r>
              <a:rPr lang="en-US" altLang="ko-KR">
                <a:sym typeface="Wingdings" panose="05000000000000000000" pitchFamily="2" charset="2"/>
              </a:rPr>
              <a:t>: change mesh properties (model mesh 24 </a:t>
            </a:r>
            <a:r>
              <a:rPr lang="ko-KR" altLang="en-US">
                <a:sym typeface="Wingdings" panose="05000000000000000000" pitchFamily="2" charset="2"/>
              </a:rPr>
              <a:t>→ </a:t>
            </a:r>
            <a:r>
              <a:rPr lang="en-US" altLang="ko-KR">
                <a:sym typeface="Wingdings" panose="05000000000000000000" pitchFamily="2" charset="2"/>
              </a:rPr>
              <a:t>40)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ko-KR"/>
          </a:p>
        </p:txBody>
      </p:sp>
      <p:pic>
        <p:nvPicPr>
          <p:cNvPr id="4" name="그림 3" descr="텍스트, 스크린샷, 폰트, 번호이(가) 표시된 사진&#10;&#10;자동 생성된 설명">
            <a:extLst>
              <a:ext uri="{FF2B5EF4-FFF2-40B4-BE49-F238E27FC236}">
                <a16:creationId xmlns:a16="http://schemas.microsoft.com/office/drawing/2014/main" id="{F32D4B12-6BF3-1F5F-D8FF-5E30106985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495" y="4444720"/>
            <a:ext cx="3773395" cy="136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341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C830CF-6746-19E4-7860-67B284C79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/>
              <a:t>Eigenmode solver</a:t>
            </a:r>
            <a:r>
              <a:rPr lang="en-US" altLang="ko-KR"/>
              <a:t>: frequency mismatching</a:t>
            </a:r>
          </a:p>
        </p:txBody>
      </p:sp>
      <p:sp>
        <p:nvSpPr>
          <p:cNvPr id="14" name="날짜 개체 틀 13">
            <a:extLst>
              <a:ext uri="{FF2B5EF4-FFF2-40B4-BE49-F238E27FC236}">
                <a16:creationId xmlns:a16="http://schemas.microsoft.com/office/drawing/2014/main" id="{09589D9A-2E8C-D6AF-4B94-D742C65E5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D3E3-D30C-440B-AB62-85925408E9E5}" type="datetime1">
              <a:rPr lang="ko-KR" altLang="en-US" smtClean="0"/>
              <a:t>2024-08-14</a:t>
            </a:fld>
            <a:endParaRPr lang="ko-KR" altLang="en-US"/>
          </a:p>
        </p:txBody>
      </p:sp>
      <p:sp>
        <p:nvSpPr>
          <p:cNvPr id="30" name="슬라이드 번호 개체 틀 29">
            <a:extLst>
              <a:ext uri="{FF2B5EF4-FFF2-40B4-BE49-F238E27FC236}">
                <a16:creationId xmlns:a16="http://schemas.microsoft.com/office/drawing/2014/main" id="{063BAD7F-DE1C-9650-6468-A59CAB24A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24</a:t>
            </a:fld>
            <a:endParaRPr lang="ko-KR" altLang="en-US"/>
          </a:p>
        </p:txBody>
      </p:sp>
      <p:pic>
        <p:nvPicPr>
          <p:cNvPr id="7" name="그림 6" descr="텍스트, 스크린샷, 도표, 멀티미디어 소프트웨어이(가) 표시된 사진&#10;&#10;자동 생성된 설명">
            <a:extLst>
              <a:ext uri="{FF2B5EF4-FFF2-40B4-BE49-F238E27FC236}">
                <a16:creationId xmlns:a16="http://schemas.microsoft.com/office/drawing/2014/main" id="{28069553-FB10-0A69-5D21-E2EE1562EF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66" y="946771"/>
            <a:ext cx="6088658" cy="2011904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DA11546F-A18E-27BD-F117-2BD160A2FD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6474" y="822121"/>
            <a:ext cx="5217671" cy="21929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14F10E-5267-7B93-3432-6A2C5AEDB3EF}"/>
              </a:ext>
            </a:extLst>
          </p:cNvPr>
          <p:cNvSpPr txBox="1"/>
          <p:nvPr/>
        </p:nvSpPr>
        <p:spPr>
          <a:xfrm>
            <a:off x="1371600" y="2946668"/>
            <a:ext cx="2935706" cy="3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/>
              <a:t>&lt;Simulation&gt;</a:t>
            </a:r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6A5415-72D7-44F8-D61F-2B7D47F2B1A3}"/>
              </a:ext>
            </a:extLst>
          </p:cNvPr>
          <p:cNvSpPr txBox="1"/>
          <p:nvPr/>
        </p:nvSpPr>
        <p:spPr>
          <a:xfrm>
            <a:off x="7884694" y="2946668"/>
            <a:ext cx="2935706" cy="3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/>
              <a:t>&lt;Reference&gt;</a:t>
            </a:r>
            <a:endParaRPr lang="ko-KR" altLang="en-US"/>
          </a:p>
        </p:txBody>
      </p:sp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387DC567-2402-2012-031E-FB75887C79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750174"/>
              </p:ext>
            </p:extLst>
          </p:nvPr>
        </p:nvGraphicFramePr>
        <p:xfrm>
          <a:off x="1884741" y="3597888"/>
          <a:ext cx="7721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8463">
                  <a:extLst>
                    <a:ext uri="{9D8B030D-6E8A-4147-A177-3AD203B41FA5}">
                      <a16:colId xmlns:a16="http://schemas.microsoft.com/office/drawing/2014/main" val="3152426545"/>
                    </a:ext>
                  </a:extLst>
                </a:gridCol>
                <a:gridCol w="2038761">
                  <a:extLst>
                    <a:ext uri="{9D8B030D-6E8A-4147-A177-3AD203B41FA5}">
                      <a16:colId xmlns:a16="http://schemas.microsoft.com/office/drawing/2014/main" val="1655059165"/>
                    </a:ext>
                  </a:extLst>
                </a:gridCol>
                <a:gridCol w="1546311">
                  <a:extLst>
                    <a:ext uri="{9D8B030D-6E8A-4147-A177-3AD203B41FA5}">
                      <a16:colId xmlns:a16="http://schemas.microsoft.com/office/drawing/2014/main" val="1254152660"/>
                    </a:ext>
                  </a:extLst>
                </a:gridCol>
                <a:gridCol w="1928065">
                  <a:extLst>
                    <a:ext uri="{9D8B030D-6E8A-4147-A177-3AD203B41FA5}">
                      <a16:colId xmlns:a16="http://schemas.microsoft.com/office/drawing/2014/main" val="38864284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/>
                        <a:t>Previous sim.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/>
                        <a:t>Current sim.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/>
                        <a:t>Reference</a:t>
                      </a:r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8181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/>
                        <a:t>Frequency [GHz]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/>
                        <a:t>2.8</a:t>
                      </a:r>
                      <a:r>
                        <a:rPr lang="en-US" altLang="ko-KR">
                          <a:solidFill>
                            <a:srgbClr val="FF0000"/>
                          </a:solidFill>
                        </a:rPr>
                        <a:t>65</a:t>
                      </a:r>
                      <a:r>
                        <a:rPr lang="en-US" altLang="ko-KR"/>
                        <a:t>19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/>
                        <a:t>2.8</a:t>
                      </a:r>
                      <a:r>
                        <a:rPr lang="en-US" altLang="ko-KR">
                          <a:solidFill>
                            <a:srgbClr val="FF0000"/>
                          </a:solidFill>
                        </a:rPr>
                        <a:t>56</a:t>
                      </a:r>
                      <a:r>
                        <a:rPr lang="en-US" altLang="ko-KR"/>
                        <a:t>01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/>
                        <a:t>2.8</a:t>
                      </a:r>
                      <a:r>
                        <a:rPr lang="en-US" altLang="ko-KR">
                          <a:solidFill>
                            <a:srgbClr val="FF0000"/>
                          </a:solidFill>
                        </a:rPr>
                        <a:t>56</a:t>
                      </a:r>
                      <a:r>
                        <a:rPr lang="en-US" altLang="ko-KR"/>
                        <a:t>04</a:t>
                      </a:r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4432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/>
                        <a:t>Phase [deg]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/>
                        <a:t>0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/>
                        <a:t>210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/>
                        <a:t>210</a:t>
                      </a:r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6995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/>
                        <a:t>Max E(Plane) [V/m]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/>
                        <a:t>4.45e7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/>
                        <a:t>4.76e7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/>
                        <a:t>4.67e7</a:t>
                      </a:r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119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/>
                        <a:t>Mesh</a:t>
                      </a:r>
                      <a:r>
                        <a:rPr lang="ko-KR" altLang="en-US"/>
                        <a:t> </a:t>
                      </a:r>
                      <a:r>
                        <a:rPr lang="en-US" altLang="ko-KR"/>
                        <a:t>parameters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/>
                        <a:t>20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/>
                        <a:t>40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/>
                        <a:t>?? (maybe auto)</a:t>
                      </a:r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805259"/>
                  </a:ext>
                </a:extLst>
              </a:tr>
            </a:tbl>
          </a:graphicData>
        </a:graphic>
      </p:graphicFrame>
      <p:sp>
        <p:nvSpPr>
          <p:cNvPr id="13" name="내용 개체 틀 2">
            <a:extLst>
              <a:ext uri="{FF2B5EF4-FFF2-40B4-BE49-F238E27FC236}">
                <a16:creationId xmlns:a16="http://schemas.microsoft.com/office/drawing/2014/main" id="{0E6ED5C1-EBA3-7A96-58AC-B4EA473E6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9978" y="5535903"/>
            <a:ext cx="7951125" cy="58810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o-KR" altLang="en-US"/>
              <a:t>∴ </a:t>
            </a:r>
            <a:r>
              <a:rPr lang="en-US" altLang="ko-KR"/>
              <a:t>Mesh was not enough to measure freq. properly.</a:t>
            </a:r>
          </a:p>
        </p:txBody>
      </p:sp>
    </p:spTree>
    <p:extLst>
      <p:ext uri="{BB962C8B-B14F-4D97-AF65-F5344CB8AC3E}">
        <p14:creationId xmlns:p14="http://schemas.microsoft.com/office/powerpoint/2010/main" val="33355639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C830CF-6746-19E4-7860-67B284C79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err="1"/>
              <a:t>frequencymode</a:t>
            </a:r>
            <a:r>
              <a:rPr lang="en-US" altLang="ko-KR" b="1"/>
              <a:t> solver</a:t>
            </a:r>
            <a:endParaRPr lang="en-US" altLang="ko-KR"/>
          </a:p>
        </p:txBody>
      </p:sp>
      <p:sp>
        <p:nvSpPr>
          <p:cNvPr id="14" name="날짜 개체 틀 13">
            <a:extLst>
              <a:ext uri="{FF2B5EF4-FFF2-40B4-BE49-F238E27FC236}">
                <a16:creationId xmlns:a16="http://schemas.microsoft.com/office/drawing/2014/main" id="{09589D9A-2E8C-D6AF-4B94-D742C65E5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D3E3-D30C-440B-AB62-85925408E9E5}" type="datetime1">
              <a:rPr lang="ko-KR" altLang="en-US" smtClean="0"/>
              <a:t>2024-08-14</a:t>
            </a:fld>
            <a:endParaRPr lang="ko-KR" altLang="en-US"/>
          </a:p>
        </p:txBody>
      </p:sp>
      <p:sp>
        <p:nvSpPr>
          <p:cNvPr id="30" name="슬라이드 번호 개체 틀 29">
            <a:extLst>
              <a:ext uri="{FF2B5EF4-FFF2-40B4-BE49-F238E27FC236}">
                <a16:creationId xmlns:a16="http://schemas.microsoft.com/office/drawing/2014/main" id="{063BAD7F-DE1C-9650-6468-A59CAB24A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25</a:t>
            </a:fld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693557C-89A9-80AD-3663-7248A8E79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1040" y="1042831"/>
            <a:ext cx="5269941" cy="2935468"/>
          </a:xfrm>
          <a:prstGeom prst="rect">
            <a:avLst/>
          </a:prstGeom>
        </p:spPr>
      </p:pic>
      <p:pic>
        <p:nvPicPr>
          <p:cNvPr id="11" name="그림 10" descr="텍스트, 스크린샷, 라인, 폰트이(가) 표시된 사진&#10;&#10;자동 생성된 설명">
            <a:extLst>
              <a:ext uri="{FF2B5EF4-FFF2-40B4-BE49-F238E27FC236}">
                <a16:creationId xmlns:a16="http://schemas.microsoft.com/office/drawing/2014/main" id="{C660FB72-64A1-6976-2DFC-FCD343EB43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952" y="4496137"/>
            <a:ext cx="3924848" cy="1133633"/>
          </a:xfrm>
          <a:prstGeom prst="rect">
            <a:avLst/>
          </a:prstGeom>
        </p:spPr>
      </p:pic>
      <p:pic>
        <p:nvPicPr>
          <p:cNvPr id="16" name="그림 15" descr="라인, 텍스트, 그래프, 도표이(가) 표시된 사진&#10;&#10;자동 생성된 설명">
            <a:extLst>
              <a:ext uri="{FF2B5EF4-FFF2-40B4-BE49-F238E27FC236}">
                <a16:creationId xmlns:a16="http://schemas.microsoft.com/office/drawing/2014/main" id="{951C5F86-C526-1183-5ADF-C1385A30F2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0" y="3662514"/>
            <a:ext cx="5620616" cy="2560808"/>
          </a:xfrm>
          <a:prstGeom prst="rect">
            <a:avLst/>
          </a:prstGeom>
        </p:spPr>
      </p:pic>
      <p:pic>
        <p:nvPicPr>
          <p:cNvPr id="19" name="그림 18" descr="텍스트, 도표, 라인, 그래프이(가) 표시된 사진&#10;&#10;자동 생성된 설명">
            <a:extLst>
              <a:ext uri="{FF2B5EF4-FFF2-40B4-BE49-F238E27FC236}">
                <a16:creationId xmlns:a16="http://schemas.microsoft.com/office/drawing/2014/main" id="{5BC548BF-97C1-8E22-017C-689594C684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85" y="905403"/>
            <a:ext cx="5394740" cy="249472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1F3A6E4-6268-C744-350D-2E00D1E10FF9}"/>
              </a:ext>
            </a:extLst>
          </p:cNvPr>
          <p:cNvSpPr txBox="1"/>
          <p:nvPr/>
        </p:nvSpPr>
        <p:spPr>
          <a:xfrm>
            <a:off x="101070" y="630102"/>
            <a:ext cx="4358180" cy="3808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/>
              <a:t>&lt;Previous</a:t>
            </a:r>
            <a:r>
              <a:rPr lang="ko-KR" altLang="en-US"/>
              <a:t> </a:t>
            </a:r>
            <a:r>
              <a:rPr lang="en-US" altLang="ko-KR"/>
              <a:t>sim.&gt;</a:t>
            </a:r>
            <a:endParaRPr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A7D4EF-B399-8054-8F46-D7C78AD95014}"/>
              </a:ext>
            </a:extLst>
          </p:cNvPr>
          <p:cNvSpPr txBox="1"/>
          <p:nvPr/>
        </p:nvSpPr>
        <p:spPr>
          <a:xfrm>
            <a:off x="101070" y="3492565"/>
            <a:ext cx="4358180" cy="3808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/>
              <a:t>&lt;Current</a:t>
            </a:r>
            <a:r>
              <a:rPr lang="ko-KR" altLang="en-US"/>
              <a:t> </a:t>
            </a:r>
            <a:r>
              <a:rPr lang="en-US" altLang="ko-KR"/>
              <a:t>sim.&gt;</a:t>
            </a:r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AB99949-1980-B389-5B5C-52C3E568C63A}"/>
              </a:ext>
            </a:extLst>
          </p:cNvPr>
          <p:cNvSpPr txBox="1"/>
          <p:nvPr/>
        </p:nvSpPr>
        <p:spPr>
          <a:xfrm>
            <a:off x="6148944" y="630102"/>
            <a:ext cx="4358180" cy="3808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/>
              <a:t>&lt;Reference&gt;</a:t>
            </a:r>
            <a:endParaRPr lang="ko-KR" altLang="en-US"/>
          </a:p>
        </p:txBody>
      </p:sp>
      <p:sp>
        <p:nvSpPr>
          <p:cNvPr id="24" name="화살표: 오른쪽 23">
            <a:extLst>
              <a:ext uri="{FF2B5EF4-FFF2-40B4-BE49-F238E27FC236}">
                <a16:creationId xmlns:a16="http://schemas.microsoft.com/office/drawing/2014/main" id="{576CDA56-FF87-A6EA-5C28-6633A8B95E3A}"/>
              </a:ext>
            </a:extLst>
          </p:cNvPr>
          <p:cNvSpPr/>
          <p:nvPr/>
        </p:nvSpPr>
        <p:spPr>
          <a:xfrm>
            <a:off x="6458474" y="5807956"/>
            <a:ext cx="748632" cy="957179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2E3EFBE6-F8ED-7E73-499A-ABF07E69D3C3}"/>
              </a:ext>
            </a:extLst>
          </p:cNvPr>
          <p:cNvSpPr/>
          <p:nvPr/>
        </p:nvSpPr>
        <p:spPr>
          <a:xfrm>
            <a:off x="1283368" y="2737853"/>
            <a:ext cx="1245937" cy="66227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C67172C2-669C-D797-3270-7782BB572BC0}"/>
              </a:ext>
            </a:extLst>
          </p:cNvPr>
          <p:cNvSpPr/>
          <p:nvPr/>
        </p:nvSpPr>
        <p:spPr>
          <a:xfrm>
            <a:off x="1283368" y="4978401"/>
            <a:ext cx="1245937" cy="115737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67FBAC78-5BB4-7471-7425-2122CA6FC1F7}"/>
              </a:ext>
            </a:extLst>
          </p:cNvPr>
          <p:cNvSpPr/>
          <p:nvPr/>
        </p:nvSpPr>
        <p:spPr>
          <a:xfrm>
            <a:off x="7751010" y="2845089"/>
            <a:ext cx="1168401" cy="100497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6EDD1E7-986A-E072-5BDD-34098A94E837}"/>
              </a:ext>
            </a:extLst>
          </p:cNvPr>
          <p:cNvSpPr txBox="1"/>
          <p:nvPr/>
        </p:nvSpPr>
        <p:spPr>
          <a:xfrm>
            <a:off x="5979886" y="4018320"/>
            <a:ext cx="4855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/>
              <a:t>Change the # of data samples (1,001 </a:t>
            </a:r>
            <a:r>
              <a:rPr lang="ko-KR" altLang="en-US" sz="1600"/>
              <a:t>→ </a:t>
            </a:r>
            <a:r>
              <a:rPr lang="en-US" altLang="ko-KR" sz="1600"/>
              <a:t>100,001)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7442072-40AC-24E9-F409-12B83F15C657}"/>
              </a:ext>
            </a:extLst>
          </p:cNvPr>
          <p:cNvSpPr txBox="1"/>
          <p:nvPr/>
        </p:nvSpPr>
        <p:spPr>
          <a:xfrm>
            <a:off x="7269747" y="6047470"/>
            <a:ext cx="2967204" cy="380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/>
              <a:t>Need more mesh values?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10219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C830CF-6746-19E4-7860-67B284C79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Next plans</a:t>
            </a:r>
          </a:p>
        </p:txBody>
      </p:sp>
      <p:sp>
        <p:nvSpPr>
          <p:cNvPr id="14" name="날짜 개체 틀 13">
            <a:extLst>
              <a:ext uri="{FF2B5EF4-FFF2-40B4-BE49-F238E27FC236}">
                <a16:creationId xmlns:a16="http://schemas.microsoft.com/office/drawing/2014/main" id="{09589D9A-2E8C-D6AF-4B94-D742C65E5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D3E3-D30C-440B-AB62-85925408E9E5}" type="datetime1">
              <a:rPr lang="ko-KR" altLang="en-US" smtClean="0"/>
              <a:t>2024-08-14</a:t>
            </a:fld>
            <a:endParaRPr lang="ko-KR" altLang="en-US"/>
          </a:p>
        </p:txBody>
      </p:sp>
      <p:sp>
        <p:nvSpPr>
          <p:cNvPr id="30" name="슬라이드 번호 개체 틀 29">
            <a:extLst>
              <a:ext uri="{FF2B5EF4-FFF2-40B4-BE49-F238E27FC236}">
                <a16:creationId xmlns:a16="http://schemas.microsoft.com/office/drawing/2014/main" id="{063BAD7F-DE1C-9650-6468-A59CAB24A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26</a:t>
            </a:fld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D6E5838-EB54-E4CE-6366-CBE4A31E4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857" y="919852"/>
            <a:ext cx="11441697" cy="5460166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ko-KR" b="1"/>
              <a:t>Environment setting at POSTECH (CST server, PC, …)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altLang="ko-KR" b="1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ko-KR" b="1"/>
              <a:t>CST simulation</a:t>
            </a:r>
          </a:p>
          <a:p>
            <a:pPr lvl="1">
              <a:lnSpc>
                <a:spcPct val="150000"/>
              </a:lnSpc>
            </a:pPr>
            <a:r>
              <a:rPr lang="en-US" altLang="ko-KR"/>
              <a:t>Change Mesh properties (matching results of </a:t>
            </a:r>
            <a:r>
              <a:rPr lang="en-US" altLang="ko-KR" err="1"/>
              <a:t>freq</a:t>
            </a:r>
            <a:r>
              <a:rPr lang="en-US" altLang="ko-KR"/>
              <a:t> &amp; time solver)</a:t>
            </a:r>
          </a:p>
          <a:p>
            <a:pPr lvl="1">
              <a:lnSpc>
                <a:spcPct val="150000"/>
              </a:lnSpc>
            </a:pPr>
            <a:r>
              <a:rPr lang="en-US" altLang="ko-KR"/>
              <a:t>RF deflecting cavity theory study w/ formulas</a:t>
            </a:r>
          </a:p>
        </p:txBody>
      </p:sp>
    </p:spTree>
    <p:extLst>
      <p:ext uri="{BB962C8B-B14F-4D97-AF65-F5344CB8AC3E}">
        <p14:creationId xmlns:p14="http://schemas.microsoft.com/office/powerpoint/2010/main" val="3964211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C830CF-6746-19E4-7860-67B284C79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Beam</a:t>
            </a:r>
            <a:r>
              <a:rPr lang="ko-KR" altLang="en-US"/>
              <a:t> </a:t>
            </a:r>
            <a:r>
              <a:rPr lang="en-US" altLang="ko-KR"/>
              <a:t>position</a:t>
            </a:r>
            <a:r>
              <a:rPr lang="ko-KR" altLang="en-US"/>
              <a:t> </a:t>
            </a:r>
            <a:r>
              <a:rPr lang="en-US" altLang="ko-KR"/>
              <a:t>monitor, BPM</a:t>
            </a:r>
            <a:endParaRPr lang="ko-KR" altLang="en-US"/>
          </a:p>
        </p:txBody>
      </p:sp>
      <p:sp>
        <p:nvSpPr>
          <p:cNvPr id="14" name="날짜 개체 틀 13">
            <a:extLst>
              <a:ext uri="{FF2B5EF4-FFF2-40B4-BE49-F238E27FC236}">
                <a16:creationId xmlns:a16="http://schemas.microsoft.com/office/drawing/2014/main" id="{09589D9A-2E8C-D6AF-4B94-D742C65E5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D3E3-D30C-440B-AB62-85925408E9E5}" type="datetime1">
              <a:rPr lang="ko-KR" altLang="en-US" smtClean="0"/>
              <a:t>2024-08-14</a:t>
            </a:fld>
            <a:endParaRPr lang="ko-KR" altLang="en-US"/>
          </a:p>
        </p:txBody>
      </p:sp>
      <p:sp>
        <p:nvSpPr>
          <p:cNvPr id="30" name="슬라이드 번호 개체 틀 29">
            <a:extLst>
              <a:ext uri="{FF2B5EF4-FFF2-40B4-BE49-F238E27FC236}">
                <a16:creationId xmlns:a16="http://schemas.microsoft.com/office/drawing/2014/main" id="{063BAD7F-DE1C-9650-6468-A59CAB24A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3</a:t>
            </a:fld>
            <a:endParaRPr lang="ko-KR" altLang="en-US"/>
          </a:p>
        </p:txBody>
      </p:sp>
      <p:pic>
        <p:nvPicPr>
          <p:cNvPr id="1026" name="Picture 2" descr="Oscilloscope icons for free download | Freepik">
            <a:extLst>
              <a:ext uri="{FF2B5EF4-FFF2-40B4-BE49-F238E27FC236}">
                <a16:creationId xmlns:a16="http://schemas.microsoft.com/office/drawing/2014/main" id="{72FBEBEE-5910-52B8-0B5E-60FCD5E46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282" y="1314524"/>
            <a:ext cx="1914538" cy="191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그룹 94">
            <a:extLst>
              <a:ext uri="{FF2B5EF4-FFF2-40B4-BE49-F238E27FC236}">
                <a16:creationId xmlns:a16="http://schemas.microsoft.com/office/drawing/2014/main" id="{D63685F1-E3E0-077D-57D2-8D2A70214791}"/>
              </a:ext>
            </a:extLst>
          </p:cNvPr>
          <p:cNvGrpSpPr/>
          <p:nvPr/>
        </p:nvGrpSpPr>
        <p:grpSpPr>
          <a:xfrm>
            <a:off x="4794142" y="1312018"/>
            <a:ext cx="5222929" cy="3902358"/>
            <a:chOff x="4794142" y="924561"/>
            <a:chExt cx="5222929" cy="3902358"/>
          </a:xfrm>
        </p:grpSpPr>
        <p:sp>
          <p:nvSpPr>
            <p:cNvPr id="81" name="자유형: 도형 80">
              <a:extLst>
                <a:ext uri="{FF2B5EF4-FFF2-40B4-BE49-F238E27FC236}">
                  <a16:creationId xmlns:a16="http://schemas.microsoft.com/office/drawing/2014/main" id="{BAB63F88-CA8D-AC11-194E-FF41C6079E4A}"/>
                </a:ext>
              </a:extLst>
            </p:cNvPr>
            <p:cNvSpPr/>
            <p:nvPr/>
          </p:nvSpPr>
          <p:spPr>
            <a:xfrm>
              <a:off x="4814807" y="924561"/>
              <a:ext cx="5140271" cy="578775"/>
            </a:xfrm>
            <a:custGeom>
              <a:avLst/>
              <a:gdLst>
                <a:gd name="connsiteX0" fmla="*/ 0 w 5140271"/>
                <a:gd name="connsiteY0" fmla="*/ 341134 h 578775"/>
                <a:gd name="connsiteX1" fmla="*/ 1844298 w 5140271"/>
                <a:gd name="connsiteY1" fmla="*/ 5337 h 578775"/>
                <a:gd name="connsiteX2" fmla="*/ 5140271 w 5140271"/>
                <a:gd name="connsiteY2" fmla="*/ 578775 h 57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40271" h="578775">
                  <a:moveTo>
                    <a:pt x="0" y="341134"/>
                  </a:moveTo>
                  <a:cubicBezTo>
                    <a:pt x="493793" y="153432"/>
                    <a:pt x="987586" y="-34270"/>
                    <a:pt x="1844298" y="5337"/>
                  </a:cubicBezTo>
                  <a:cubicBezTo>
                    <a:pt x="2701010" y="44944"/>
                    <a:pt x="4532393" y="466843"/>
                    <a:pt x="5140271" y="57877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자유형: 도형 82">
              <a:extLst>
                <a:ext uri="{FF2B5EF4-FFF2-40B4-BE49-F238E27FC236}">
                  <a16:creationId xmlns:a16="http://schemas.microsoft.com/office/drawing/2014/main" id="{4B177A55-76A1-8373-C22E-3C38F18FADBF}"/>
                </a:ext>
              </a:extLst>
            </p:cNvPr>
            <p:cNvSpPr/>
            <p:nvPr/>
          </p:nvSpPr>
          <p:spPr>
            <a:xfrm>
              <a:off x="4794142" y="2371241"/>
              <a:ext cx="5222929" cy="2455678"/>
            </a:xfrm>
            <a:custGeom>
              <a:avLst/>
              <a:gdLst>
                <a:gd name="connsiteX0" fmla="*/ 0 w 5222929"/>
                <a:gd name="connsiteY0" fmla="*/ 1849464 h 2455678"/>
                <a:gd name="connsiteX1" fmla="*/ 1270861 w 5222929"/>
                <a:gd name="connsiteY1" fmla="*/ 2453898 h 2455678"/>
                <a:gd name="connsiteX2" fmla="*/ 3895241 w 5222929"/>
                <a:gd name="connsiteY2" fmla="*/ 1678983 h 2455678"/>
                <a:gd name="connsiteX3" fmla="*/ 5222929 w 5222929"/>
                <a:gd name="connsiteY3" fmla="*/ 0 h 2455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22929" h="2455678">
                  <a:moveTo>
                    <a:pt x="0" y="1849464"/>
                  </a:moveTo>
                  <a:cubicBezTo>
                    <a:pt x="310827" y="2165888"/>
                    <a:pt x="621654" y="2482312"/>
                    <a:pt x="1270861" y="2453898"/>
                  </a:cubicBezTo>
                  <a:cubicBezTo>
                    <a:pt x="1920068" y="2425484"/>
                    <a:pt x="3236563" y="2087966"/>
                    <a:pt x="3895241" y="1678983"/>
                  </a:cubicBezTo>
                  <a:cubicBezTo>
                    <a:pt x="4553919" y="1270000"/>
                    <a:pt x="4991316" y="291885"/>
                    <a:pt x="5222929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6" name="그룹 75">
            <a:extLst>
              <a:ext uri="{FF2B5EF4-FFF2-40B4-BE49-F238E27FC236}">
                <a16:creationId xmlns:a16="http://schemas.microsoft.com/office/drawing/2014/main" id="{7EDFCFA0-2D7D-841D-0B8B-7B295E335F54}"/>
              </a:ext>
            </a:extLst>
          </p:cNvPr>
          <p:cNvGrpSpPr/>
          <p:nvPr/>
        </p:nvGrpSpPr>
        <p:grpSpPr>
          <a:xfrm>
            <a:off x="723254" y="1650819"/>
            <a:ext cx="8177940" cy="2976376"/>
            <a:chOff x="723254" y="1201122"/>
            <a:chExt cx="8177940" cy="2976376"/>
          </a:xfrm>
        </p:grpSpPr>
        <p:grpSp>
          <p:nvGrpSpPr>
            <p:cNvPr id="42" name="그룹 41">
              <a:extLst>
                <a:ext uri="{FF2B5EF4-FFF2-40B4-BE49-F238E27FC236}">
                  <a16:creationId xmlns:a16="http://schemas.microsoft.com/office/drawing/2014/main" id="{79F60037-08CA-2708-1D3C-F720D1840F93}"/>
                </a:ext>
              </a:extLst>
            </p:cNvPr>
            <p:cNvGrpSpPr/>
            <p:nvPr/>
          </p:nvGrpSpPr>
          <p:grpSpPr>
            <a:xfrm>
              <a:off x="723254" y="1201122"/>
              <a:ext cx="8177940" cy="761997"/>
              <a:chOff x="723254" y="1201122"/>
              <a:chExt cx="8177940" cy="761997"/>
            </a:xfrm>
          </p:grpSpPr>
          <p:sp>
            <p:nvSpPr>
              <p:cNvPr id="37" name="직사각형 36">
                <a:extLst>
                  <a:ext uri="{FF2B5EF4-FFF2-40B4-BE49-F238E27FC236}">
                    <a16:creationId xmlns:a16="http://schemas.microsoft.com/office/drawing/2014/main" id="{E785C50B-FBD9-64F2-BE9F-15518F0A8C41}"/>
                  </a:ext>
                </a:extLst>
              </p:cNvPr>
              <p:cNvSpPr/>
              <p:nvPr/>
            </p:nvSpPr>
            <p:spPr>
              <a:xfrm>
                <a:off x="723254" y="1839132"/>
                <a:ext cx="3378631" cy="123987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7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8" name="직사각형 37">
                <a:extLst>
                  <a:ext uri="{FF2B5EF4-FFF2-40B4-BE49-F238E27FC236}">
                    <a16:creationId xmlns:a16="http://schemas.microsoft.com/office/drawing/2014/main" id="{CD68D299-6195-24D1-E94F-D4ABD8B66DF7}"/>
                  </a:ext>
                </a:extLst>
              </p:cNvPr>
              <p:cNvSpPr/>
              <p:nvPr/>
            </p:nvSpPr>
            <p:spPr>
              <a:xfrm>
                <a:off x="5522563" y="1839132"/>
                <a:ext cx="3378631" cy="123987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7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41" name="그룹 40">
                <a:extLst>
                  <a:ext uri="{FF2B5EF4-FFF2-40B4-BE49-F238E27FC236}">
                    <a16:creationId xmlns:a16="http://schemas.microsoft.com/office/drawing/2014/main" id="{A7F3155F-2A4A-C1AA-AA2C-3B47E6A4D9C2}"/>
                  </a:ext>
                </a:extLst>
              </p:cNvPr>
              <p:cNvGrpSpPr/>
              <p:nvPr/>
            </p:nvGrpSpPr>
            <p:grpSpPr>
              <a:xfrm>
                <a:off x="4296905" y="1201122"/>
                <a:ext cx="1030638" cy="751665"/>
                <a:chOff x="4296905" y="1208871"/>
                <a:chExt cx="1030638" cy="751665"/>
              </a:xfrm>
            </p:grpSpPr>
            <p:sp>
              <p:nvSpPr>
                <p:cNvPr id="40" name="직사각형 39">
                  <a:extLst>
                    <a:ext uri="{FF2B5EF4-FFF2-40B4-BE49-F238E27FC236}">
                      <a16:creationId xmlns:a16="http://schemas.microsoft.com/office/drawing/2014/main" id="{667F2567-CD1A-DD1D-307D-BD3FFAE9C8A6}"/>
                    </a:ext>
                  </a:extLst>
                </p:cNvPr>
                <p:cNvSpPr/>
                <p:nvPr/>
              </p:nvSpPr>
              <p:spPr>
                <a:xfrm rot="5400000">
                  <a:off x="4449951" y="1528523"/>
                  <a:ext cx="720670" cy="813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9" name="직사각형 38">
                  <a:extLst>
                    <a:ext uri="{FF2B5EF4-FFF2-40B4-BE49-F238E27FC236}">
                      <a16:creationId xmlns:a16="http://schemas.microsoft.com/office/drawing/2014/main" id="{F4045CBD-0A6F-1ABD-6B63-C36C35762C95}"/>
                    </a:ext>
                  </a:extLst>
                </p:cNvPr>
                <p:cNvSpPr/>
                <p:nvPr/>
              </p:nvSpPr>
              <p:spPr>
                <a:xfrm>
                  <a:off x="4296905" y="1875295"/>
                  <a:ext cx="1030638" cy="85241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44" name="그룹 43">
              <a:extLst>
                <a:ext uri="{FF2B5EF4-FFF2-40B4-BE49-F238E27FC236}">
                  <a16:creationId xmlns:a16="http://schemas.microsoft.com/office/drawing/2014/main" id="{EFF65516-98B8-479E-E61B-B4C34FA80573}"/>
                </a:ext>
              </a:extLst>
            </p:cNvPr>
            <p:cNvGrpSpPr/>
            <p:nvPr/>
          </p:nvGrpSpPr>
          <p:grpSpPr>
            <a:xfrm flipV="1">
              <a:off x="723254" y="3415501"/>
              <a:ext cx="8177940" cy="761997"/>
              <a:chOff x="723254" y="1201122"/>
              <a:chExt cx="8177940" cy="761997"/>
            </a:xfrm>
          </p:grpSpPr>
          <p:sp>
            <p:nvSpPr>
              <p:cNvPr id="45" name="직사각형 44">
                <a:extLst>
                  <a:ext uri="{FF2B5EF4-FFF2-40B4-BE49-F238E27FC236}">
                    <a16:creationId xmlns:a16="http://schemas.microsoft.com/office/drawing/2014/main" id="{AB2564BB-CE09-B180-851B-51FA98A6E55F}"/>
                  </a:ext>
                </a:extLst>
              </p:cNvPr>
              <p:cNvSpPr/>
              <p:nvPr/>
            </p:nvSpPr>
            <p:spPr>
              <a:xfrm>
                <a:off x="723254" y="1839132"/>
                <a:ext cx="3378631" cy="123987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7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6" name="직사각형 45">
                <a:extLst>
                  <a:ext uri="{FF2B5EF4-FFF2-40B4-BE49-F238E27FC236}">
                    <a16:creationId xmlns:a16="http://schemas.microsoft.com/office/drawing/2014/main" id="{D17677EB-5AEF-0A67-F855-F4C8538FA273}"/>
                  </a:ext>
                </a:extLst>
              </p:cNvPr>
              <p:cNvSpPr/>
              <p:nvPr/>
            </p:nvSpPr>
            <p:spPr>
              <a:xfrm>
                <a:off x="5522563" y="1839132"/>
                <a:ext cx="3378631" cy="123987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7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47" name="그룹 46">
                <a:extLst>
                  <a:ext uri="{FF2B5EF4-FFF2-40B4-BE49-F238E27FC236}">
                    <a16:creationId xmlns:a16="http://schemas.microsoft.com/office/drawing/2014/main" id="{428C5E54-2105-2B02-9C35-FFE9F9C6309A}"/>
                  </a:ext>
                </a:extLst>
              </p:cNvPr>
              <p:cNvGrpSpPr/>
              <p:nvPr/>
            </p:nvGrpSpPr>
            <p:grpSpPr>
              <a:xfrm>
                <a:off x="4296905" y="1201122"/>
                <a:ext cx="1030638" cy="751665"/>
                <a:chOff x="4296905" y="1208871"/>
                <a:chExt cx="1030638" cy="751665"/>
              </a:xfrm>
            </p:grpSpPr>
            <p:sp>
              <p:nvSpPr>
                <p:cNvPr id="48" name="직사각형 47">
                  <a:extLst>
                    <a:ext uri="{FF2B5EF4-FFF2-40B4-BE49-F238E27FC236}">
                      <a16:creationId xmlns:a16="http://schemas.microsoft.com/office/drawing/2014/main" id="{9962A6B7-5D58-F35E-1588-BC5A2D5D7EDB}"/>
                    </a:ext>
                  </a:extLst>
                </p:cNvPr>
                <p:cNvSpPr/>
                <p:nvPr/>
              </p:nvSpPr>
              <p:spPr>
                <a:xfrm rot="5400000">
                  <a:off x="4449951" y="1528523"/>
                  <a:ext cx="720670" cy="813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9" name="직사각형 48">
                  <a:extLst>
                    <a:ext uri="{FF2B5EF4-FFF2-40B4-BE49-F238E27FC236}">
                      <a16:creationId xmlns:a16="http://schemas.microsoft.com/office/drawing/2014/main" id="{02C81316-11E4-CD51-9442-04A83B9DB8CE}"/>
                    </a:ext>
                  </a:extLst>
                </p:cNvPr>
                <p:cNvSpPr/>
                <p:nvPr/>
              </p:nvSpPr>
              <p:spPr>
                <a:xfrm>
                  <a:off x="4296905" y="1875295"/>
                  <a:ext cx="1030638" cy="85241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</p:grpSp>
      <p:grpSp>
        <p:nvGrpSpPr>
          <p:cNvPr id="87" name="그룹 86">
            <a:extLst>
              <a:ext uri="{FF2B5EF4-FFF2-40B4-BE49-F238E27FC236}">
                <a16:creationId xmlns:a16="http://schemas.microsoft.com/office/drawing/2014/main" id="{89F507EA-764D-B65F-7F20-681A72DA5152}"/>
              </a:ext>
            </a:extLst>
          </p:cNvPr>
          <p:cNvGrpSpPr/>
          <p:nvPr/>
        </p:nvGrpSpPr>
        <p:grpSpPr>
          <a:xfrm>
            <a:off x="5138979" y="1426922"/>
            <a:ext cx="1622156" cy="3398121"/>
            <a:chOff x="5138979" y="1039465"/>
            <a:chExt cx="1622156" cy="3398121"/>
          </a:xfrm>
        </p:grpSpPr>
        <p:sp>
          <p:nvSpPr>
            <p:cNvPr id="85" name="화살표: 굽음 84">
              <a:extLst>
                <a:ext uri="{FF2B5EF4-FFF2-40B4-BE49-F238E27FC236}">
                  <a16:creationId xmlns:a16="http://schemas.microsoft.com/office/drawing/2014/main" id="{D674900E-30BF-E59E-0058-82693EA48281}"/>
                </a:ext>
              </a:extLst>
            </p:cNvPr>
            <p:cNvSpPr/>
            <p:nvPr/>
          </p:nvSpPr>
          <p:spPr>
            <a:xfrm>
              <a:off x="5138979" y="1039465"/>
              <a:ext cx="1622156" cy="795580"/>
            </a:xfrm>
            <a:prstGeom prst="bentArrow">
              <a:avLst>
                <a:gd name="adj1" fmla="val 7468"/>
                <a:gd name="adj2" fmla="val 11364"/>
                <a:gd name="adj3" fmla="val 22403"/>
                <a:gd name="adj4" fmla="val 43750"/>
              </a:avLst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6" name="화살표: 굽음 85">
              <a:extLst>
                <a:ext uri="{FF2B5EF4-FFF2-40B4-BE49-F238E27FC236}">
                  <a16:creationId xmlns:a16="http://schemas.microsoft.com/office/drawing/2014/main" id="{B5E476C4-D7E8-2801-31C8-73420A70E0B5}"/>
                </a:ext>
              </a:extLst>
            </p:cNvPr>
            <p:cNvSpPr/>
            <p:nvPr/>
          </p:nvSpPr>
          <p:spPr>
            <a:xfrm flipV="1">
              <a:off x="5138979" y="3642006"/>
              <a:ext cx="1622156" cy="795580"/>
            </a:xfrm>
            <a:prstGeom prst="bentArrow">
              <a:avLst>
                <a:gd name="adj1" fmla="val 7468"/>
                <a:gd name="adj2" fmla="val 11364"/>
                <a:gd name="adj3" fmla="val 22403"/>
                <a:gd name="adj4" fmla="val 43750"/>
              </a:avLst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27" name="그룹 1026">
            <a:extLst>
              <a:ext uri="{FF2B5EF4-FFF2-40B4-BE49-F238E27FC236}">
                <a16:creationId xmlns:a16="http://schemas.microsoft.com/office/drawing/2014/main" id="{06B6D1BC-2550-63C8-BAAB-0F6E9F3CB9C1}"/>
              </a:ext>
            </a:extLst>
          </p:cNvPr>
          <p:cNvGrpSpPr/>
          <p:nvPr/>
        </p:nvGrpSpPr>
        <p:grpSpPr>
          <a:xfrm>
            <a:off x="9955078" y="4213118"/>
            <a:ext cx="2000572" cy="2066439"/>
            <a:chOff x="10000282" y="3388964"/>
            <a:chExt cx="2000572" cy="2066439"/>
          </a:xfrm>
        </p:grpSpPr>
        <p:pic>
          <p:nvPicPr>
            <p:cNvPr id="1024" name="그림 1023">
              <a:extLst>
                <a:ext uri="{FF2B5EF4-FFF2-40B4-BE49-F238E27FC236}">
                  <a16:creationId xmlns:a16="http://schemas.microsoft.com/office/drawing/2014/main" id="{07C4B2DB-5F70-B293-15B9-AE811AA7D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86943" y="3435533"/>
              <a:ext cx="1716363" cy="1956872"/>
            </a:xfrm>
            <a:prstGeom prst="rect">
              <a:avLst/>
            </a:prstGeom>
          </p:spPr>
        </p:pic>
        <p:sp>
          <p:nvSpPr>
            <p:cNvPr id="1025" name="직사각형 1024">
              <a:extLst>
                <a:ext uri="{FF2B5EF4-FFF2-40B4-BE49-F238E27FC236}">
                  <a16:creationId xmlns:a16="http://schemas.microsoft.com/office/drawing/2014/main" id="{869CEA9A-4659-9ABE-D431-83AE665640DB}"/>
                </a:ext>
              </a:extLst>
            </p:cNvPr>
            <p:cNvSpPr/>
            <p:nvPr/>
          </p:nvSpPr>
          <p:spPr>
            <a:xfrm>
              <a:off x="10000282" y="3388964"/>
              <a:ext cx="2000572" cy="2066439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3B3916C-7F4A-C2E7-1F01-F1D64C9F2CD9}"/>
              </a:ext>
            </a:extLst>
          </p:cNvPr>
          <p:cNvSpPr txBox="1"/>
          <p:nvPr/>
        </p:nvSpPr>
        <p:spPr>
          <a:xfrm>
            <a:off x="358360" y="5258604"/>
            <a:ext cx="11499742" cy="957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altLang="ko-KR" u="sng"/>
              <a:t>Non-destructive diagnostics device</a:t>
            </a:r>
            <a:endParaRPr lang="en-US" altLang="ko-KR"/>
          </a:p>
          <a:p>
            <a:pPr marL="342900" indent="-342900">
              <a:buFontTx/>
              <a:buChar char="-"/>
            </a:pPr>
            <a:r>
              <a:rPr lang="en-US" altLang="ko-KR">
                <a:sym typeface="Wingdings" panose="05000000000000000000" pitchFamily="2" charset="2"/>
              </a:rPr>
              <a:t>Enable real time beam position measurement</a:t>
            </a:r>
          </a:p>
          <a:p>
            <a:pPr lvl="1"/>
            <a:r>
              <a:rPr lang="en-US" altLang="ko-KR">
                <a:sym typeface="Wingdings" panose="05000000000000000000" pitchFamily="2" charset="2"/>
              </a:rPr>
              <a:t>+) Time of flight, phase, </a:t>
            </a:r>
            <a:r>
              <a:rPr lang="en-US" altLang="ko-KR" i="1">
                <a:sym typeface="Wingdings" panose="05000000000000000000" pitchFamily="2" charset="2"/>
              </a:rPr>
              <a:t>etc.</a:t>
            </a: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4CF45BBF-9901-4487-48F3-F8592869F82A}"/>
              </a:ext>
            </a:extLst>
          </p:cNvPr>
          <p:cNvGrpSpPr/>
          <p:nvPr/>
        </p:nvGrpSpPr>
        <p:grpSpPr>
          <a:xfrm>
            <a:off x="537275" y="1813122"/>
            <a:ext cx="2442190" cy="1984546"/>
            <a:chOff x="537275" y="1813122"/>
            <a:chExt cx="2442190" cy="1984546"/>
          </a:xfrm>
        </p:grpSpPr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20760D88-B211-C97F-A729-BB5CD054CCC6}"/>
                </a:ext>
              </a:extLst>
            </p:cNvPr>
            <p:cNvGrpSpPr/>
            <p:nvPr/>
          </p:nvGrpSpPr>
          <p:grpSpPr>
            <a:xfrm>
              <a:off x="537275" y="2467385"/>
              <a:ext cx="2442190" cy="1330283"/>
              <a:chOff x="537275" y="2467385"/>
              <a:chExt cx="2442190" cy="1330283"/>
            </a:xfrm>
          </p:grpSpPr>
          <p:grpSp>
            <p:nvGrpSpPr>
              <p:cNvPr id="72" name="그룹 71">
                <a:extLst>
                  <a:ext uri="{FF2B5EF4-FFF2-40B4-BE49-F238E27FC236}">
                    <a16:creationId xmlns:a16="http://schemas.microsoft.com/office/drawing/2014/main" id="{2ED8D06C-4915-54CC-C15A-68CEDE5D1349}"/>
                  </a:ext>
                </a:extLst>
              </p:cNvPr>
              <p:cNvGrpSpPr/>
              <p:nvPr/>
            </p:nvGrpSpPr>
            <p:grpSpPr>
              <a:xfrm>
                <a:off x="537275" y="2467385"/>
                <a:ext cx="1988949" cy="1330283"/>
                <a:chOff x="537275" y="2017688"/>
                <a:chExt cx="1988949" cy="1330283"/>
              </a:xfrm>
            </p:grpSpPr>
            <p:grpSp>
              <p:nvGrpSpPr>
                <p:cNvPr id="70" name="그룹 69">
                  <a:extLst>
                    <a:ext uri="{FF2B5EF4-FFF2-40B4-BE49-F238E27FC236}">
                      <a16:creationId xmlns:a16="http://schemas.microsoft.com/office/drawing/2014/main" id="{6F5BB17F-29B7-0580-0AB5-7A9AB95940A9}"/>
                    </a:ext>
                  </a:extLst>
                </p:cNvPr>
                <p:cNvGrpSpPr/>
                <p:nvPr/>
              </p:nvGrpSpPr>
              <p:grpSpPr>
                <a:xfrm>
                  <a:off x="940231" y="2017688"/>
                  <a:ext cx="424827" cy="1330283"/>
                  <a:chOff x="940231" y="2017688"/>
                  <a:chExt cx="424827" cy="1330283"/>
                </a:xfrm>
              </p:grpSpPr>
              <p:grpSp>
                <p:nvGrpSpPr>
                  <p:cNvPr id="65" name="그룹 64">
                    <a:extLst>
                      <a:ext uri="{FF2B5EF4-FFF2-40B4-BE49-F238E27FC236}">
                        <a16:creationId xmlns:a16="http://schemas.microsoft.com/office/drawing/2014/main" id="{A8B26AD1-7137-42FF-E35F-5164BC09C8C3}"/>
                      </a:ext>
                    </a:extLst>
                  </p:cNvPr>
                  <p:cNvGrpSpPr/>
                  <p:nvPr/>
                </p:nvGrpSpPr>
                <p:grpSpPr>
                  <a:xfrm>
                    <a:off x="940231" y="2017688"/>
                    <a:ext cx="424827" cy="500111"/>
                    <a:chOff x="940231" y="2017688"/>
                    <a:chExt cx="424827" cy="500111"/>
                  </a:xfrm>
                </p:grpSpPr>
                <p:cxnSp>
                  <p:nvCxnSpPr>
                    <p:cNvPr id="54" name="직선 화살표 연결선 53">
                      <a:extLst>
                        <a:ext uri="{FF2B5EF4-FFF2-40B4-BE49-F238E27FC236}">
                          <a16:creationId xmlns:a16="http://schemas.microsoft.com/office/drawing/2014/main" id="{D8706FEC-8A47-C7AE-08A1-C48223342060}"/>
                        </a:ext>
                      </a:extLst>
                    </p:cNvPr>
                    <p:cNvCxnSpPr>
                      <a:cxnSpLocks/>
                      <a:stCxn id="50" idx="0"/>
                    </p:cNvCxnSpPr>
                    <p:nvPr/>
                  </p:nvCxnSpPr>
                  <p:spPr>
                    <a:xfrm flipV="1">
                      <a:off x="1146875" y="2022405"/>
                      <a:ext cx="0" cy="467903"/>
                    </a:xfrm>
                    <a:prstGeom prst="straightConnector1">
                      <a:avLst/>
                    </a:prstGeom>
                    <a:ln>
                      <a:solidFill>
                        <a:srgbClr val="0000FF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" name="직선 화살표 연결선 57">
                      <a:extLst>
                        <a:ext uri="{FF2B5EF4-FFF2-40B4-BE49-F238E27FC236}">
                          <a16:creationId xmlns:a16="http://schemas.microsoft.com/office/drawing/2014/main" id="{6F738A98-FF67-905B-03BD-03DC6C12576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940231" y="2017688"/>
                      <a:ext cx="77322" cy="500111"/>
                    </a:xfrm>
                    <a:prstGeom prst="straightConnector1">
                      <a:avLst/>
                    </a:prstGeom>
                    <a:ln>
                      <a:solidFill>
                        <a:srgbClr val="0000FF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" name="직선 화살표 연결선 61">
                      <a:extLst>
                        <a:ext uri="{FF2B5EF4-FFF2-40B4-BE49-F238E27FC236}">
                          <a16:creationId xmlns:a16="http://schemas.microsoft.com/office/drawing/2014/main" id="{289CA972-BE4F-70B4-7539-94132EC386E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271899" y="2031427"/>
                      <a:ext cx="93159" cy="486372"/>
                    </a:xfrm>
                    <a:prstGeom prst="straightConnector1">
                      <a:avLst/>
                    </a:prstGeom>
                    <a:ln>
                      <a:solidFill>
                        <a:srgbClr val="0000FF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6" name="그룹 65">
                    <a:extLst>
                      <a:ext uri="{FF2B5EF4-FFF2-40B4-BE49-F238E27FC236}">
                        <a16:creationId xmlns:a16="http://schemas.microsoft.com/office/drawing/2014/main" id="{F42E4D2E-53D1-0944-5103-61E38A07CD57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940231" y="2847860"/>
                    <a:ext cx="424827" cy="500111"/>
                    <a:chOff x="940231" y="2017688"/>
                    <a:chExt cx="424827" cy="500111"/>
                  </a:xfrm>
                </p:grpSpPr>
                <p:cxnSp>
                  <p:nvCxnSpPr>
                    <p:cNvPr id="67" name="직선 화살표 연결선 66">
                      <a:extLst>
                        <a:ext uri="{FF2B5EF4-FFF2-40B4-BE49-F238E27FC236}">
                          <a16:creationId xmlns:a16="http://schemas.microsoft.com/office/drawing/2014/main" id="{DC748264-A8F1-07CA-0B67-3A84BD5BB48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146875" y="2022405"/>
                      <a:ext cx="0" cy="467903"/>
                    </a:xfrm>
                    <a:prstGeom prst="straightConnector1">
                      <a:avLst/>
                    </a:prstGeom>
                    <a:ln>
                      <a:solidFill>
                        <a:srgbClr val="0000FF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" name="직선 화살표 연결선 67">
                      <a:extLst>
                        <a:ext uri="{FF2B5EF4-FFF2-40B4-BE49-F238E27FC236}">
                          <a16:creationId xmlns:a16="http://schemas.microsoft.com/office/drawing/2014/main" id="{0B61FB70-F7D7-F8DC-71C7-7553000F0C6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940231" y="2017688"/>
                      <a:ext cx="77322" cy="500111"/>
                    </a:xfrm>
                    <a:prstGeom prst="straightConnector1">
                      <a:avLst/>
                    </a:prstGeom>
                    <a:ln>
                      <a:solidFill>
                        <a:srgbClr val="0000FF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직선 화살표 연결선 68">
                      <a:extLst>
                        <a:ext uri="{FF2B5EF4-FFF2-40B4-BE49-F238E27FC236}">
                          <a16:creationId xmlns:a16="http://schemas.microsoft.com/office/drawing/2014/main" id="{3642C85B-CDE2-B9C4-9E07-F1FFC4A844D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271899" y="2031427"/>
                      <a:ext cx="93159" cy="486372"/>
                    </a:xfrm>
                    <a:prstGeom prst="straightConnector1">
                      <a:avLst/>
                    </a:prstGeom>
                    <a:ln>
                      <a:solidFill>
                        <a:srgbClr val="0000FF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71" name="그룹 70">
                  <a:extLst>
                    <a:ext uri="{FF2B5EF4-FFF2-40B4-BE49-F238E27FC236}">
                      <a16:creationId xmlns:a16="http://schemas.microsoft.com/office/drawing/2014/main" id="{33FD2F8E-701B-D08F-E945-F666EC5BB8F3}"/>
                    </a:ext>
                  </a:extLst>
                </p:cNvPr>
                <p:cNvGrpSpPr/>
                <p:nvPr/>
              </p:nvGrpSpPr>
              <p:grpSpPr>
                <a:xfrm>
                  <a:off x="537275" y="2490308"/>
                  <a:ext cx="1988949" cy="365125"/>
                  <a:chOff x="537275" y="2490308"/>
                  <a:chExt cx="1988949" cy="365125"/>
                </a:xfrm>
              </p:grpSpPr>
              <p:sp>
                <p:nvSpPr>
                  <p:cNvPr id="50" name="타원 49">
                    <a:extLst>
                      <a:ext uri="{FF2B5EF4-FFF2-40B4-BE49-F238E27FC236}">
                        <a16:creationId xmlns:a16="http://schemas.microsoft.com/office/drawing/2014/main" id="{7A4CE668-5CF3-39DE-B2BB-AC1163222C9A}"/>
                      </a:ext>
                    </a:extLst>
                  </p:cNvPr>
                  <p:cNvSpPr/>
                  <p:nvPr/>
                </p:nvSpPr>
                <p:spPr>
                  <a:xfrm>
                    <a:off x="537275" y="2490308"/>
                    <a:ext cx="1219200" cy="365125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/>
                      <a:t>Beam</a:t>
                    </a:r>
                    <a:endParaRPr lang="ko-KR" altLang="en-US"/>
                  </a:p>
                </p:txBody>
              </p:sp>
              <p:cxnSp>
                <p:nvCxnSpPr>
                  <p:cNvPr id="52" name="직선 화살표 연결선 51">
                    <a:extLst>
                      <a:ext uri="{FF2B5EF4-FFF2-40B4-BE49-F238E27FC236}">
                        <a16:creationId xmlns:a16="http://schemas.microsoft.com/office/drawing/2014/main" id="{2413A067-3BB3-8617-6813-197FDD6C7180}"/>
                      </a:ext>
                    </a:extLst>
                  </p:cNvPr>
                  <p:cNvCxnSpPr>
                    <a:stCxn id="50" idx="6"/>
                  </p:cNvCxnSpPr>
                  <p:nvPr/>
                </p:nvCxnSpPr>
                <p:spPr>
                  <a:xfrm flipV="1">
                    <a:off x="1756475" y="2672870"/>
                    <a:ext cx="769749" cy="1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A60DDD7-CC0E-B8B5-E2CE-EFD974225B07}"/>
                  </a:ext>
                </a:extLst>
              </p:cNvPr>
              <p:cNvSpPr txBox="1"/>
              <p:nvPr/>
            </p:nvSpPr>
            <p:spPr>
              <a:xfrm>
                <a:off x="1171415" y="2499846"/>
                <a:ext cx="638012" cy="380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>
                    <a:solidFill>
                      <a:srgbClr val="0000FF"/>
                    </a:solidFill>
                    <a:sym typeface="Wingdings" panose="05000000000000000000" pitchFamily="2" charset="2"/>
                  </a:rPr>
                  <a:t>E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CAAA87-CBB4-109C-B7A2-536EF7624C93}"/>
                  </a:ext>
                </a:extLst>
              </p:cNvPr>
              <p:cNvSpPr txBox="1"/>
              <p:nvPr/>
            </p:nvSpPr>
            <p:spPr>
              <a:xfrm>
                <a:off x="2010821" y="2665425"/>
                <a:ext cx="968644" cy="380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err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I</a:t>
                </a:r>
                <a:r>
                  <a:rPr lang="en-US" altLang="ko-KR" baseline="-25000" err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beam</a:t>
                </a:r>
                <a:r>
                  <a:rPr lang="en-US" altLang="ko-KR">
                    <a:solidFill>
                      <a:srgbClr val="FF0000"/>
                    </a:solidFill>
                    <a:sym typeface="Wingdings" panose="05000000000000000000" pitchFamily="2" charset="2"/>
                  </a:rPr>
                  <a:t>(t)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A9B9E34-202B-F5AF-368C-9BD02AE9A5FB}"/>
                </a:ext>
              </a:extLst>
            </p:cNvPr>
            <p:cNvSpPr txBox="1"/>
            <p:nvPr/>
          </p:nvSpPr>
          <p:spPr>
            <a:xfrm>
              <a:off x="1460714" y="1813122"/>
              <a:ext cx="968644" cy="380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err="1">
                  <a:sym typeface="Wingdings" panose="05000000000000000000" pitchFamily="2" charset="2"/>
                </a:rPr>
                <a:t>I</a:t>
              </a:r>
              <a:r>
                <a:rPr lang="en-US" altLang="ko-KR" baseline="-25000" err="1">
                  <a:sym typeface="Wingdings" panose="05000000000000000000" pitchFamily="2" charset="2"/>
                </a:rPr>
                <a:t>image</a:t>
              </a:r>
              <a:r>
                <a:rPr lang="en-US" altLang="ko-KR">
                  <a:sym typeface="Wingdings" panose="05000000000000000000" pitchFamily="2" charset="2"/>
                </a:rPr>
                <a:t>(t)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25C1C46-B3A3-5D6A-F2EA-3B0D8C599371}"/>
              </a:ext>
            </a:extLst>
          </p:cNvPr>
          <p:cNvSpPr txBox="1"/>
          <p:nvPr/>
        </p:nvSpPr>
        <p:spPr>
          <a:xfrm>
            <a:off x="9742151" y="6252666"/>
            <a:ext cx="2515538" cy="3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ym typeface="Wingdings" panose="05000000000000000000" pitchFamily="2" charset="2"/>
              </a:rPr>
              <a:t>&lt;Equivalent circuit&gt;</a:t>
            </a:r>
          </a:p>
        </p:txBody>
      </p:sp>
    </p:spTree>
    <p:extLst>
      <p:ext uri="{BB962C8B-B14F-4D97-AF65-F5344CB8AC3E}">
        <p14:creationId xmlns:p14="http://schemas.microsoft.com/office/powerpoint/2010/main" val="120625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22222E-6 L 0.57826 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0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C830CF-6746-19E4-7860-67B284C79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Beam</a:t>
            </a:r>
            <a:r>
              <a:rPr lang="ko-KR" altLang="en-US"/>
              <a:t> </a:t>
            </a:r>
            <a:r>
              <a:rPr lang="en-US" altLang="ko-KR"/>
              <a:t>position</a:t>
            </a:r>
            <a:r>
              <a:rPr lang="ko-KR" altLang="en-US"/>
              <a:t> </a:t>
            </a:r>
            <a:r>
              <a:rPr lang="en-US" altLang="ko-KR"/>
              <a:t>monitor, BPM</a:t>
            </a:r>
            <a:endParaRPr lang="ko-KR" altLang="en-US"/>
          </a:p>
        </p:txBody>
      </p:sp>
      <p:sp>
        <p:nvSpPr>
          <p:cNvPr id="14" name="날짜 개체 틀 13">
            <a:extLst>
              <a:ext uri="{FF2B5EF4-FFF2-40B4-BE49-F238E27FC236}">
                <a16:creationId xmlns:a16="http://schemas.microsoft.com/office/drawing/2014/main" id="{09589D9A-2E8C-D6AF-4B94-D742C65E5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D3E3-D30C-440B-AB62-85925408E9E5}" type="datetime1">
              <a:rPr lang="ko-KR" altLang="en-US" smtClean="0"/>
              <a:t>2024-08-14</a:t>
            </a:fld>
            <a:endParaRPr lang="ko-KR" altLang="en-US"/>
          </a:p>
        </p:txBody>
      </p:sp>
      <p:sp>
        <p:nvSpPr>
          <p:cNvPr id="30" name="슬라이드 번호 개체 틀 29">
            <a:extLst>
              <a:ext uri="{FF2B5EF4-FFF2-40B4-BE49-F238E27FC236}">
                <a16:creationId xmlns:a16="http://schemas.microsoft.com/office/drawing/2014/main" id="{063BAD7F-DE1C-9650-6468-A59CAB24A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4</a:t>
            </a:fld>
            <a:endParaRPr lang="ko-KR" altLang="en-US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F14154F7-9EFD-F393-D758-07909ED3F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831" y="1163891"/>
            <a:ext cx="5197244" cy="3651020"/>
          </a:xfrm>
          <a:prstGeom prst="rect">
            <a:avLst/>
          </a:prstGeom>
        </p:spPr>
      </p:pic>
      <p:sp>
        <p:nvSpPr>
          <p:cNvPr id="13" name="Google Shape;96;p1">
            <a:extLst>
              <a:ext uri="{FF2B5EF4-FFF2-40B4-BE49-F238E27FC236}">
                <a16:creationId xmlns:a16="http://schemas.microsoft.com/office/drawing/2014/main" id="{F316A36A-1E07-F33F-AF2B-5479F4B57B73}"/>
              </a:ext>
            </a:extLst>
          </p:cNvPr>
          <p:cNvSpPr txBox="1"/>
          <p:nvPr/>
        </p:nvSpPr>
        <p:spPr>
          <a:xfrm>
            <a:off x="625098" y="4548594"/>
            <a:ext cx="1781793" cy="419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522" tIns="24754" rIns="49522" bIns="24754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b="1"/>
              <a:t>① </a:t>
            </a:r>
            <a:r>
              <a:rPr lang="en-US" altLang="ko-KR" sz="1600" b="1"/>
              <a:t>Measurement</a:t>
            </a:r>
          </a:p>
        </p:txBody>
      </p:sp>
      <p:sp>
        <p:nvSpPr>
          <p:cNvPr id="16" name="Google Shape;96;p1">
            <a:extLst>
              <a:ext uri="{FF2B5EF4-FFF2-40B4-BE49-F238E27FC236}">
                <a16:creationId xmlns:a16="http://schemas.microsoft.com/office/drawing/2014/main" id="{F3029A3D-5921-B5F8-071B-1F75A5E04469}"/>
              </a:ext>
            </a:extLst>
          </p:cNvPr>
          <p:cNvSpPr txBox="1"/>
          <p:nvPr/>
        </p:nvSpPr>
        <p:spPr>
          <a:xfrm>
            <a:off x="2250021" y="4799913"/>
            <a:ext cx="2166995" cy="419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522" tIns="24754" rIns="49522" bIns="24754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b="1"/>
              <a:t>② </a:t>
            </a:r>
            <a:r>
              <a:rPr lang="en-US" altLang="ko-KR" sz="1600" b="1"/>
              <a:t>Signal processing</a:t>
            </a:r>
          </a:p>
        </p:txBody>
      </p:sp>
      <p:sp>
        <p:nvSpPr>
          <p:cNvPr id="17" name="Google Shape;96;p1">
            <a:extLst>
              <a:ext uri="{FF2B5EF4-FFF2-40B4-BE49-F238E27FC236}">
                <a16:creationId xmlns:a16="http://schemas.microsoft.com/office/drawing/2014/main" id="{62A94030-1961-1778-8343-88AEF94EBE06}"/>
              </a:ext>
            </a:extLst>
          </p:cNvPr>
          <p:cNvSpPr txBox="1"/>
          <p:nvPr/>
        </p:nvSpPr>
        <p:spPr>
          <a:xfrm>
            <a:off x="4148830" y="4030829"/>
            <a:ext cx="1852975" cy="788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522" tIns="24754" rIns="49522" bIns="24754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b="1"/>
              <a:t>③ </a:t>
            </a:r>
            <a:r>
              <a:rPr lang="en-US" altLang="ko-KR" sz="1600" b="1"/>
              <a:t>Estimation of beam position</a:t>
            </a: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602C2859-C2CE-DF49-919A-BB6DE6350A0B}"/>
              </a:ext>
            </a:extLst>
          </p:cNvPr>
          <p:cNvSpPr/>
          <p:nvPr/>
        </p:nvSpPr>
        <p:spPr>
          <a:xfrm>
            <a:off x="4351999" y="2468279"/>
            <a:ext cx="1186036" cy="11977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D0EBE6A2-8AFD-C92E-CB72-386CD6467133}"/>
              </a:ext>
            </a:extLst>
          </p:cNvPr>
          <p:cNvCxnSpPr>
            <a:cxnSpLocks/>
            <a:stCxn id="18" idx="7"/>
            <a:endCxn id="22" idx="1"/>
          </p:cNvCxnSpPr>
          <p:nvPr/>
        </p:nvCxnSpPr>
        <p:spPr>
          <a:xfrm flipV="1">
            <a:off x="5364344" y="1927987"/>
            <a:ext cx="1067583" cy="7157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0DD56D7F-5CAC-DCDC-A9B0-039CA211DE94}"/>
              </a:ext>
            </a:extLst>
          </p:cNvPr>
          <p:cNvGrpSpPr/>
          <p:nvPr/>
        </p:nvGrpSpPr>
        <p:grpSpPr>
          <a:xfrm>
            <a:off x="6431927" y="866572"/>
            <a:ext cx="4251245" cy="3922100"/>
            <a:chOff x="6431927" y="866572"/>
            <a:chExt cx="4251245" cy="3922100"/>
          </a:xfrm>
        </p:grpSpPr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id="{F668A71B-49F2-2860-058D-BDC986882F90}"/>
                </a:ext>
              </a:extLst>
            </p:cNvPr>
            <p:cNvGrpSpPr/>
            <p:nvPr/>
          </p:nvGrpSpPr>
          <p:grpSpPr>
            <a:xfrm>
              <a:off x="6431927" y="866572"/>
              <a:ext cx="4251245" cy="2122829"/>
              <a:chOff x="6431927" y="866572"/>
              <a:chExt cx="4251245" cy="2122829"/>
            </a:xfrm>
          </p:grpSpPr>
          <p:pic>
            <p:nvPicPr>
              <p:cNvPr id="22" name="그림 21" descr="스케치, 원이(가) 표시된 사진&#10;&#10;자동 생성된 설명">
                <a:extLst>
                  <a:ext uri="{FF2B5EF4-FFF2-40B4-BE49-F238E27FC236}">
                    <a16:creationId xmlns:a16="http://schemas.microsoft.com/office/drawing/2014/main" id="{3981BDB6-5B57-DAA2-3F1E-BAEB75B779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185" r="46463"/>
              <a:stretch/>
            </p:blipFill>
            <p:spPr>
              <a:xfrm>
                <a:off x="6431927" y="866572"/>
                <a:ext cx="2459949" cy="2122829"/>
              </a:xfrm>
              <a:prstGeom prst="rect">
                <a:avLst/>
              </a:prstGeom>
            </p:spPr>
          </p:pic>
          <p:pic>
            <p:nvPicPr>
              <p:cNvPr id="27" name="그림 26" descr="자동차 부품, 로터, 원이(가) 표시된 사진&#10;&#10;자동 생성된 설명">
                <a:extLst>
                  <a:ext uri="{FF2B5EF4-FFF2-40B4-BE49-F238E27FC236}">
                    <a16:creationId xmlns:a16="http://schemas.microsoft.com/office/drawing/2014/main" id="{7A143B61-84F8-B055-01A4-895F9217BE9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76" t="6016" r="9693" b="11390"/>
              <a:stretch/>
            </p:blipFill>
            <p:spPr>
              <a:xfrm rot="5400000">
                <a:off x="8726110" y="1032339"/>
                <a:ext cx="2122827" cy="1791297"/>
              </a:xfrm>
              <a:prstGeom prst="rect">
                <a:avLst/>
              </a:prstGeom>
            </p:spPr>
          </p:pic>
        </p:grpSp>
        <p:pic>
          <p:nvPicPr>
            <p:cNvPr id="28" name="그림 27">
              <a:extLst>
                <a:ext uri="{FF2B5EF4-FFF2-40B4-BE49-F238E27FC236}">
                  <a16:creationId xmlns:a16="http://schemas.microsoft.com/office/drawing/2014/main" id="{193425D6-9C3D-12F3-D262-3019D19FAB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2020" t="12020" r="12020" b="12020"/>
            <a:stretch/>
          </p:blipFill>
          <p:spPr>
            <a:xfrm>
              <a:off x="6437136" y="2987111"/>
              <a:ext cx="2454737" cy="1801561"/>
            </a:xfrm>
            <a:prstGeom prst="rect">
              <a:avLst/>
            </a:prstGeom>
          </p:spPr>
        </p:pic>
      </p:grp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73FF8694-6DE0-A81A-DABB-EF19D1B7AE1C}"/>
              </a:ext>
            </a:extLst>
          </p:cNvPr>
          <p:cNvCxnSpPr>
            <a:cxnSpLocks/>
            <a:stCxn id="35" idx="0"/>
          </p:cNvCxnSpPr>
          <p:nvPr/>
        </p:nvCxnSpPr>
        <p:spPr>
          <a:xfrm flipH="1" flipV="1">
            <a:off x="9845748" y="2158850"/>
            <a:ext cx="7942" cy="16565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D30717CC-5A46-1D10-0F84-B798849BBA80}"/>
              </a:ext>
            </a:extLst>
          </p:cNvPr>
          <p:cNvCxnSpPr>
            <a:cxnSpLocks/>
            <a:stCxn id="35" idx="0"/>
          </p:cNvCxnSpPr>
          <p:nvPr/>
        </p:nvCxnSpPr>
        <p:spPr>
          <a:xfrm flipV="1">
            <a:off x="9853690" y="1810150"/>
            <a:ext cx="298495" cy="20052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4ED093C2-52A3-267F-878C-1AC85C8ED9AB}"/>
              </a:ext>
            </a:extLst>
          </p:cNvPr>
          <p:cNvCxnSpPr>
            <a:cxnSpLocks/>
            <a:stCxn id="35" idx="0"/>
          </p:cNvCxnSpPr>
          <p:nvPr/>
        </p:nvCxnSpPr>
        <p:spPr>
          <a:xfrm flipH="1" flipV="1">
            <a:off x="9327203" y="1933701"/>
            <a:ext cx="526487" cy="18816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2E54E5DB-C623-9199-C1B8-5F5BC372A8F3}"/>
              </a:ext>
            </a:extLst>
          </p:cNvPr>
          <p:cNvCxnSpPr>
            <a:cxnSpLocks/>
            <a:stCxn id="35" idx="0"/>
          </p:cNvCxnSpPr>
          <p:nvPr/>
        </p:nvCxnSpPr>
        <p:spPr>
          <a:xfrm flipH="1" flipV="1">
            <a:off x="9684997" y="1381771"/>
            <a:ext cx="168693" cy="24336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Google Shape;96;p1">
            <a:extLst>
              <a:ext uri="{FF2B5EF4-FFF2-40B4-BE49-F238E27FC236}">
                <a16:creationId xmlns:a16="http://schemas.microsoft.com/office/drawing/2014/main" id="{509FAE91-DCC9-E00B-C850-D1A73B27A846}"/>
              </a:ext>
            </a:extLst>
          </p:cNvPr>
          <p:cNvSpPr txBox="1"/>
          <p:nvPr/>
        </p:nvSpPr>
        <p:spPr>
          <a:xfrm>
            <a:off x="9164664" y="3815375"/>
            <a:ext cx="1378052" cy="603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522" tIns="24754" rIns="49522" bIns="24754" anchor="t" anchorCtr="0">
            <a:spAutoFit/>
          </a:bodyPr>
          <a:lstStyle/>
          <a:p>
            <a:pPr algn="ctr"/>
            <a:r>
              <a:rPr lang="en-US" altLang="ko-KR" sz="1800"/>
              <a:t>Four electrodes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91540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화살표: 아래쪽 40">
            <a:extLst>
              <a:ext uri="{FF2B5EF4-FFF2-40B4-BE49-F238E27FC236}">
                <a16:creationId xmlns:a16="http://schemas.microsoft.com/office/drawing/2014/main" id="{EAC58B01-B7F4-A10D-FA50-423091C7C6B6}"/>
              </a:ext>
            </a:extLst>
          </p:cNvPr>
          <p:cNvSpPr/>
          <p:nvPr/>
        </p:nvSpPr>
        <p:spPr>
          <a:xfrm>
            <a:off x="4278064" y="3552626"/>
            <a:ext cx="753120" cy="73161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B7C830CF-6746-19E4-7860-67B284C79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BPM signal processing procedure</a:t>
            </a:r>
            <a:endParaRPr lang="ko-KR" altLang="en-US"/>
          </a:p>
        </p:txBody>
      </p:sp>
      <p:sp>
        <p:nvSpPr>
          <p:cNvPr id="14" name="날짜 개체 틀 13">
            <a:extLst>
              <a:ext uri="{FF2B5EF4-FFF2-40B4-BE49-F238E27FC236}">
                <a16:creationId xmlns:a16="http://schemas.microsoft.com/office/drawing/2014/main" id="{09589D9A-2E8C-D6AF-4B94-D742C65E5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D3E3-D30C-440B-AB62-85925408E9E5}" type="datetime1">
              <a:rPr lang="ko-KR" altLang="en-US" smtClean="0"/>
              <a:t>2024-08-14</a:t>
            </a:fld>
            <a:endParaRPr lang="ko-KR" altLang="en-US"/>
          </a:p>
        </p:txBody>
      </p:sp>
      <p:sp>
        <p:nvSpPr>
          <p:cNvPr id="30" name="슬라이드 번호 개체 틀 29">
            <a:extLst>
              <a:ext uri="{FF2B5EF4-FFF2-40B4-BE49-F238E27FC236}">
                <a16:creationId xmlns:a16="http://schemas.microsoft.com/office/drawing/2014/main" id="{063BAD7F-DE1C-9650-6468-A59CAB24A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B9C27268-E325-3105-3E85-B765377BFC9F}"/>
              </a:ext>
            </a:extLst>
          </p:cNvPr>
          <p:cNvSpPr/>
          <p:nvPr/>
        </p:nvSpPr>
        <p:spPr>
          <a:xfrm>
            <a:off x="229531" y="1701369"/>
            <a:ext cx="1250302" cy="125030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E6196133-ECBB-FCB8-AFF6-EF8493FC112C}"/>
              </a:ext>
            </a:extLst>
          </p:cNvPr>
          <p:cNvGrpSpPr/>
          <p:nvPr/>
        </p:nvGrpSpPr>
        <p:grpSpPr>
          <a:xfrm>
            <a:off x="649412" y="1255962"/>
            <a:ext cx="1321677" cy="593689"/>
            <a:chOff x="2099391" y="1364732"/>
            <a:chExt cx="1548876" cy="593689"/>
          </a:xfrm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FDFE1F3F-8996-02E9-8AC3-C42802FD9765}"/>
                </a:ext>
              </a:extLst>
            </p:cNvPr>
            <p:cNvSpPr/>
            <p:nvPr/>
          </p:nvSpPr>
          <p:spPr>
            <a:xfrm>
              <a:off x="2099391" y="1912702"/>
              <a:ext cx="410539" cy="45719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화살표: 굽음 9">
              <a:extLst>
                <a:ext uri="{FF2B5EF4-FFF2-40B4-BE49-F238E27FC236}">
                  <a16:creationId xmlns:a16="http://schemas.microsoft.com/office/drawing/2014/main" id="{C200B8F3-9DF8-D3DE-756D-6397B998D3A7}"/>
                </a:ext>
              </a:extLst>
            </p:cNvPr>
            <p:cNvSpPr/>
            <p:nvPr/>
          </p:nvSpPr>
          <p:spPr>
            <a:xfrm>
              <a:off x="2276666" y="1364732"/>
              <a:ext cx="1371601" cy="561212"/>
            </a:xfrm>
            <a:prstGeom prst="bentArrow">
              <a:avLst>
                <a:gd name="adj1" fmla="val 10037"/>
                <a:gd name="adj2" fmla="val 15024"/>
                <a:gd name="adj3" fmla="val 25000"/>
                <a:gd name="adj4" fmla="val 43750"/>
              </a:avLst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3CA059D3-40C9-F32A-BE0E-73EABA0ABDC0}"/>
              </a:ext>
            </a:extLst>
          </p:cNvPr>
          <p:cNvCxnSpPr/>
          <p:nvPr/>
        </p:nvCxnSpPr>
        <p:spPr>
          <a:xfrm>
            <a:off x="3064934" y="2307859"/>
            <a:ext cx="6506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A6087132-66EC-D854-7332-272102F196AF}"/>
              </a:ext>
            </a:extLst>
          </p:cNvPr>
          <p:cNvSpPr/>
          <p:nvPr/>
        </p:nvSpPr>
        <p:spPr>
          <a:xfrm>
            <a:off x="3899180" y="1057557"/>
            <a:ext cx="757768" cy="257524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/>
              <a:t>ADC</a:t>
            </a:r>
          </a:p>
        </p:txBody>
      </p: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4F21CB84-FA40-C6C7-3420-F6E40E8BCD66}"/>
              </a:ext>
            </a:extLst>
          </p:cNvPr>
          <p:cNvCxnSpPr>
            <a:cxnSpLocks/>
          </p:cNvCxnSpPr>
          <p:nvPr/>
        </p:nvCxnSpPr>
        <p:spPr>
          <a:xfrm>
            <a:off x="4801119" y="1500585"/>
            <a:ext cx="5544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BD9A1F99-35E5-6CFA-618B-C21042523F01}"/>
              </a:ext>
            </a:extLst>
          </p:cNvPr>
          <p:cNvSpPr txBox="1"/>
          <p:nvPr/>
        </p:nvSpPr>
        <p:spPr>
          <a:xfrm>
            <a:off x="8606938" y="6188586"/>
            <a:ext cx="3184973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Font typeface="+mj-lt"/>
              <a:buAutoNum type="romanUcPeriod" startAt="2"/>
            </a:pPr>
            <a:r>
              <a:rPr lang="en-US" altLang="ko-KR">
                <a:sym typeface="Wingdings" panose="05000000000000000000" pitchFamily="2" charset="2"/>
              </a:rPr>
              <a:t>BPM offline calibration research</a:t>
            </a:r>
            <a:endParaRPr lang="en-US" altLang="ko-KR"/>
          </a:p>
        </p:txBody>
      </p:sp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20733A96-EB44-553A-07A2-32D01B76DE67}"/>
              </a:ext>
            </a:extLst>
          </p:cNvPr>
          <p:cNvCxnSpPr>
            <a:cxnSpLocks/>
          </p:cNvCxnSpPr>
          <p:nvPr/>
        </p:nvCxnSpPr>
        <p:spPr>
          <a:xfrm>
            <a:off x="4793906" y="3038757"/>
            <a:ext cx="5617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FEDE9715-4D00-78D1-791A-C5E83C389122}"/>
              </a:ext>
            </a:extLst>
          </p:cNvPr>
          <p:cNvSpPr/>
          <p:nvPr/>
        </p:nvSpPr>
        <p:spPr>
          <a:xfrm>
            <a:off x="5510088" y="1182979"/>
            <a:ext cx="1537327" cy="6438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/>
              <a:t>Broadband</a:t>
            </a:r>
          </a:p>
        </p:txBody>
      </p:sp>
      <p:sp>
        <p:nvSpPr>
          <p:cNvPr id="36" name="사각형: 둥근 모서리 35">
            <a:extLst>
              <a:ext uri="{FF2B5EF4-FFF2-40B4-BE49-F238E27FC236}">
                <a16:creationId xmlns:a16="http://schemas.microsoft.com/office/drawing/2014/main" id="{CF336D96-B82F-18B0-CA6C-918EF397B308}"/>
              </a:ext>
            </a:extLst>
          </p:cNvPr>
          <p:cNvSpPr/>
          <p:nvPr/>
        </p:nvSpPr>
        <p:spPr>
          <a:xfrm>
            <a:off x="5444182" y="2721478"/>
            <a:ext cx="1626260" cy="6438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/>
              <a:t>Narrowband</a:t>
            </a:r>
          </a:p>
        </p:txBody>
      </p:sp>
      <p:cxnSp>
        <p:nvCxnSpPr>
          <p:cNvPr id="42" name="직선 화살표 연결선 41">
            <a:extLst>
              <a:ext uri="{FF2B5EF4-FFF2-40B4-BE49-F238E27FC236}">
                <a16:creationId xmlns:a16="http://schemas.microsoft.com/office/drawing/2014/main" id="{9A976C99-946F-A5BA-AF90-555279C54A32}"/>
              </a:ext>
            </a:extLst>
          </p:cNvPr>
          <p:cNvCxnSpPr>
            <a:cxnSpLocks/>
          </p:cNvCxnSpPr>
          <p:nvPr/>
        </p:nvCxnSpPr>
        <p:spPr>
          <a:xfrm>
            <a:off x="7261110" y="1489875"/>
            <a:ext cx="247728" cy="3272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직선 화살표 연결선 43">
            <a:extLst>
              <a:ext uri="{FF2B5EF4-FFF2-40B4-BE49-F238E27FC236}">
                <a16:creationId xmlns:a16="http://schemas.microsoft.com/office/drawing/2014/main" id="{C8914F1C-54B7-7950-4563-B1439E5FF78C}"/>
              </a:ext>
            </a:extLst>
          </p:cNvPr>
          <p:cNvCxnSpPr>
            <a:cxnSpLocks/>
          </p:cNvCxnSpPr>
          <p:nvPr/>
        </p:nvCxnSpPr>
        <p:spPr>
          <a:xfrm flipV="1">
            <a:off x="7261110" y="2651333"/>
            <a:ext cx="247728" cy="387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사각형: 둥근 모서리 46">
            <a:extLst>
              <a:ext uri="{FF2B5EF4-FFF2-40B4-BE49-F238E27FC236}">
                <a16:creationId xmlns:a16="http://schemas.microsoft.com/office/drawing/2014/main" id="{B3105A93-79DD-99DF-5AE5-06BE3DD707CE}"/>
              </a:ext>
            </a:extLst>
          </p:cNvPr>
          <p:cNvSpPr/>
          <p:nvPr/>
        </p:nvSpPr>
        <p:spPr>
          <a:xfrm>
            <a:off x="7527477" y="1926044"/>
            <a:ext cx="1463738" cy="6438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/>
              <a:t>Signal strength</a:t>
            </a:r>
          </a:p>
          <a:p>
            <a:pPr algn="ctr"/>
            <a:r>
              <a:rPr lang="en-US" altLang="ko-KR" sz="1400"/>
              <a:t>definitions</a:t>
            </a: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D1A7D3F4-2D2D-5835-DECD-1E52F370C397}"/>
              </a:ext>
            </a:extLst>
          </p:cNvPr>
          <p:cNvSpPr/>
          <p:nvPr/>
        </p:nvSpPr>
        <p:spPr>
          <a:xfrm rot="5400000" flipV="1">
            <a:off x="133423" y="2322319"/>
            <a:ext cx="410539" cy="4571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E557998-C349-CB36-3FFB-E58C2FA50D51}"/>
              </a:ext>
            </a:extLst>
          </p:cNvPr>
          <p:cNvSpPr txBox="1"/>
          <p:nvPr/>
        </p:nvSpPr>
        <p:spPr>
          <a:xfrm>
            <a:off x="54873" y="2926035"/>
            <a:ext cx="769698" cy="3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/>
              <a:t>BPM</a:t>
            </a:r>
            <a:endParaRPr lang="ko-KR" altLang="en-US"/>
          </a:p>
        </p:txBody>
      </p:sp>
      <p:cxnSp>
        <p:nvCxnSpPr>
          <p:cNvPr id="54" name="직선 화살표 연결선 53">
            <a:extLst>
              <a:ext uri="{FF2B5EF4-FFF2-40B4-BE49-F238E27FC236}">
                <a16:creationId xmlns:a16="http://schemas.microsoft.com/office/drawing/2014/main" id="{D0B00B15-269A-5312-A8B1-8BD9F5C50A23}"/>
              </a:ext>
            </a:extLst>
          </p:cNvPr>
          <p:cNvCxnSpPr>
            <a:cxnSpLocks/>
          </p:cNvCxnSpPr>
          <p:nvPr/>
        </p:nvCxnSpPr>
        <p:spPr>
          <a:xfrm>
            <a:off x="9087369" y="2257446"/>
            <a:ext cx="1669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사각형: 둥근 모서리 55">
            <a:extLst>
              <a:ext uri="{FF2B5EF4-FFF2-40B4-BE49-F238E27FC236}">
                <a16:creationId xmlns:a16="http://schemas.microsoft.com/office/drawing/2014/main" id="{33F29CCD-1021-E414-0267-E3B0DE8F60E2}"/>
              </a:ext>
            </a:extLst>
          </p:cNvPr>
          <p:cNvSpPr/>
          <p:nvPr/>
        </p:nvSpPr>
        <p:spPr>
          <a:xfrm>
            <a:off x="9291234" y="1906636"/>
            <a:ext cx="1463738" cy="6438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/>
              <a:t>Position</a:t>
            </a:r>
          </a:p>
          <a:p>
            <a:pPr algn="ctr"/>
            <a:r>
              <a:rPr lang="en-US" altLang="ko-KR" sz="1400"/>
              <a:t>Calculation</a:t>
            </a:r>
          </a:p>
          <a:p>
            <a:pPr algn="ctr"/>
            <a:r>
              <a:rPr lang="en-US" altLang="ko-KR" sz="1400"/>
              <a:t>definitions</a:t>
            </a:r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8380AE49-A4F8-97C4-B51E-F56809B29D25}"/>
              </a:ext>
            </a:extLst>
          </p:cNvPr>
          <p:cNvSpPr/>
          <p:nvPr/>
        </p:nvSpPr>
        <p:spPr>
          <a:xfrm>
            <a:off x="8991215" y="3983064"/>
            <a:ext cx="1965271" cy="1859790"/>
          </a:xfrm>
          <a:prstGeom prst="rect">
            <a:avLst/>
          </a:prstGeom>
          <a:noFill/>
          <a:ln w="38100">
            <a:solidFill>
              <a:srgbClr val="00B050"/>
            </a:solidFill>
            <a:prstDash val="dash"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5EE66548-F840-68E9-C281-E96B61D05A25}"/>
              </a:ext>
            </a:extLst>
          </p:cNvPr>
          <p:cNvSpPr/>
          <p:nvPr/>
        </p:nvSpPr>
        <p:spPr>
          <a:xfrm>
            <a:off x="2056354" y="1057557"/>
            <a:ext cx="883018" cy="25752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100"/>
              <a:t>Analog</a:t>
            </a:r>
          </a:p>
          <a:p>
            <a:pPr algn="ctr"/>
            <a:r>
              <a:rPr lang="en-US" altLang="ko-KR" sz="1100"/>
              <a:t>Front-end</a:t>
            </a:r>
          </a:p>
          <a:p>
            <a:pPr algn="ctr"/>
            <a:r>
              <a:rPr lang="en-US" altLang="ko-KR" sz="1100"/>
              <a:t>stage</a:t>
            </a:r>
          </a:p>
        </p:txBody>
      </p:sp>
      <p:sp>
        <p:nvSpPr>
          <p:cNvPr id="26" name="화살표: 아래쪽 25">
            <a:extLst>
              <a:ext uri="{FF2B5EF4-FFF2-40B4-BE49-F238E27FC236}">
                <a16:creationId xmlns:a16="http://schemas.microsoft.com/office/drawing/2014/main" id="{E449FA24-11DE-23EF-B65F-32B3A2EC828C}"/>
              </a:ext>
            </a:extLst>
          </p:cNvPr>
          <p:cNvSpPr/>
          <p:nvPr/>
        </p:nvSpPr>
        <p:spPr>
          <a:xfrm>
            <a:off x="10199425" y="5552499"/>
            <a:ext cx="753120" cy="73161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DDCF75A-9DC0-B9A8-8280-970A98DF8778}"/>
              </a:ext>
            </a:extLst>
          </p:cNvPr>
          <p:cNvSpPr txBox="1"/>
          <p:nvPr/>
        </p:nvSpPr>
        <p:spPr>
          <a:xfrm>
            <a:off x="1034687" y="847504"/>
            <a:ext cx="6943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/>
              <a:t>Top</a:t>
            </a:r>
            <a:endParaRPr lang="ko-KR" altLang="en-US" sz="16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405FA2-897B-770D-A8D5-22357B8B31C1}"/>
              </a:ext>
            </a:extLst>
          </p:cNvPr>
          <p:cNvSpPr txBox="1"/>
          <p:nvPr/>
        </p:nvSpPr>
        <p:spPr>
          <a:xfrm>
            <a:off x="1362079" y="1847581"/>
            <a:ext cx="715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/>
              <a:t>Right</a:t>
            </a:r>
            <a:endParaRPr lang="ko-KR" altLang="en-US" sz="16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90EB52-17A7-D39E-3DDF-3BCEAE57CEDF}"/>
              </a:ext>
            </a:extLst>
          </p:cNvPr>
          <p:cNvSpPr txBox="1"/>
          <p:nvPr/>
        </p:nvSpPr>
        <p:spPr>
          <a:xfrm>
            <a:off x="319773" y="1959030"/>
            <a:ext cx="582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/>
              <a:t>Left</a:t>
            </a:r>
            <a:endParaRPr lang="ko-KR" altLang="en-US" sz="16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ACF166-B7B0-2609-B379-59B1F73D659A}"/>
              </a:ext>
            </a:extLst>
          </p:cNvPr>
          <p:cNvSpPr txBox="1"/>
          <p:nvPr/>
        </p:nvSpPr>
        <p:spPr>
          <a:xfrm>
            <a:off x="481780" y="2482056"/>
            <a:ext cx="9078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/>
              <a:t>Bottom</a:t>
            </a:r>
            <a:endParaRPr lang="ko-KR" altLang="en-US" sz="1600"/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9583D4E0-76EC-4602-B9D2-7418050FBB00}"/>
              </a:ext>
            </a:extLst>
          </p:cNvPr>
          <p:cNvCxnSpPr>
            <a:cxnSpLocks/>
          </p:cNvCxnSpPr>
          <p:nvPr/>
        </p:nvCxnSpPr>
        <p:spPr>
          <a:xfrm>
            <a:off x="10027733" y="2595839"/>
            <a:ext cx="0" cy="1387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67A8910D-9A14-ECE3-1E37-578B72F2E83D}"/>
              </a:ext>
            </a:extLst>
          </p:cNvPr>
          <p:cNvSpPr/>
          <p:nvPr/>
        </p:nvSpPr>
        <p:spPr>
          <a:xfrm>
            <a:off x="9151370" y="4058518"/>
            <a:ext cx="1709829" cy="6438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/>
              <a:t>Data selection for calibration</a:t>
            </a:r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BBFEA94C-6FA3-CB4A-76D1-BC3E7762F940}"/>
              </a:ext>
            </a:extLst>
          </p:cNvPr>
          <p:cNvCxnSpPr>
            <a:cxnSpLocks/>
          </p:cNvCxnSpPr>
          <p:nvPr/>
        </p:nvCxnSpPr>
        <p:spPr>
          <a:xfrm>
            <a:off x="10006284" y="4756988"/>
            <a:ext cx="0" cy="212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사각형: 둥근 모서리 30">
            <a:extLst>
              <a:ext uri="{FF2B5EF4-FFF2-40B4-BE49-F238E27FC236}">
                <a16:creationId xmlns:a16="http://schemas.microsoft.com/office/drawing/2014/main" id="{A81076C2-1D9D-84E2-5C58-3CB6301C8880}"/>
              </a:ext>
            </a:extLst>
          </p:cNvPr>
          <p:cNvSpPr/>
          <p:nvPr/>
        </p:nvSpPr>
        <p:spPr>
          <a:xfrm>
            <a:off x="9151370" y="5075871"/>
            <a:ext cx="1709829" cy="6438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/>
              <a:t>Position calibration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BBADAB9F-9AE3-2BEF-4115-60CF0FC9AA6D}"/>
              </a:ext>
            </a:extLst>
          </p:cNvPr>
          <p:cNvSpPr/>
          <p:nvPr/>
        </p:nvSpPr>
        <p:spPr>
          <a:xfrm>
            <a:off x="3801855" y="917685"/>
            <a:ext cx="7026622" cy="2783659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F0DB5C4-37EC-833F-5793-0B6D67D7C1ED}"/>
              </a:ext>
            </a:extLst>
          </p:cNvPr>
          <p:cNvSpPr txBox="1"/>
          <p:nvPr/>
        </p:nvSpPr>
        <p:spPr>
          <a:xfrm>
            <a:off x="3303257" y="4275551"/>
            <a:ext cx="3184973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Font typeface="+mj-lt"/>
              <a:buAutoNum type="romanUcPeriod"/>
            </a:pPr>
            <a:r>
              <a:rPr lang="en-US" altLang="ko-KR"/>
              <a:t>BPM signal &amp; position definition (RAON)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1562C5A-9C7C-D4FE-ABF0-8ECCF540AD9D}"/>
              </a:ext>
            </a:extLst>
          </p:cNvPr>
          <p:cNvSpPr txBox="1"/>
          <p:nvPr/>
        </p:nvSpPr>
        <p:spPr>
          <a:xfrm>
            <a:off x="7887717" y="1443713"/>
            <a:ext cx="14384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err="1"/>
              <a:t>V</a:t>
            </a:r>
            <a:r>
              <a:rPr lang="en-US" altLang="ko-KR" sz="1100" baseline="-25000" err="1"/>
              <a:t>right</a:t>
            </a:r>
            <a:r>
              <a:rPr lang="en-US" altLang="ko-KR" sz="1100" baseline="-25000"/>
              <a:t>, </a:t>
            </a:r>
            <a:r>
              <a:rPr lang="en-US" altLang="ko-KR" sz="1100" err="1"/>
              <a:t>V</a:t>
            </a:r>
            <a:r>
              <a:rPr lang="en-US" altLang="ko-KR" sz="1100" baseline="-25000" err="1"/>
              <a:t>left</a:t>
            </a:r>
            <a:endParaRPr lang="en-US" altLang="ko-KR" sz="1100" baseline="-25000"/>
          </a:p>
          <a:p>
            <a:pPr algn="ctr"/>
            <a:r>
              <a:rPr lang="en-US" altLang="ko-KR" sz="1100" err="1"/>
              <a:t>V</a:t>
            </a:r>
            <a:r>
              <a:rPr lang="en-US" altLang="ko-KR" sz="1100" baseline="-25000" err="1"/>
              <a:t>top</a:t>
            </a:r>
            <a:r>
              <a:rPr lang="en-US" altLang="ko-KR" sz="1100"/>
              <a:t>, </a:t>
            </a:r>
            <a:r>
              <a:rPr lang="en-US" altLang="ko-KR" sz="1100" err="1"/>
              <a:t>V</a:t>
            </a:r>
            <a:r>
              <a:rPr lang="en-US" altLang="ko-KR" sz="1100" baseline="-25000" err="1"/>
              <a:t>bottom</a:t>
            </a:r>
            <a:endParaRPr lang="en-US" altLang="ko-KR" sz="1100"/>
          </a:p>
          <a:p>
            <a:pPr algn="ctr"/>
            <a:endParaRPr lang="ko-KR" altLang="en-US" sz="1100"/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3B58846C-FDFE-6F78-A3F4-C80E8CFF8E30}"/>
              </a:ext>
            </a:extLst>
          </p:cNvPr>
          <p:cNvGrpSpPr/>
          <p:nvPr/>
        </p:nvGrpSpPr>
        <p:grpSpPr>
          <a:xfrm>
            <a:off x="1343865" y="2139909"/>
            <a:ext cx="733824" cy="410539"/>
            <a:chOff x="1343865" y="2139909"/>
            <a:chExt cx="733824" cy="410539"/>
          </a:xfrm>
        </p:grpSpPr>
        <p:sp>
          <p:nvSpPr>
            <p:cNvPr id="52" name="직사각형 51">
              <a:extLst>
                <a:ext uri="{FF2B5EF4-FFF2-40B4-BE49-F238E27FC236}">
                  <a16:creationId xmlns:a16="http://schemas.microsoft.com/office/drawing/2014/main" id="{AC4645E7-5082-8E1A-FB79-0A6202591FC6}"/>
                </a:ext>
              </a:extLst>
            </p:cNvPr>
            <p:cNvSpPr/>
            <p:nvPr/>
          </p:nvSpPr>
          <p:spPr>
            <a:xfrm rot="5400000" flipV="1">
              <a:off x="1161455" y="2322319"/>
              <a:ext cx="410539" cy="45719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화살표: 오른쪽 44">
              <a:extLst>
                <a:ext uri="{FF2B5EF4-FFF2-40B4-BE49-F238E27FC236}">
                  <a16:creationId xmlns:a16="http://schemas.microsoft.com/office/drawing/2014/main" id="{B4DE55A1-AA5A-653B-0FED-0F17AAA1AB43}"/>
                </a:ext>
              </a:extLst>
            </p:cNvPr>
            <p:cNvSpPr/>
            <p:nvPr/>
          </p:nvSpPr>
          <p:spPr>
            <a:xfrm>
              <a:off x="1365200" y="2275771"/>
              <a:ext cx="712489" cy="130146"/>
            </a:xfrm>
            <a:prstGeom prst="rightArrow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58367D77-2484-A228-4C47-AC14017DD8AA}"/>
              </a:ext>
            </a:extLst>
          </p:cNvPr>
          <p:cNvGrpSpPr/>
          <p:nvPr/>
        </p:nvGrpSpPr>
        <p:grpSpPr>
          <a:xfrm>
            <a:off x="649412" y="2818942"/>
            <a:ext cx="1336697" cy="578136"/>
            <a:chOff x="649412" y="2818942"/>
            <a:chExt cx="1336697" cy="578136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C5DA3581-C960-C45A-776B-83223DAEAC13}"/>
                </a:ext>
              </a:extLst>
            </p:cNvPr>
            <p:cNvSpPr/>
            <p:nvPr/>
          </p:nvSpPr>
          <p:spPr>
            <a:xfrm flipV="1">
              <a:off x="649412" y="2818942"/>
              <a:ext cx="410539" cy="45719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화살표: 굽음 47">
              <a:extLst>
                <a:ext uri="{FF2B5EF4-FFF2-40B4-BE49-F238E27FC236}">
                  <a16:creationId xmlns:a16="http://schemas.microsoft.com/office/drawing/2014/main" id="{5A9E10A3-00C0-32DB-6311-53ED8AF61A19}"/>
                </a:ext>
              </a:extLst>
            </p:cNvPr>
            <p:cNvSpPr/>
            <p:nvPr/>
          </p:nvSpPr>
          <p:spPr>
            <a:xfrm flipV="1">
              <a:off x="815703" y="2835866"/>
              <a:ext cx="1170406" cy="561212"/>
            </a:xfrm>
            <a:prstGeom prst="bentArrow">
              <a:avLst>
                <a:gd name="adj1" fmla="val 10037"/>
                <a:gd name="adj2" fmla="val 15024"/>
                <a:gd name="adj3" fmla="val 25000"/>
                <a:gd name="adj4" fmla="val 43750"/>
              </a:avLst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A73073F3-BD50-2C1A-F5A3-DA3A66A295BA}"/>
              </a:ext>
            </a:extLst>
          </p:cNvPr>
          <p:cNvSpPr txBox="1"/>
          <p:nvPr/>
        </p:nvSpPr>
        <p:spPr>
          <a:xfrm>
            <a:off x="9719970" y="1592628"/>
            <a:ext cx="14384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err="1"/>
              <a:t>X</a:t>
            </a:r>
            <a:r>
              <a:rPr lang="en-US" altLang="ko-KR" sz="1100" baseline="-25000" err="1"/>
              <a:t>bpm</a:t>
            </a:r>
            <a:r>
              <a:rPr lang="en-US" altLang="ko-KR" sz="1100"/>
              <a:t>, </a:t>
            </a:r>
            <a:r>
              <a:rPr lang="en-US" altLang="ko-KR" sz="1100" err="1"/>
              <a:t>Y</a:t>
            </a:r>
            <a:r>
              <a:rPr lang="en-US" altLang="ko-KR" sz="1100" baseline="-25000" err="1"/>
              <a:t>bpm</a:t>
            </a:r>
            <a:endParaRPr lang="ko-KR" altLang="en-US" sz="110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F8A4605-2BCE-4CC7-D78C-21378756B62A}"/>
              </a:ext>
            </a:extLst>
          </p:cNvPr>
          <p:cNvSpPr txBox="1"/>
          <p:nvPr/>
        </p:nvSpPr>
        <p:spPr>
          <a:xfrm>
            <a:off x="10135638" y="4801128"/>
            <a:ext cx="177143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err="1"/>
              <a:t>X</a:t>
            </a:r>
            <a:r>
              <a:rPr lang="en-US" altLang="ko-KR" sz="1100" baseline="-25000" err="1"/>
              <a:t>wire</a:t>
            </a:r>
            <a:r>
              <a:rPr lang="en-US" altLang="ko-KR" sz="1100"/>
              <a:t> = K*</a:t>
            </a:r>
            <a:r>
              <a:rPr lang="en-US" altLang="ko-KR" sz="1100" err="1"/>
              <a:t>X</a:t>
            </a:r>
            <a:r>
              <a:rPr lang="en-US" altLang="ko-KR" sz="1100" baseline="-25000" err="1"/>
              <a:t>bpm</a:t>
            </a:r>
            <a:r>
              <a:rPr lang="en-US" altLang="ko-KR" sz="1100"/>
              <a:t> + offset</a:t>
            </a:r>
            <a:endParaRPr lang="ko-KR" altLang="en-US" sz="1100"/>
          </a:p>
        </p:txBody>
      </p:sp>
    </p:spTree>
    <p:extLst>
      <p:ext uri="{BB962C8B-B14F-4D97-AF65-F5344CB8AC3E}">
        <p14:creationId xmlns:p14="http://schemas.microsoft.com/office/powerpoint/2010/main" val="192188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29" grpId="0"/>
      <p:bldP spid="59" grpId="0" animBg="1"/>
      <p:bldP spid="26" grpId="0" animBg="1"/>
      <p:bldP spid="32" grpId="0" animBg="1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C830CF-6746-19E4-7860-67B284C79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40" y="60385"/>
            <a:ext cx="10515600" cy="681037"/>
          </a:xfrm>
        </p:spPr>
        <p:txBody>
          <a:bodyPr/>
          <a:lstStyle/>
          <a:p>
            <a:pPr algn="just"/>
            <a:r>
              <a:rPr lang="en-US" altLang="ko-KR"/>
              <a:t>Filtering process</a:t>
            </a:r>
            <a:endParaRPr lang="ko-KR" altLang="en-US"/>
          </a:p>
        </p:txBody>
      </p:sp>
      <p:sp>
        <p:nvSpPr>
          <p:cNvPr id="14" name="날짜 개체 틀 13">
            <a:extLst>
              <a:ext uri="{FF2B5EF4-FFF2-40B4-BE49-F238E27FC236}">
                <a16:creationId xmlns:a16="http://schemas.microsoft.com/office/drawing/2014/main" id="{09589D9A-2E8C-D6AF-4B94-D742C65E5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D3E3-D30C-440B-AB62-85925408E9E5}" type="datetime1">
              <a:rPr lang="ko-KR" altLang="en-US" smtClean="0"/>
              <a:t>2024-08-14</a:t>
            </a:fld>
            <a:endParaRPr lang="ko-KR" altLang="en-US"/>
          </a:p>
        </p:txBody>
      </p:sp>
      <p:sp>
        <p:nvSpPr>
          <p:cNvPr id="30" name="슬라이드 번호 개체 틀 29">
            <a:extLst>
              <a:ext uri="{FF2B5EF4-FFF2-40B4-BE49-F238E27FC236}">
                <a16:creationId xmlns:a16="http://schemas.microsoft.com/office/drawing/2014/main" id="{063BAD7F-DE1C-9650-6468-A59CAB24A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79" name="Rectangle 3">
            <a:extLst>
              <a:ext uri="{FF2B5EF4-FFF2-40B4-BE49-F238E27FC236}">
                <a16:creationId xmlns:a16="http://schemas.microsoft.com/office/drawing/2014/main" id="{9191FC11-C202-8357-5B67-61FC23D14563}"/>
              </a:ext>
            </a:extLst>
          </p:cNvPr>
          <p:cNvSpPr/>
          <p:nvPr/>
        </p:nvSpPr>
        <p:spPr>
          <a:xfrm>
            <a:off x="753772" y="4256917"/>
            <a:ext cx="901843" cy="7238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ADC</a:t>
            </a:r>
          </a:p>
        </p:txBody>
      </p:sp>
      <p:cxnSp>
        <p:nvCxnSpPr>
          <p:cNvPr id="80" name="Straight Connector 15">
            <a:extLst>
              <a:ext uri="{FF2B5EF4-FFF2-40B4-BE49-F238E27FC236}">
                <a16:creationId xmlns:a16="http://schemas.microsoft.com/office/drawing/2014/main" id="{07B709E4-01AD-B0A1-AB93-A8C0D295D943}"/>
              </a:ext>
            </a:extLst>
          </p:cNvPr>
          <p:cNvCxnSpPr>
            <a:cxnSpLocks/>
            <a:stCxn id="79" idx="3"/>
            <a:endCxn id="83" idx="1"/>
          </p:cNvCxnSpPr>
          <p:nvPr/>
        </p:nvCxnSpPr>
        <p:spPr>
          <a:xfrm flipV="1">
            <a:off x="1655615" y="4608596"/>
            <a:ext cx="4348482" cy="10265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Rectangle 6">
            <a:extLst>
              <a:ext uri="{FF2B5EF4-FFF2-40B4-BE49-F238E27FC236}">
                <a16:creationId xmlns:a16="http://schemas.microsoft.com/office/drawing/2014/main" id="{18C35731-C87F-06C4-4A40-6026A5D6515E}"/>
              </a:ext>
            </a:extLst>
          </p:cNvPr>
          <p:cNvSpPr/>
          <p:nvPr/>
        </p:nvSpPr>
        <p:spPr>
          <a:xfrm>
            <a:off x="4145420" y="4246646"/>
            <a:ext cx="1262255" cy="7239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/>
              <a:t>Signal strength</a:t>
            </a:r>
          </a:p>
          <a:p>
            <a:pPr algn="ctr"/>
            <a:r>
              <a:rPr lang="en-US" altLang="ko-KR" sz="1600"/>
              <a:t>definitions</a:t>
            </a:r>
          </a:p>
        </p:txBody>
      </p:sp>
      <p:sp>
        <p:nvSpPr>
          <p:cNvPr id="82" name="Rectangle 5">
            <a:extLst>
              <a:ext uri="{FF2B5EF4-FFF2-40B4-BE49-F238E27FC236}">
                <a16:creationId xmlns:a16="http://schemas.microsoft.com/office/drawing/2014/main" id="{69B4D9D2-C1C7-86AD-AA57-73C64A31063C}"/>
              </a:ext>
            </a:extLst>
          </p:cNvPr>
          <p:cNvSpPr/>
          <p:nvPr/>
        </p:nvSpPr>
        <p:spPr>
          <a:xfrm>
            <a:off x="2347554" y="4265829"/>
            <a:ext cx="1193998" cy="7238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BPF</a:t>
            </a:r>
          </a:p>
        </p:txBody>
      </p:sp>
      <p:sp>
        <p:nvSpPr>
          <p:cNvPr id="83" name="Rectangle 6">
            <a:extLst>
              <a:ext uri="{FF2B5EF4-FFF2-40B4-BE49-F238E27FC236}">
                <a16:creationId xmlns:a16="http://schemas.microsoft.com/office/drawing/2014/main" id="{E1368396-1253-85D6-18BF-4E702A7AFB6C}"/>
              </a:ext>
            </a:extLst>
          </p:cNvPr>
          <p:cNvSpPr/>
          <p:nvPr/>
        </p:nvSpPr>
        <p:spPr>
          <a:xfrm>
            <a:off x="6004097" y="4246646"/>
            <a:ext cx="1262255" cy="7239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/>
              <a:t>Position</a:t>
            </a:r>
          </a:p>
          <a:p>
            <a:pPr algn="ctr"/>
            <a:r>
              <a:rPr lang="en-US" altLang="ko-KR" sz="1600"/>
              <a:t>Calculation</a:t>
            </a:r>
          </a:p>
          <a:p>
            <a:pPr algn="ctr"/>
            <a:r>
              <a:rPr lang="en-US" altLang="ko-KR" sz="1600"/>
              <a:t>definitions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4083A25-1BFC-0588-71CF-B38A83EC7528}"/>
              </a:ext>
            </a:extLst>
          </p:cNvPr>
          <p:cNvSpPr txBox="1"/>
          <p:nvPr/>
        </p:nvSpPr>
        <p:spPr>
          <a:xfrm>
            <a:off x="148850" y="1344857"/>
            <a:ext cx="2649894" cy="3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/>
              <a:t>Broadband processing</a:t>
            </a:r>
            <a:endParaRPr lang="ko-KR" altLang="en-US"/>
          </a:p>
        </p:txBody>
      </p:sp>
      <p:sp>
        <p:nvSpPr>
          <p:cNvPr id="88" name="사각형: 둥근 모서리 87">
            <a:extLst>
              <a:ext uri="{FF2B5EF4-FFF2-40B4-BE49-F238E27FC236}">
                <a16:creationId xmlns:a16="http://schemas.microsoft.com/office/drawing/2014/main" id="{AD889C7F-D6AA-F184-A7FC-07A6DEE9A07A}"/>
              </a:ext>
            </a:extLst>
          </p:cNvPr>
          <p:cNvSpPr/>
          <p:nvPr/>
        </p:nvSpPr>
        <p:spPr>
          <a:xfrm>
            <a:off x="494084" y="4100085"/>
            <a:ext cx="6951306" cy="1503451"/>
          </a:xfrm>
          <a:prstGeom prst="roundRect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22FD0C1-A318-87CA-078A-6560425E4EEF}"/>
              </a:ext>
            </a:extLst>
          </p:cNvPr>
          <p:cNvSpPr txBox="1"/>
          <p:nvPr/>
        </p:nvSpPr>
        <p:spPr>
          <a:xfrm>
            <a:off x="2183899" y="4982837"/>
            <a:ext cx="15213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/>
              <a:t>1</a:t>
            </a:r>
            <a:r>
              <a:rPr lang="en-US" altLang="ko-KR" sz="1050" baseline="30000"/>
              <a:t>st</a:t>
            </a:r>
            <a:r>
              <a:rPr lang="en-US" altLang="ko-KR" sz="1050"/>
              <a:t> freq.: 81.3 MHz</a:t>
            </a:r>
          </a:p>
          <a:p>
            <a:pPr algn="ctr"/>
            <a:r>
              <a:rPr lang="en-US" altLang="ko-KR" sz="1050"/>
              <a:t>2</a:t>
            </a:r>
            <a:r>
              <a:rPr lang="en-US" altLang="ko-KR" sz="1050" baseline="30000"/>
              <a:t>nd</a:t>
            </a:r>
            <a:r>
              <a:rPr lang="en-US" altLang="ko-KR" sz="1050"/>
              <a:t> freq.: 162.6 MHz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C473C10-7B11-0333-BBB3-A40C185F65C4}"/>
              </a:ext>
            </a:extLst>
          </p:cNvPr>
          <p:cNvSpPr txBox="1"/>
          <p:nvPr/>
        </p:nvSpPr>
        <p:spPr>
          <a:xfrm>
            <a:off x="148850" y="3641121"/>
            <a:ext cx="2911151" cy="3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/>
              <a:t>Narrowband processing</a:t>
            </a:r>
            <a:endParaRPr lang="ko-KR" altLang="en-US"/>
          </a:p>
        </p:txBody>
      </p:sp>
      <p:grpSp>
        <p:nvGrpSpPr>
          <p:cNvPr id="112" name="그룹 111">
            <a:extLst>
              <a:ext uri="{FF2B5EF4-FFF2-40B4-BE49-F238E27FC236}">
                <a16:creationId xmlns:a16="http://schemas.microsoft.com/office/drawing/2014/main" id="{270CEBB0-B248-1D90-A037-F14F97507C2E}"/>
              </a:ext>
            </a:extLst>
          </p:cNvPr>
          <p:cNvGrpSpPr/>
          <p:nvPr/>
        </p:nvGrpSpPr>
        <p:grpSpPr>
          <a:xfrm>
            <a:off x="5969847" y="110959"/>
            <a:ext cx="6099492" cy="1327736"/>
            <a:chOff x="55986" y="1698172"/>
            <a:chExt cx="11830438" cy="2575246"/>
          </a:xfrm>
        </p:grpSpPr>
        <p:sp>
          <p:nvSpPr>
            <p:cNvPr id="113" name="타원 112">
              <a:extLst>
                <a:ext uri="{FF2B5EF4-FFF2-40B4-BE49-F238E27FC236}">
                  <a16:creationId xmlns:a16="http://schemas.microsoft.com/office/drawing/2014/main" id="{1142D856-26DF-43E7-5317-20B535F88712}"/>
                </a:ext>
              </a:extLst>
            </p:cNvPr>
            <p:cNvSpPr/>
            <p:nvPr/>
          </p:nvSpPr>
          <p:spPr>
            <a:xfrm>
              <a:off x="219274" y="2341984"/>
              <a:ext cx="1250302" cy="1250302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/>
            </a:p>
          </p:txBody>
        </p:sp>
        <p:cxnSp>
          <p:nvCxnSpPr>
            <p:cNvPr id="114" name="직선 화살표 연결선 113">
              <a:extLst>
                <a:ext uri="{FF2B5EF4-FFF2-40B4-BE49-F238E27FC236}">
                  <a16:creationId xmlns:a16="http://schemas.microsoft.com/office/drawing/2014/main" id="{E65F5C8C-2C99-D10C-EFE2-460ECC7D4BA7}"/>
                </a:ext>
              </a:extLst>
            </p:cNvPr>
            <p:cNvCxnSpPr>
              <a:cxnSpLocks/>
            </p:cNvCxnSpPr>
            <p:nvPr/>
          </p:nvCxnSpPr>
          <p:spPr>
            <a:xfrm>
              <a:off x="55986" y="2974910"/>
              <a:ext cx="1741665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5" name="그룹 114">
              <a:extLst>
                <a:ext uri="{FF2B5EF4-FFF2-40B4-BE49-F238E27FC236}">
                  <a16:creationId xmlns:a16="http://schemas.microsoft.com/office/drawing/2014/main" id="{2064A8F2-CC1D-C932-4995-845FA642D7A2}"/>
                </a:ext>
              </a:extLst>
            </p:cNvPr>
            <p:cNvGrpSpPr/>
            <p:nvPr/>
          </p:nvGrpSpPr>
          <p:grpSpPr>
            <a:xfrm>
              <a:off x="639155" y="1896577"/>
              <a:ext cx="1321677" cy="593689"/>
              <a:chOff x="2099391" y="1364732"/>
              <a:chExt cx="1548876" cy="593689"/>
            </a:xfrm>
          </p:grpSpPr>
          <p:sp>
            <p:nvSpPr>
              <p:cNvPr id="132" name="직사각형 131">
                <a:extLst>
                  <a:ext uri="{FF2B5EF4-FFF2-40B4-BE49-F238E27FC236}">
                    <a16:creationId xmlns:a16="http://schemas.microsoft.com/office/drawing/2014/main" id="{4709AA70-634A-9229-BC2F-C714695A8BBA}"/>
                  </a:ext>
                </a:extLst>
              </p:cNvPr>
              <p:cNvSpPr/>
              <p:nvPr/>
            </p:nvSpPr>
            <p:spPr>
              <a:xfrm>
                <a:off x="2099391" y="1912702"/>
                <a:ext cx="410539" cy="45719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"/>
              </a:p>
            </p:txBody>
          </p:sp>
          <p:sp>
            <p:nvSpPr>
              <p:cNvPr id="133" name="화살표: 굽음 132">
                <a:extLst>
                  <a:ext uri="{FF2B5EF4-FFF2-40B4-BE49-F238E27FC236}">
                    <a16:creationId xmlns:a16="http://schemas.microsoft.com/office/drawing/2014/main" id="{11ECDDF8-853E-138A-9715-7B11736EB38C}"/>
                  </a:ext>
                </a:extLst>
              </p:cNvPr>
              <p:cNvSpPr/>
              <p:nvPr/>
            </p:nvSpPr>
            <p:spPr>
              <a:xfrm>
                <a:off x="2276666" y="1364732"/>
                <a:ext cx="1371601" cy="561212"/>
              </a:xfrm>
              <a:prstGeom prst="bentArrow">
                <a:avLst>
                  <a:gd name="adj1" fmla="val 10037"/>
                  <a:gd name="adj2" fmla="val 15024"/>
                  <a:gd name="adj3" fmla="val 25000"/>
                  <a:gd name="adj4" fmla="val 43750"/>
                </a:avLst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6" name="직사각형 115">
              <a:extLst>
                <a:ext uri="{FF2B5EF4-FFF2-40B4-BE49-F238E27FC236}">
                  <a16:creationId xmlns:a16="http://schemas.microsoft.com/office/drawing/2014/main" id="{484FF614-40ED-A3FA-C8BD-87B68DA3C2D3}"/>
                </a:ext>
              </a:extLst>
            </p:cNvPr>
            <p:cNvSpPr/>
            <p:nvPr/>
          </p:nvSpPr>
          <p:spPr>
            <a:xfrm flipV="1">
              <a:off x="639155" y="3459557"/>
              <a:ext cx="410539" cy="45719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/>
            </a:p>
          </p:txBody>
        </p:sp>
        <p:cxnSp>
          <p:nvCxnSpPr>
            <p:cNvPr id="117" name="직선 화살표 연결선 116">
              <a:extLst>
                <a:ext uri="{FF2B5EF4-FFF2-40B4-BE49-F238E27FC236}">
                  <a16:creationId xmlns:a16="http://schemas.microsoft.com/office/drawing/2014/main" id="{3DD9F5EA-A409-ECA4-1927-1C6D7C5FE8F1}"/>
                </a:ext>
              </a:extLst>
            </p:cNvPr>
            <p:cNvCxnSpPr/>
            <p:nvPr/>
          </p:nvCxnSpPr>
          <p:spPr>
            <a:xfrm>
              <a:off x="3845091" y="2948474"/>
              <a:ext cx="65063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8" name="사각형: 둥근 모서리 117">
              <a:extLst>
                <a:ext uri="{FF2B5EF4-FFF2-40B4-BE49-F238E27FC236}">
                  <a16:creationId xmlns:a16="http://schemas.microsoft.com/office/drawing/2014/main" id="{61C8AAFD-19C4-348F-A703-72EE8672F29D}"/>
                </a:ext>
              </a:extLst>
            </p:cNvPr>
            <p:cNvSpPr/>
            <p:nvPr/>
          </p:nvSpPr>
          <p:spPr>
            <a:xfrm>
              <a:off x="4595064" y="1698172"/>
              <a:ext cx="926316" cy="257524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800"/>
                <a:t>ADC</a:t>
              </a:r>
            </a:p>
          </p:txBody>
        </p:sp>
        <p:cxnSp>
          <p:nvCxnSpPr>
            <p:cNvPr id="119" name="직선 화살표 연결선 118">
              <a:extLst>
                <a:ext uri="{FF2B5EF4-FFF2-40B4-BE49-F238E27FC236}">
                  <a16:creationId xmlns:a16="http://schemas.microsoft.com/office/drawing/2014/main" id="{75669CEF-0C37-9D95-ADA5-2430F28507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69100" y="2341984"/>
              <a:ext cx="554492" cy="6064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직선 화살표 연결선 119">
              <a:extLst>
                <a:ext uri="{FF2B5EF4-FFF2-40B4-BE49-F238E27FC236}">
                  <a16:creationId xmlns:a16="http://schemas.microsoft.com/office/drawing/2014/main" id="{57D3F724-0ED6-397B-6EB4-3EE566C90F2C}"/>
                </a:ext>
              </a:extLst>
            </p:cNvPr>
            <p:cNvCxnSpPr>
              <a:cxnSpLocks/>
            </p:cNvCxnSpPr>
            <p:nvPr/>
          </p:nvCxnSpPr>
          <p:spPr>
            <a:xfrm>
              <a:off x="5669100" y="2937488"/>
              <a:ext cx="554492" cy="6064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1" name="사각형: 둥근 모서리 120">
              <a:extLst>
                <a:ext uri="{FF2B5EF4-FFF2-40B4-BE49-F238E27FC236}">
                  <a16:creationId xmlns:a16="http://schemas.microsoft.com/office/drawing/2014/main" id="{8CBA7FAD-EA12-EBF5-D4EF-ADA9467A222E}"/>
                </a:ext>
              </a:extLst>
            </p:cNvPr>
            <p:cNvSpPr/>
            <p:nvPr/>
          </p:nvSpPr>
          <p:spPr>
            <a:xfrm>
              <a:off x="6415007" y="1823594"/>
              <a:ext cx="1537327" cy="64381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800"/>
                <a:t>Broadband</a:t>
              </a:r>
            </a:p>
          </p:txBody>
        </p:sp>
        <p:sp>
          <p:nvSpPr>
            <p:cNvPr id="122" name="사각형: 둥근 모서리 121">
              <a:extLst>
                <a:ext uri="{FF2B5EF4-FFF2-40B4-BE49-F238E27FC236}">
                  <a16:creationId xmlns:a16="http://schemas.microsoft.com/office/drawing/2014/main" id="{208C7341-78C5-C39C-4075-81331EB9E835}"/>
                </a:ext>
              </a:extLst>
            </p:cNvPr>
            <p:cNvSpPr/>
            <p:nvPr/>
          </p:nvSpPr>
          <p:spPr>
            <a:xfrm>
              <a:off x="6349101" y="3362093"/>
              <a:ext cx="1626260" cy="64381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800"/>
                <a:t>Narrowband</a:t>
              </a:r>
            </a:p>
          </p:txBody>
        </p:sp>
        <p:cxnSp>
          <p:nvCxnSpPr>
            <p:cNvPr id="123" name="직선 화살표 연결선 122">
              <a:extLst>
                <a:ext uri="{FF2B5EF4-FFF2-40B4-BE49-F238E27FC236}">
                  <a16:creationId xmlns:a16="http://schemas.microsoft.com/office/drawing/2014/main" id="{256FC6D5-4BE9-F39E-9773-8010D741681D}"/>
                </a:ext>
              </a:extLst>
            </p:cNvPr>
            <p:cNvCxnSpPr>
              <a:cxnSpLocks/>
            </p:cNvCxnSpPr>
            <p:nvPr/>
          </p:nvCxnSpPr>
          <p:spPr>
            <a:xfrm>
              <a:off x="8080534" y="2130490"/>
              <a:ext cx="511348" cy="6127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직선 화살표 연결선 123">
              <a:extLst>
                <a:ext uri="{FF2B5EF4-FFF2-40B4-BE49-F238E27FC236}">
                  <a16:creationId xmlns:a16="http://schemas.microsoft.com/office/drawing/2014/main" id="{DE17F383-5EC2-BC8B-AC2E-E6678CCC5F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80534" y="3060442"/>
              <a:ext cx="511348" cy="6189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5" name="사각형: 둥근 모서리 124">
              <a:extLst>
                <a:ext uri="{FF2B5EF4-FFF2-40B4-BE49-F238E27FC236}">
                  <a16:creationId xmlns:a16="http://schemas.microsoft.com/office/drawing/2014/main" id="{337795A0-2B07-BEBA-8AD9-2C7785DEFC64}"/>
                </a:ext>
              </a:extLst>
            </p:cNvPr>
            <p:cNvSpPr/>
            <p:nvPr/>
          </p:nvSpPr>
          <p:spPr>
            <a:xfrm>
              <a:off x="8622159" y="2566659"/>
              <a:ext cx="1463738" cy="64381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800"/>
                <a:t>Signal strength</a:t>
              </a:r>
            </a:p>
            <a:p>
              <a:pPr algn="ctr"/>
              <a:r>
                <a:rPr lang="en-US" altLang="ko-KR" sz="800"/>
                <a:t>definitions</a:t>
              </a:r>
            </a:p>
          </p:txBody>
        </p:sp>
        <p:sp>
          <p:nvSpPr>
            <p:cNvPr id="126" name="직사각형 125">
              <a:extLst>
                <a:ext uri="{FF2B5EF4-FFF2-40B4-BE49-F238E27FC236}">
                  <a16:creationId xmlns:a16="http://schemas.microsoft.com/office/drawing/2014/main" id="{BD64D17F-6D58-B246-E769-52C6CECC8436}"/>
                </a:ext>
              </a:extLst>
            </p:cNvPr>
            <p:cNvSpPr/>
            <p:nvPr/>
          </p:nvSpPr>
          <p:spPr>
            <a:xfrm rot="5400000" flipV="1">
              <a:off x="123166" y="2962934"/>
              <a:ext cx="410539" cy="45719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/>
            </a:p>
          </p:txBody>
        </p:sp>
        <p:sp>
          <p:nvSpPr>
            <p:cNvPr id="127" name="직사각형 126">
              <a:extLst>
                <a:ext uri="{FF2B5EF4-FFF2-40B4-BE49-F238E27FC236}">
                  <a16:creationId xmlns:a16="http://schemas.microsoft.com/office/drawing/2014/main" id="{0A462A62-87FD-0137-B54C-F6AA3F3E3A6A}"/>
                </a:ext>
              </a:extLst>
            </p:cNvPr>
            <p:cNvSpPr/>
            <p:nvPr/>
          </p:nvSpPr>
          <p:spPr>
            <a:xfrm rot="5400000" flipV="1">
              <a:off x="1151198" y="2962934"/>
              <a:ext cx="410539" cy="45719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/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67B014A9-F6E9-755E-5AEE-CE7A39A1D66B}"/>
                </a:ext>
              </a:extLst>
            </p:cNvPr>
            <p:cNvSpPr txBox="1"/>
            <p:nvPr/>
          </p:nvSpPr>
          <p:spPr>
            <a:xfrm>
              <a:off x="429465" y="3587547"/>
              <a:ext cx="769698" cy="417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/>
                <a:t>BPM</a:t>
              </a:r>
              <a:endParaRPr lang="ko-KR" altLang="en-US" sz="800"/>
            </a:p>
          </p:txBody>
        </p:sp>
        <p:cxnSp>
          <p:nvCxnSpPr>
            <p:cNvPr id="129" name="직선 화살표 연결선 128">
              <a:extLst>
                <a:ext uri="{FF2B5EF4-FFF2-40B4-BE49-F238E27FC236}">
                  <a16:creationId xmlns:a16="http://schemas.microsoft.com/office/drawing/2014/main" id="{319845AF-0136-7A86-FCDE-8F65DB80E8C0}"/>
                </a:ext>
              </a:extLst>
            </p:cNvPr>
            <p:cNvCxnSpPr>
              <a:cxnSpLocks/>
            </p:cNvCxnSpPr>
            <p:nvPr/>
          </p:nvCxnSpPr>
          <p:spPr>
            <a:xfrm>
              <a:off x="10218821" y="2898061"/>
              <a:ext cx="16692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0" name="사각형: 둥근 모서리 129">
              <a:extLst>
                <a:ext uri="{FF2B5EF4-FFF2-40B4-BE49-F238E27FC236}">
                  <a16:creationId xmlns:a16="http://schemas.microsoft.com/office/drawing/2014/main" id="{D5E54AF1-B7B6-3DC9-582B-CCD71291AC27}"/>
                </a:ext>
              </a:extLst>
            </p:cNvPr>
            <p:cNvSpPr/>
            <p:nvPr/>
          </p:nvSpPr>
          <p:spPr>
            <a:xfrm>
              <a:off x="10422686" y="2547251"/>
              <a:ext cx="1463738" cy="64381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800"/>
                <a:t>Position</a:t>
              </a:r>
            </a:p>
            <a:p>
              <a:pPr algn="ctr"/>
              <a:r>
                <a:rPr lang="en-US" altLang="ko-KR" sz="800"/>
                <a:t>Calculation</a:t>
              </a:r>
            </a:p>
            <a:p>
              <a:pPr algn="ctr"/>
              <a:r>
                <a:rPr lang="en-US" altLang="ko-KR" sz="800"/>
                <a:t>definitions</a:t>
              </a:r>
            </a:p>
          </p:txBody>
        </p:sp>
        <p:sp>
          <p:nvSpPr>
            <p:cNvPr id="131" name="사각형: 둥근 모서리 130">
              <a:extLst>
                <a:ext uri="{FF2B5EF4-FFF2-40B4-BE49-F238E27FC236}">
                  <a16:creationId xmlns:a16="http://schemas.microsoft.com/office/drawing/2014/main" id="{05E2EAC9-B24C-D14A-2611-AE0163369F94}"/>
                </a:ext>
              </a:extLst>
            </p:cNvPr>
            <p:cNvSpPr/>
            <p:nvPr/>
          </p:nvSpPr>
          <p:spPr>
            <a:xfrm>
              <a:off x="2134437" y="1698172"/>
              <a:ext cx="1516868" cy="257524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800"/>
                <a:t>Analog</a:t>
              </a:r>
            </a:p>
            <a:p>
              <a:pPr algn="ctr"/>
              <a:r>
                <a:rPr lang="en-US" altLang="ko-KR" sz="800"/>
                <a:t>Front-end</a:t>
              </a:r>
            </a:p>
            <a:p>
              <a:pPr algn="ctr"/>
              <a:r>
                <a:rPr lang="en-US" altLang="ko-KR" sz="800"/>
                <a:t>stage</a:t>
              </a:r>
            </a:p>
          </p:txBody>
        </p:sp>
      </p:grpSp>
      <p:sp>
        <p:nvSpPr>
          <p:cNvPr id="134" name="직사각형 133">
            <a:extLst>
              <a:ext uri="{FF2B5EF4-FFF2-40B4-BE49-F238E27FC236}">
                <a16:creationId xmlns:a16="http://schemas.microsoft.com/office/drawing/2014/main" id="{E91FB74F-556B-EAF7-2198-31F800B8A98A}"/>
              </a:ext>
            </a:extLst>
          </p:cNvPr>
          <p:cNvSpPr/>
          <p:nvPr/>
        </p:nvSpPr>
        <p:spPr>
          <a:xfrm>
            <a:off x="9165656" y="55568"/>
            <a:ext cx="982931" cy="1399501"/>
          </a:xfrm>
          <a:prstGeom prst="rect">
            <a:avLst/>
          </a:prstGeom>
          <a:noFill/>
          <a:ln w="381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5" name="그룹 144">
            <a:extLst>
              <a:ext uri="{FF2B5EF4-FFF2-40B4-BE49-F238E27FC236}">
                <a16:creationId xmlns:a16="http://schemas.microsoft.com/office/drawing/2014/main" id="{E2733199-BA15-1977-B93B-ED8EC627B614}"/>
              </a:ext>
            </a:extLst>
          </p:cNvPr>
          <p:cNvGrpSpPr/>
          <p:nvPr/>
        </p:nvGrpSpPr>
        <p:grpSpPr>
          <a:xfrm>
            <a:off x="494083" y="1796069"/>
            <a:ext cx="6447453" cy="1017020"/>
            <a:chOff x="867747" y="1407817"/>
            <a:chExt cx="6447453" cy="1017020"/>
          </a:xfrm>
        </p:grpSpPr>
        <p:sp>
          <p:nvSpPr>
            <p:cNvPr id="86" name="사각형: 둥근 모서리 85">
              <a:extLst>
                <a:ext uri="{FF2B5EF4-FFF2-40B4-BE49-F238E27FC236}">
                  <a16:creationId xmlns:a16="http://schemas.microsoft.com/office/drawing/2014/main" id="{32C24674-5A71-6FC8-63AF-C2B823984072}"/>
                </a:ext>
              </a:extLst>
            </p:cNvPr>
            <p:cNvSpPr/>
            <p:nvPr/>
          </p:nvSpPr>
          <p:spPr>
            <a:xfrm>
              <a:off x="867747" y="1407817"/>
              <a:ext cx="6447453" cy="1017020"/>
            </a:xfrm>
            <a:prstGeom prst="roundRect">
              <a:avLst/>
            </a:prstGeom>
            <a:noFill/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44" name="그룹 143">
              <a:extLst>
                <a:ext uri="{FF2B5EF4-FFF2-40B4-BE49-F238E27FC236}">
                  <a16:creationId xmlns:a16="http://schemas.microsoft.com/office/drawing/2014/main" id="{6EF1421C-C3D3-ACCE-5874-6DEE1D2C3C41}"/>
                </a:ext>
              </a:extLst>
            </p:cNvPr>
            <p:cNvGrpSpPr/>
            <p:nvPr/>
          </p:nvGrpSpPr>
          <p:grpSpPr>
            <a:xfrm>
              <a:off x="1127435" y="1559079"/>
              <a:ext cx="6016292" cy="743071"/>
              <a:chOff x="1127435" y="1559079"/>
              <a:chExt cx="6016292" cy="743071"/>
            </a:xfrm>
          </p:grpSpPr>
          <p:cxnSp>
            <p:nvCxnSpPr>
              <p:cNvPr id="75" name="Straight Connector 15">
                <a:extLst>
                  <a:ext uri="{FF2B5EF4-FFF2-40B4-BE49-F238E27FC236}">
                    <a16:creationId xmlns:a16="http://schemas.microsoft.com/office/drawing/2014/main" id="{E85E5EEF-9D76-871E-A0ED-65CF07D949C6}"/>
                  </a:ext>
                </a:extLst>
              </p:cNvPr>
              <p:cNvCxnSpPr>
                <a:cxnSpLocks/>
                <a:stCxn id="74" idx="3"/>
                <a:endCxn id="76" idx="1"/>
              </p:cNvCxnSpPr>
              <p:nvPr/>
            </p:nvCxnSpPr>
            <p:spPr>
              <a:xfrm flipV="1">
                <a:off x="2029278" y="1921029"/>
                <a:ext cx="3852194" cy="10265"/>
              </a:xfrm>
              <a:prstGeom prst="line">
                <a:avLst/>
              </a:prstGeom>
              <a:ln w="381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Rectangle 6">
                <a:extLst>
                  <a:ext uri="{FF2B5EF4-FFF2-40B4-BE49-F238E27FC236}">
                    <a16:creationId xmlns:a16="http://schemas.microsoft.com/office/drawing/2014/main" id="{F39A1474-C332-89DB-3D75-FC0AC3AB403E}"/>
                  </a:ext>
                </a:extLst>
              </p:cNvPr>
              <p:cNvSpPr/>
              <p:nvPr/>
            </p:nvSpPr>
            <p:spPr>
              <a:xfrm>
                <a:off x="5881472" y="1559079"/>
                <a:ext cx="1262255" cy="7239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/>
                  <a:t>Position</a:t>
                </a:r>
              </a:p>
              <a:p>
                <a:pPr algn="ctr"/>
                <a:r>
                  <a:rPr lang="en-US" altLang="ko-KR" sz="1600"/>
                  <a:t>calculation</a:t>
                </a:r>
              </a:p>
              <a:p>
                <a:pPr algn="ctr"/>
                <a:r>
                  <a:rPr lang="en-US" altLang="ko-KR" sz="1600"/>
                  <a:t>definitions</a:t>
                </a:r>
              </a:p>
            </p:txBody>
          </p:sp>
          <p:grpSp>
            <p:nvGrpSpPr>
              <p:cNvPr id="143" name="그룹 142">
                <a:extLst>
                  <a:ext uri="{FF2B5EF4-FFF2-40B4-BE49-F238E27FC236}">
                    <a16:creationId xmlns:a16="http://schemas.microsoft.com/office/drawing/2014/main" id="{F55C9EC2-D34D-C37A-F6A9-7B36EA010ED5}"/>
                  </a:ext>
                </a:extLst>
              </p:cNvPr>
              <p:cNvGrpSpPr/>
              <p:nvPr/>
            </p:nvGrpSpPr>
            <p:grpSpPr>
              <a:xfrm>
                <a:off x="1127435" y="1569350"/>
                <a:ext cx="4306195" cy="732800"/>
                <a:chOff x="1127435" y="1569350"/>
                <a:chExt cx="4306195" cy="732800"/>
              </a:xfrm>
            </p:grpSpPr>
            <p:sp>
              <p:nvSpPr>
                <p:cNvPr id="74" name="Rectangle 3">
                  <a:extLst>
                    <a:ext uri="{FF2B5EF4-FFF2-40B4-BE49-F238E27FC236}">
                      <a16:creationId xmlns:a16="http://schemas.microsoft.com/office/drawing/2014/main" id="{4F1D46BE-D3E9-A0DE-3FA3-4858BA3900EB}"/>
                    </a:ext>
                  </a:extLst>
                </p:cNvPr>
                <p:cNvSpPr/>
                <p:nvPr/>
              </p:nvSpPr>
              <p:spPr>
                <a:xfrm>
                  <a:off x="1127435" y="1569350"/>
                  <a:ext cx="901843" cy="723888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/>
                    <a:t>ADC</a:t>
                  </a:r>
                </a:p>
              </p:txBody>
            </p:sp>
            <p:sp>
              <p:nvSpPr>
                <p:cNvPr id="77" name="Rectangle 5">
                  <a:extLst>
                    <a:ext uri="{FF2B5EF4-FFF2-40B4-BE49-F238E27FC236}">
                      <a16:creationId xmlns:a16="http://schemas.microsoft.com/office/drawing/2014/main" id="{D9C2FE43-1AFB-560E-FB7E-C9747094CC0F}"/>
                    </a:ext>
                  </a:extLst>
                </p:cNvPr>
                <p:cNvSpPr/>
                <p:nvPr/>
              </p:nvSpPr>
              <p:spPr>
                <a:xfrm>
                  <a:off x="4239632" y="1578262"/>
                  <a:ext cx="1193998" cy="723888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600"/>
                    <a:t>Signal strength</a:t>
                  </a:r>
                </a:p>
                <a:p>
                  <a:pPr algn="ctr"/>
                  <a:r>
                    <a:rPr lang="en-US" altLang="ko-KR" sz="1600"/>
                    <a:t>definitions</a:t>
                  </a:r>
                </a:p>
              </p:txBody>
            </p:sp>
            <p:sp>
              <p:nvSpPr>
                <p:cNvPr id="136" name="Rectangle 5">
                  <a:extLst>
                    <a:ext uri="{FF2B5EF4-FFF2-40B4-BE49-F238E27FC236}">
                      <a16:creationId xmlns:a16="http://schemas.microsoft.com/office/drawing/2014/main" id="{E09CEBC7-A5BA-7069-37E7-6C4EC00D0523}"/>
                    </a:ext>
                  </a:extLst>
                </p:cNvPr>
                <p:cNvSpPr/>
                <p:nvPr/>
              </p:nvSpPr>
              <p:spPr>
                <a:xfrm>
                  <a:off x="2243805" y="1578262"/>
                  <a:ext cx="1719465" cy="723888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/>
                    <a:t>Full range signal</a:t>
                  </a:r>
                </a:p>
                <a:p>
                  <a:pPr algn="ctr"/>
                  <a:r>
                    <a:rPr lang="en-US" sz="1600"/>
                    <a:t>(No filtering)</a:t>
                  </a:r>
                </a:p>
              </p:txBody>
            </p:sp>
          </p:grpSp>
        </p:grpSp>
      </p:grpSp>
      <p:sp>
        <p:nvSpPr>
          <p:cNvPr id="148" name="화살표: 오른쪽 147">
            <a:extLst>
              <a:ext uri="{FF2B5EF4-FFF2-40B4-BE49-F238E27FC236}">
                <a16:creationId xmlns:a16="http://schemas.microsoft.com/office/drawing/2014/main" id="{996B8831-D607-85FF-98A1-38112D6CA8EA}"/>
              </a:ext>
            </a:extLst>
          </p:cNvPr>
          <p:cNvSpPr/>
          <p:nvPr/>
        </p:nvSpPr>
        <p:spPr>
          <a:xfrm>
            <a:off x="7627119" y="2396806"/>
            <a:ext cx="1162912" cy="2042677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9" name="직사각형 148">
            <a:extLst>
              <a:ext uri="{FF2B5EF4-FFF2-40B4-BE49-F238E27FC236}">
                <a16:creationId xmlns:a16="http://schemas.microsoft.com/office/drawing/2014/main" id="{1FE634F5-8E3B-21C9-8187-B72A61686D90}"/>
              </a:ext>
            </a:extLst>
          </p:cNvPr>
          <p:cNvSpPr/>
          <p:nvPr/>
        </p:nvSpPr>
        <p:spPr>
          <a:xfrm>
            <a:off x="9066391" y="3080886"/>
            <a:ext cx="2608721" cy="617984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880"/>
              <a:t>Discussions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3C0744C5-F311-1537-66D2-1C18B47CF1D5}"/>
              </a:ext>
            </a:extLst>
          </p:cNvPr>
          <p:cNvSpPr txBox="1"/>
          <p:nvPr/>
        </p:nvSpPr>
        <p:spPr>
          <a:xfrm>
            <a:off x="9066391" y="3831557"/>
            <a:ext cx="260872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ko-KR" sz="1800"/>
              <a:t>Broad vs Narrow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ko-KR" sz="1800"/>
              <a:t>Signal definition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ko-KR" sz="1800"/>
              <a:t>Position calculation</a:t>
            </a:r>
          </a:p>
          <a:p>
            <a:pPr marL="821798" lvl="1" indent="-342900">
              <a:buFont typeface="Arial" panose="020B0604020202020204" pitchFamily="34" charset="0"/>
              <a:buChar char="•"/>
            </a:pPr>
            <a:r>
              <a:rPr lang="en-US" altLang="ko-KR" sz="1600"/>
              <a:t>Calibration factor</a:t>
            </a:r>
          </a:p>
          <a:p>
            <a:pPr marL="821798" lvl="1" indent="-342900">
              <a:buFont typeface="Arial" panose="020B0604020202020204" pitchFamily="34" charset="0"/>
              <a:buChar char="•"/>
            </a:pPr>
            <a:r>
              <a:rPr lang="en-US" altLang="ko-KR" sz="1600"/>
              <a:t>Error/Accuracy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B56F98F-D992-5375-B0F2-0061413E54E4}"/>
              </a:ext>
            </a:extLst>
          </p:cNvPr>
          <p:cNvSpPr txBox="1"/>
          <p:nvPr/>
        </p:nvSpPr>
        <p:spPr>
          <a:xfrm>
            <a:off x="6449649" y="-39778"/>
            <a:ext cx="330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/>
              <a:t>A</a:t>
            </a:r>
            <a:endParaRPr lang="ko-KR" altLang="en-US" sz="1400"/>
          </a:p>
        </p:txBody>
      </p:sp>
      <p:cxnSp>
        <p:nvCxnSpPr>
          <p:cNvPr id="3" name="직선 화살표 연결선 2">
            <a:extLst>
              <a:ext uri="{FF2B5EF4-FFF2-40B4-BE49-F238E27FC236}">
                <a16:creationId xmlns:a16="http://schemas.microsoft.com/office/drawing/2014/main" id="{821FBE8C-80EA-B2B0-45B7-2592C54629B4}"/>
              </a:ext>
            </a:extLst>
          </p:cNvPr>
          <p:cNvCxnSpPr>
            <a:cxnSpLocks/>
          </p:cNvCxnSpPr>
          <p:nvPr/>
        </p:nvCxnSpPr>
        <p:spPr>
          <a:xfrm flipV="1">
            <a:off x="1750043" y="2403162"/>
            <a:ext cx="0" cy="597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>
            <a:extLst>
              <a:ext uri="{FF2B5EF4-FFF2-40B4-BE49-F238E27FC236}">
                <a16:creationId xmlns:a16="http://schemas.microsoft.com/office/drawing/2014/main" id="{1BC5CC27-7EA7-9B95-8BA8-DA592A5C07C6}"/>
              </a:ext>
            </a:extLst>
          </p:cNvPr>
          <p:cNvSpPr/>
          <p:nvPr/>
        </p:nvSpPr>
        <p:spPr>
          <a:xfrm>
            <a:off x="1607675" y="2916609"/>
            <a:ext cx="1479757" cy="39182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/>
              <a:t>Noise 10%</a:t>
            </a:r>
          </a:p>
        </p:txBody>
      </p: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FBF0D456-7368-2BC6-B71E-DF0D6DBE8834}"/>
              </a:ext>
            </a:extLst>
          </p:cNvPr>
          <p:cNvCxnSpPr>
            <a:cxnSpLocks/>
          </p:cNvCxnSpPr>
          <p:nvPr/>
        </p:nvCxnSpPr>
        <p:spPr>
          <a:xfrm flipV="1">
            <a:off x="1819112" y="4786604"/>
            <a:ext cx="0" cy="10017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>
            <a:extLst>
              <a:ext uri="{FF2B5EF4-FFF2-40B4-BE49-F238E27FC236}">
                <a16:creationId xmlns:a16="http://schemas.microsoft.com/office/drawing/2014/main" id="{BDFCC380-C97C-A3E8-FF8B-B28065E8BBE3}"/>
              </a:ext>
            </a:extLst>
          </p:cNvPr>
          <p:cNvSpPr/>
          <p:nvPr/>
        </p:nvSpPr>
        <p:spPr>
          <a:xfrm>
            <a:off x="390385" y="5704047"/>
            <a:ext cx="1479757" cy="39182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/>
              <a:t>Noise 10%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264788-80C7-2C84-B667-0F8562D61D48}"/>
              </a:ext>
            </a:extLst>
          </p:cNvPr>
          <p:cNvSpPr txBox="1"/>
          <p:nvPr/>
        </p:nvSpPr>
        <p:spPr>
          <a:xfrm>
            <a:off x="74057" y="654405"/>
            <a:ext cx="3232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/>
              <a:t>Data: CST simulation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AF6192-DA14-0E5F-DD80-5185D554AF72}"/>
              </a:ext>
            </a:extLst>
          </p:cNvPr>
          <p:cNvSpPr txBox="1"/>
          <p:nvPr/>
        </p:nvSpPr>
        <p:spPr>
          <a:xfrm>
            <a:off x="10236670" y="878715"/>
            <a:ext cx="14384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err="1"/>
              <a:t>V</a:t>
            </a:r>
            <a:r>
              <a:rPr lang="en-US" altLang="ko-KR" sz="1100" baseline="-25000" err="1"/>
              <a:t>right</a:t>
            </a:r>
            <a:r>
              <a:rPr lang="en-US" altLang="ko-KR" sz="1100" baseline="-25000"/>
              <a:t>, </a:t>
            </a:r>
            <a:r>
              <a:rPr lang="en-US" altLang="ko-KR" sz="1100" err="1"/>
              <a:t>V</a:t>
            </a:r>
            <a:r>
              <a:rPr lang="en-US" altLang="ko-KR" sz="1100" baseline="-25000" err="1"/>
              <a:t>left</a:t>
            </a:r>
            <a:endParaRPr lang="en-US" altLang="ko-KR" sz="1100" baseline="-25000"/>
          </a:p>
          <a:p>
            <a:pPr algn="ctr"/>
            <a:r>
              <a:rPr lang="en-US" altLang="ko-KR" sz="1100" err="1"/>
              <a:t>V</a:t>
            </a:r>
            <a:r>
              <a:rPr lang="en-US" altLang="ko-KR" sz="1100" baseline="-25000" err="1"/>
              <a:t>top</a:t>
            </a:r>
            <a:r>
              <a:rPr lang="en-US" altLang="ko-KR" sz="1100"/>
              <a:t>, </a:t>
            </a:r>
            <a:r>
              <a:rPr lang="en-US" altLang="ko-KR" sz="1100" err="1"/>
              <a:t>V</a:t>
            </a:r>
            <a:r>
              <a:rPr lang="en-US" altLang="ko-KR" sz="1100" baseline="-25000" err="1"/>
              <a:t>bottom</a:t>
            </a:r>
            <a:endParaRPr lang="en-US" altLang="ko-KR" sz="1100"/>
          </a:p>
          <a:p>
            <a:pPr algn="ctr"/>
            <a:endParaRPr lang="ko-KR" altLang="en-US" sz="11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4768F9-0B82-6435-AC1D-120C0F88E726}"/>
              </a:ext>
            </a:extLst>
          </p:cNvPr>
          <p:cNvSpPr txBox="1"/>
          <p:nvPr/>
        </p:nvSpPr>
        <p:spPr>
          <a:xfrm>
            <a:off x="11173593" y="247450"/>
            <a:ext cx="14384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err="1"/>
              <a:t>X</a:t>
            </a:r>
            <a:r>
              <a:rPr lang="en-US" altLang="ko-KR" sz="1100" baseline="-25000" err="1"/>
              <a:t>bpm</a:t>
            </a:r>
            <a:r>
              <a:rPr lang="en-US" altLang="ko-KR" sz="1100"/>
              <a:t>, </a:t>
            </a:r>
            <a:r>
              <a:rPr lang="en-US" altLang="ko-KR" sz="1100" err="1"/>
              <a:t>Y</a:t>
            </a:r>
            <a:r>
              <a:rPr lang="en-US" altLang="ko-KR" sz="1100" baseline="-25000" err="1"/>
              <a:t>bpm</a:t>
            </a:r>
            <a:endParaRPr lang="ko-KR" altLang="en-US" sz="1100"/>
          </a:p>
        </p:txBody>
      </p:sp>
      <p:pic>
        <p:nvPicPr>
          <p:cNvPr id="12" name="그림 11" descr="텍스트, 스크린샷, 그래프, 라인이(가) 표시된 사진&#10;&#10;자동 생성된 설명">
            <a:extLst>
              <a:ext uri="{FF2B5EF4-FFF2-40B4-BE49-F238E27FC236}">
                <a16:creationId xmlns:a16="http://schemas.microsoft.com/office/drawing/2014/main" id="{918AEEC6-7BFC-7D6D-07E6-8408EA2661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479" y="543878"/>
            <a:ext cx="1543832" cy="1235065"/>
          </a:xfrm>
          <a:prstGeom prst="rect">
            <a:avLst/>
          </a:prstGeom>
        </p:spPr>
      </p:pic>
      <p:pic>
        <p:nvPicPr>
          <p:cNvPr id="15" name="그림 14" descr="텍스트, 도표, 라인, 스크린샷이(가) 표시된 사진&#10;&#10;자동 생성된 설명">
            <a:extLst>
              <a:ext uri="{FF2B5EF4-FFF2-40B4-BE49-F238E27FC236}">
                <a16:creationId xmlns:a16="http://schemas.microsoft.com/office/drawing/2014/main" id="{B954313E-C8EE-B89B-6023-DF3B58AF1B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895" y="569508"/>
            <a:ext cx="1479755" cy="1183804"/>
          </a:xfrm>
          <a:prstGeom prst="rect">
            <a:avLst/>
          </a:prstGeom>
        </p:spPr>
      </p:pic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6DF37007-9774-12A3-089C-93C3E192053F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4165204" y="1161410"/>
            <a:ext cx="23427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900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3EA548EB-015C-09F5-5E3F-D69EA6A871A2}"/>
              </a:ext>
            </a:extLst>
          </p:cNvPr>
          <p:cNvGrpSpPr/>
          <p:nvPr/>
        </p:nvGrpSpPr>
        <p:grpSpPr>
          <a:xfrm>
            <a:off x="351295" y="741422"/>
            <a:ext cx="11499742" cy="5225469"/>
            <a:chOff x="351295" y="741422"/>
            <a:chExt cx="11499742" cy="522546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B8697379-D635-7BF8-71FF-AACF9C5C4AC6}"/>
                    </a:ext>
                  </a:extLst>
                </p:cNvPr>
                <p:cNvSpPr txBox="1"/>
                <p:nvPr/>
              </p:nvSpPr>
              <p:spPr>
                <a:xfrm>
                  <a:off x="351295" y="741422"/>
                  <a:ext cx="11499742" cy="52254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en-US" altLang="ko-KR" dirty="0"/>
                    <a:t>Defining signal strength is essential to use digitized ADC values as representative electrode signals.</a:t>
                  </a: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endParaRPr lang="en-US" altLang="ko-KR" u="sng" dirty="0"/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en-US" altLang="ko-KR" u="sng" dirty="0"/>
                    <a:t>How should the digitized ADC count values be defined regarding signal strength?</a:t>
                  </a:r>
                </a:p>
                <a:p>
                  <a:endParaRPr lang="en-US" altLang="ko-KR" dirty="0"/>
                </a:p>
                <a:p>
                  <a:r>
                    <a:rPr lang="en-US" altLang="ko-KR" dirty="0">
                      <a:sym typeface="Wingdings" panose="05000000000000000000" pitchFamily="2" charset="2"/>
                    </a:rPr>
                    <a:t> </a:t>
                  </a:r>
                  <a:r>
                    <a:rPr lang="en-US" altLang="ko-KR" u="sng" dirty="0"/>
                    <a:t>Define five different types</a:t>
                  </a:r>
                  <a:r>
                    <a:rPr lang="en-US" altLang="ko-KR" dirty="0"/>
                    <a:t> of signal strength and compare their characteristics.</a:t>
                  </a:r>
                </a:p>
                <a:p>
                  <a:endParaRPr lang="en-US" altLang="ko-KR" dirty="0"/>
                </a:p>
                <a:p>
                  <a:pPr marL="342900" indent="-342900">
                    <a:buFont typeface="Wingdings" panose="05000000000000000000" pitchFamily="2" charset="2"/>
                    <a:buChar char="Ø"/>
                  </a:pPr>
                  <a:endParaRPr lang="en-US" altLang="ko-KR" dirty="0"/>
                </a:p>
                <a:p>
                  <a:pPr marL="457200" indent="-457200">
                    <a:buFont typeface="+mj-lt"/>
                    <a:buAutoNum type="arabicPeriod"/>
                  </a:pPr>
                  <a:r>
                    <a:rPr lang="en-US" altLang="ko-KR" dirty="0"/>
                    <a:t>Accumulation (ACCU) (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ko-KR" sz="18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bSup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a14:m>
                  <a:r>
                    <a:rPr lang="en-US" altLang="ko-KR" dirty="0"/>
                    <a:t>)</a:t>
                  </a:r>
                </a:p>
                <a:p>
                  <a:pPr marL="457200" indent="-457200">
                    <a:buFont typeface="+mj-lt"/>
                    <a:buAutoNum type="arabicPeriod"/>
                  </a:pPr>
                  <a:endParaRPr lang="en-US" altLang="ko-KR" dirty="0"/>
                </a:p>
                <a:p>
                  <a:pPr marL="457200" indent="-457200">
                    <a:buFont typeface="+mj-lt"/>
                    <a:buAutoNum type="arabicPeriod"/>
                  </a:pPr>
                  <a:r>
                    <a:rPr lang="en-US" altLang="ko-KR" dirty="0"/>
                    <a:t>Mean square error</a:t>
                  </a:r>
                  <a:r>
                    <a:rPr lang="ko-KR" altLang="en-US" dirty="0"/>
                    <a:t> </a:t>
                  </a:r>
                  <a:r>
                    <a:rPr lang="en-US" altLang="ko-KR" dirty="0"/>
                    <a:t>(MSE) (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sSubSup>
                        <m:sSub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ko-KR" sz="18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bSup>
                      <m:sSup>
                        <m:s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bar>
                                <m:barPr>
                                  <m:pos m:val="top"/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bar>
                            </m:e>
                          </m:d>
                        </m:e>
                        <m: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altLang="ko-KR" dirty="0"/>
                    <a:t>)</a:t>
                  </a:r>
                </a:p>
                <a:p>
                  <a:pPr marL="457200" indent="-457200">
                    <a:buFont typeface="+mj-lt"/>
                    <a:buAutoNum type="arabicPeriod"/>
                  </a:pPr>
                  <a:endParaRPr lang="en-US" altLang="ko-KR" dirty="0"/>
                </a:p>
                <a:p>
                  <a:pPr marL="457200" indent="-457200">
                    <a:buFont typeface="+mj-lt"/>
                    <a:buAutoNum type="arabicPeriod"/>
                  </a:pPr>
                  <a:r>
                    <a:rPr lang="en-US" altLang="ko-KR" dirty="0"/>
                    <a:t>Root mean square error (RMSE) (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altLang="ko-KR" sz="18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180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bar>
                                    <m:barPr>
                                      <m:pos m:val="top"/>
                                      <m:ctrlP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</m:bar>
                                </m:e>
                              </m:d>
                            </m:e>
                            <m:sup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a14:m>
                  <a:r>
                    <a:rPr lang="en-US" altLang="ko-KR" dirty="0"/>
                    <a:t>)</a:t>
                  </a:r>
                </a:p>
                <a:p>
                  <a:pPr marL="457200" indent="-457200">
                    <a:buFont typeface="+mj-lt"/>
                    <a:buAutoNum type="arabicPeriod"/>
                  </a:pPr>
                  <a:endParaRPr lang="en-US" altLang="ko-KR" dirty="0"/>
                </a:p>
                <a:p>
                  <a:pPr marL="457200" indent="-457200">
                    <a:buFont typeface="+mj-lt"/>
                    <a:buAutoNum type="arabicPeriod"/>
                  </a:pPr>
                  <a:r>
                    <a:rPr lang="en-US" altLang="ko-KR" dirty="0"/>
                    <a:t>Mean absolute error (MAE) (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sSubSup>
                        <m:sSub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ko-KR" sz="18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bSup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bar>
                        <m:barPr>
                          <m:pos m:val="top"/>
                          <m:ctrlPr>
                            <a:rPr lang="en-US" altLang="ko-KR" sz="1800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ba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a14:m>
                  <a:r>
                    <a:rPr lang="en-US" altLang="ko-KR" dirty="0"/>
                    <a:t>)</a:t>
                  </a:r>
                </a:p>
                <a:p>
                  <a:pPr marL="457200" indent="-457200">
                    <a:buFont typeface="+mj-lt"/>
                    <a:buAutoNum type="arabicPeriod"/>
                  </a:pPr>
                  <a:endParaRPr lang="en-US" altLang="ko-KR" dirty="0"/>
                </a:p>
                <a:p>
                  <a:pPr marL="457200" indent="-457200">
                    <a:buFont typeface="+mj-lt"/>
                    <a:buAutoNum type="arabicPeriod"/>
                  </a:pPr>
                  <a:r>
                    <a:rPr lang="en-US" altLang="ko-KR" dirty="0"/>
                    <a:t>Peak (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1800" b="0" i="0" smtClean="0"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⁡(</m:t>
                      </m:r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altLang="ko-KR" dirty="0"/>
                    <a:t>)</a:t>
                  </a:r>
                </a:p>
              </p:txBody>
            </p:sp>
          </mc:Choice>
          <mc:Fallback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B8697379-D635-7BF8-71FF-AACF9C5C4A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295" y="741422"/>
                  <a:ext cx="11499742" cy="5225469"/>
                </a:xfrm>
                <a:prstGeom prst="rect">
                  <a:avLst/>
                </a:prstGeom>
                <a:blipFill>
                  <a:blip r:embed="rId2"/>
                  <a:stretch>
                    <a:fillRect l="-583" t="-700" b="-128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B52B4CD0-1317-8D6F-E291-DC27B92A16E1}"/>
                    </a:ext>
                  </a:extLst>
                </p:cNvPr>
                <p:cNvSpPr txBox="1"/>
                <p:nvPr/>
              </p:nvSpPr>
              <p:spPr>
                <a:xfrm>
                  <a:off x="5702008" y="2666355"/>
                  <a:ext cx="3746794" cy="7626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400"/>
                    <a:t>N: # of samples</a:t>
                  </a:r>
                  <a:endParaRPr lang="en-US" altLang="ko-KR" sz="1400" b="0" i="1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altLang="ko-KR" sz="1400"/>
                    <a:t>: </a:t>
                  </a:r>
                  <a:r>
                    <a:rPr lang="en-US" altLang="ko-KR" sz="1400" err="1"/>
                    <a:t>i</a:t>
                  </a:r>
                  <a:r>
                    <a:rPr lang="en-US" altLang="ko-KR" sz="1400" baseline="30000" err="1"/>
                    <a:t>th</a:t>
                  </a:r>
                  <a:r>
                    <a:rPr lang="en-US" altLang="ko-KR" sz="1400"/>
                    <a:t> ADC count</a:t>
                  </a:r>
                </a:p>
                <a:p>
                  <a14:m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altLang="ko-KR" sz="140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bar>
                    </m:oMath>
                  </a14:m>
                  <a:r>
                    <a:rPr lang="en-US" altLang="ko-KR" sz="1400"/>
                    <a:t>: Averaged ADC count value</a:t>
                  </a: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B52B4CD0-1317-8D6F-E291-DC27B92A16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02008" y="2666355"/>
                  <a:ext cx="3746794" cy="762645"/>
                </a:xfrm>
                <a:prstGeom prst="rect">
                  <a:avLst/>
                </a:prstGeom>
                <a:blipFill>
                  <a:blip r:embed="rId3"/>
                  <a:stretch>
                    <a:fillRect l="-488" t="-1587" b="-6349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B7C830CF-6746-19E4-7860-67B284C79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BPM pickup</a:t>
            </a:r>
            <a:r>
              <a:rPr lang="ko-KR" altLang="en-US"/>
              <a:t> </a:t>
            </a:r>
            <a:r>
              <a:rPr lang="en-US" altLang="ko-KR"/>
              <a:t>signal strength definitions</a:t>
            </a:r>
            <a:endParaRPr lang="ko-KR" altLang="en-US"/>
          </a:p>
        </p:txBody>
      </p:sp>
      <p:sp>
        <p:nvSpPr>
          <p:cNvPr id="14" name="날짜 개체 틀 13">
            <a:extLst>
              <a:ext uri="{FF2B5EF4-FFF2-40B4-BE49-F238E27FC236}">
                <a16:creationId xmlns:a16="http://schemas.microsoft.com/office/drawing/2014/main" id="{09589D9A-2E8C-D6AF-4B94-D742C65E5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D3E3-D30C-440B-AB62-85925408E9E5}" type="datetime1">
              <a:rPr lang="ko-KR" altLang="en-US" smtClean="0"/>
              <a:t>2024-08-14</a:t>
            </a:fld>
            <a:endParaRPr lang="ko-KR" altLang="en-US"/>
          </a:p>
        </p:txBody>
      </p:sp>
      <p:sp>
        <p:nvSpPr>
          <p:cNvPr id="30" name="슬라이드 번호 개체 틀 29">
            <a:extLst>
              <a:ext uri="{FF2B5EF4-FFF2-40B4-BE49-F238E27FC236}">
                <a16:creationId xmlns:a16="http://schemas.microsoft.com/office/drawing/2014/main" id="{063BAD7F-DE1C-9650-6468-A59CAB24A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7</a:t>
            </a:fld>
            <a:endParaRPr lang="ko-KR" altLang="en-US"/>
          </a:p>
        </p:txBody>
      </p:sp>
      <p:pic>
        <p:nvPicPr>
          <p:cNvPr id="9218" name="Picture 2" descr="Analog vs digital signal vector illustration. Educational explanation scheme">
            <a:extLst>
              <a:ext uri="{FF2B5EF4-FFF2-40B4-BE49-F238E27FC236}">
                <a16:creationId xmlns:a16="http://schemas.microsoft.com/office/drawing/2014/main" id="{BD9DB219-21A3-35C3-08E1-FA1B6C2C6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359" y="2209442"/>
            <a:ext cx="3128346" cy="312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5EAC0077-623E-AE85-355C-F172017812BF}"/>
              </a:ext>
            </a:extLst>
          </p:cNvPr>
          <p:cNvGrpSpPr/>
          <p:nvPr/>
        </p:nvGrpSpPr>
        <p:grpSpPr>
          <a:xfrm>
            <a:off x="5741213" y="5238634"/>
            <a:ext cx="6099492" cy="1327736"/>
            <a:chOff x="55986" y="1698172"/>
            <a:chExt cx="11830438" cy="2575246"/>
          </a:xfrm>
        </p:grpSpPr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EA827963-0B32-1560-9C60-9DA5DF70305A}"/>
                </a:ext>
              </a:extLst>
            </p:cNvPr>
            <p:cNvSpPr/>
            <p:nvPr/>
          </p:nvSpPr>
          <p:spPr>
            <a:xfrm>
              <a:off x="219274" y="2341984"/>
              <a:ext cx="1250302" cy="1250302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/>
            </a:p>
          </p:txBody>
        </p:sp>
        <p:cxnSp>
          <p:nvCxnSpPr>
            <p:cNvPr id="9" name="직선 화살표 연결선 8">
              <a:extLst>
                <a:ext uri="{FF2B5EF4-FFF2-40B4-BE49-F238E27FC236}">
                  <a16:creationId xmlns:a16="http://schemas.microsoft.com/office/drawing/2014/main" id="{6FC3094B-09C6-AEA0-7B69-8E2CA323AB39}"/>
                </a:ext>
              </a:extLst>
            </p:cNvPr>
            <p:cNvCxnSpPr>
              <a:cxnSpLocks/>
            </p:cNvCxnSpPr>
            <p:nvPr/>
          </p:nvCxnSpPr>
          <p:spPr>
            <a:xfrm>
              <a:off x="55986" y="2974910"/>
              <a:ext cx="1741665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A1F4E030-C133-782D-8FD0-C000EB1E71A8}"/>
                </a:ext>
              </a:extLst>
            </p:cNvPr>
            <p:cNvGrpSpPr/>
            <p:nvPr/>
          </p:nvGrpSpPr>
          <p:grpSpPr>
            <a:xfrm>
              <a:off x="639155" y="1896577"/>
              <a:ext cx="1321677" cy="593689"/>
              <a:chOff x="2099391" y="1364732"/>
              <a:chExt cx="1548876" cy="593689"/>
            </a:xfrm>
          </p:grpSpPr>
          <p:sp>
            <p:nvSpPr>
              <p:cNvPr id="28" name="직사각형 27">
                <a:extLst>
                  <a:ext uri="{FF2B5EF4-FFF2-40B4-BE49-F238E27FC236}">
                    <a16:creationId xmlns:a16="http://schemas.microsoft.com/office/drawing/2014/main" id="{19D6F294-6E98-2AED-A4D0-BDE4A4019E1D}"/>
                  </a:ext>
                </a:extLst>
              </p:cNvPr>
              <p:cNvSpPr/>
              <p:nvPr/>
            </p:nvSpPr>
            <p:spPr>
              <a:xfrm>
                <a:off x="2099391" y="1912702"/>
                <a:ext cx="410539" cy="45719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"/>
              </a:p>
            </p:txBody>
          </p:sp>
          <p:sp>
            <p:nvSpPr>
              <p:cNvPr id="29" name="화살표: 굽음 28">
                <a:extLst>
                  <a:ext uri="{FF2B5EF4-FFF2-40B4-BE49-F238E27FC236}">
                    <a16:creationId xmlns:a16="http://schemas.microsoft.com/office/drawing/2014/main" id="{DC9CBC1B-2E70-FEA1-72F3-7DEAA0712C3B}"/>
                  </a:ext>
                </a:extLst>
              </p:cNvPr>
              <p:cNvSpPr/>
              <p:nvPr/>
            </p:nvSpPr>
            <p:spPr>
              <a:xfrm>
                <a:off x="2276666" y="1364732"/>
                <a:ext cx="1371601" cy="561212"/>
              </a:xfrm>
              <a:prstGeom prst="bentArrow">
                <a:avLst>
                  <a:gd name="adj1" fmla="val 10037"/>
                  <a:gd name="adj2" fmla="val 15024"/>
                  <a:gd name="adj3" fmla="val 25000"/>
                  <a:gd name="adj4" fmla="val 43750"/>
                </a:avLst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841BE520-4104-AF5E-BE57-87C42643DA0E}"/>
                </a:ext>
              </a:extLst>
            </p:cNvPr>
            <p:cNvSpPr/>
            <p:nvPr/>
          </p:nvSpPr>
          <p:spPr>
            <a:xfrm flipV="1">
              <a:off x="639155" y="3459557"/>
              <a:ext cx="410539" cy="45719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/>
            </a:p>
          </p:txBody>
        </p:sp>
        <p:cxnSp>
          <p:nvCxnSpPr>
            <p:cNvPr id="12" name="직선 화살표 연결선 11">
              <a:extLst>
                <a:ext uri="{FF2B5EF4-FFF2-40B4-BE49-F238E27FC236}">
                  <a16:creationId xmlns:a16="http://schemas.microsoft.com/office/drawing/2014/main" id="{678D764E-BF65-6CD9-CFBA-9DC955DFA5C5}"/>
                </a:ext>
              </a:extLst>
            </p:cNvPr>
            <p:cNvCxnSpPr/>
            <p:nvPr/>
          </p:nvCxnSpPr>
          <p:spPr>
            <a:xfrm>
              <a:off x="3845091" y="2948474"/>
              <a:ext cx="65063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사각형: 둥근 모서리 12">
              <a:extLst>
                <a:ext uri="{FF2B5EF4-FFF2-40B4-BE49-F238E27FC236}">
                  <a16:creationId xmlns:a16="http://schemas.microsoft.com/office/drawing/2014/main" id="{05D14EF4-3A93-C814-ACD0-59337A2AF58E}"/>
                </a:ext>
              </a:extLst>
            </p:cNvPr>
            <p:cNvSpPr/>
            <p:nvPr/>
          </p:nvSpPr>
          <p:spPr>
            <a:xfrm>
              <a:off x="4595064" y="1698172"/>
              <a:ext cx="926316" cy="257524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800"/>
                <a:t>ADC</a:t>
              </a:r>
            </a:p>
          </p:txBody>
        </p:sp>
        <p:cxnSp>
          <p:nvCxnSpPr>
            <p:cNvPr id="15" name="직선 화살표 연결선 14">
              <a:extLst>
                <a:ext uri="{FF2B5EF4-FFF2-40B4-BE49-F238E27FC236}">
                  <a16:creationId xmlns:a16="http://schemas.microsoft.com/office/drawing/2014/main" id="{DED92122-8EF5-360D-3205-C5CDE75704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69100" y="2341984"/>
              <a:ext cx="554492" cy="6064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직선 화살표 연결선 15">
              <a:extLst>
                <a:ext uri="{FF2B5EF4-FFF2-40B4-BE49-F238E27FC236}">
                  <a16:creationId xmlns:a16="http://schemas.microsoft.com/office/drawing/2014/main" id="{B74AE7B5-98BA-9811-6420-4502B62152A5}"/>
                </a:ext>
              </a:extLst>
            </p:cNvPr>
            <p:cNvCxnSpPr>
              <a:cxnSpLocks/>
            </p:cNvCxnSpPr>
            <p:nvPr/>
          </p:nvCxnSpPr>
          <p:spPr>
            <a:xfrm>
              <a:off x="5669100" y="2937488"/>
              <a:ext cx="554492" cy="6064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사각형: 둥근 모서리 16">
              <a:extLst>
                <a:ext uri="{FF2B5EF4-FFF2-40B4-BE49-F238E27FC236}">
                  <a16:creationId xmlns:a16="http://schemas.microsoft.com/office/drawing/2014/main" id="{D182A88A-34BA-37D5-8AF1-FB4F70EBF8C0}"/>
                </a:ext>
              </a:extLst>
            </p:cNvPr>
            <p:cNvSpPr/>
            <p:nvPr/>
          </p:nvSpPr>
          <p:spPr>
            <a:xfrm>
              <a:off x="6415007" y="1823594"/>
              <a:ext cx="1537327" cy="64381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800"/>
                <a:t>Broadband</a:t>
              </a:r>
            </a:p>
          </p:txBody>
        </p:sp>
        <p:sp>
          <p:nvSpPr>
            <p:cNvPr id="18" name="사각형: 둥근 모서리 17">
              <a:extLst>
                <a:ext uri="{FF2B5EF4-FFF2-40B4-BE49-F238E27FC236}">
                  <a16:creationId xmlns:a16="http://schemas.microsoft.com/office/drawing/2014/main" id="{630C0FFF-00EF-82B5-79EC-39EB015EDD9A}"/>
                </a:ext>
              </a:extLst>
            </p:cNvPr>
            <p:cNvSpPr/>
            <p:nvPr/>
          </p:nvSpPr>
          <p:spPr>
            <a:xfrm>
              <a:off x="6349101" y="3362093"/>
              <a:ext cx="1626260" cy="64381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800"/>
                <a:t>Narrowband</a:t>
              </a:r>
            </a:p>
          </p:txBody>
        </p:sp>
        <p:cxnSp>
          <p:nvCxnSpPr>
            <p:cNvPr id="19" name="직선 화살표 연결선 18">
              <a:extLst>
                <a:ext uri="{FF2B5EF4-FFF2-40B4-BE49-F238E27FC236}">
                  <a16:creationId xmlns:a16="http://schemas.microsoft.com/office/drawing/2014/main" id="{3CFBD87F-83FB-8E59-8080-F3648E063DC7}"/>
                </a:ext>
              </a:extLst>
            </p:cNvPr>
            <p:cNvCxnSpPr>
              <a:cxnSpLocks/>
            </p:cNvCxnSpPr>
            <p:nvPr/>
          </p:nvCxnSpPr>
          <p:spPr>
            <a:xfrm>
              <a:off x="8080534" y="2130490"/>
              <a:ext cx="511348" cy="6127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직선 화살표 연결선 19">
              <a:extLst>
                <a:ext uri="{FF2B5EF4-FFF2-40B4-BE49-F238E27FC236}">
                  <a16:creationId xmlns:a16="http://schemas.microsoft.com/office/drawing/2014/main" id="{C87C4083-8ACF-2684-445E-DD817CFA15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80534" y="3060442"/>
              <a:ext cx="511348" cy="6189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사각형: 둥근 모서리 20">
              <a:extLst>
                <a:ext uri="{FF2B5EF4-FFF2-40B4-BE49-F238E27FC236}">
                  <a16:creationId xmlns:a16="http://schemas.microsoft.com/office/drawing/2014/main" id="{5F035BB5-0324-E54C-B094-B3A67521826A}"/>
                </a:ext>
              </a:extLst>
            </p:cNvPr>
            <p:cNvSpPr/>
            <p:nvPr/>
          </p:nvSpPr>
          <p:spPr>
            <a:xfrm>
              <a:off x="8622159" y="2566659"/>
              <a:ext cx="1463738" cy="64381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800"/>
                <a:t>Signal strength</a:t>
              </a:r>
            </a:p>
            <a:p>
              <a:pPr algn="ctr"/>
              <a:r>
                <a:rPr lang="en-US" altLang="ko-KR" sz="800"/>
                <a:t>definition</a:t>
              </a:r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278773DB-02F2-1206-C62C-125DA1781C47}"/>
                </a:ext>
              </a:extLst>
            </p:cNvPr>
            <p:cNvSpPr/>
            <p:nvPr/>
          </p:nvSpPr>
          <p:spPr>
            <a:xfrm rot="5400000" flipV="1">
              <a:off x="123166" y="2962934"/>
              <a:ext cx="410539" cy="45719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/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0339EF9D-1F8E-6DC9-692F-B6455A2D90DD}"/>
                </a:ext>
              </a:extLst>
            </p:cNvPr>
            <p:cNvSpPr/>
            <p:nvPr/>
          </p:nvSpPr>
          <p:spPr>
            <a:xfrm rot="5400000" flipV="1">
              <a:off x="1151198" y="2962934"/>
              <a:ext cx="410539" cy="45719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9FA6AB6-1BB3-BD2C-7349-3F57E4427EB9}"/>
                </a:ext>
              </a:extLst>
            </p:cNvPr>
            <p:cNvSpPr txBox="1"/>
            <p:nvPr/>
          </p:nvSpPr>
          <p:spPr>
            <a:xfrm>
              <a:off x="83627" y="3535502"/>
              <a:ext cx="769698" cy="417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/>
                <a:t>BPM</a:t>
              </a:r>
              <a:endParaRPr lang="ko-KR" altLang="en-US" sz="800"/>
            </a:p>
          </p:txBody>
        </p:sp>
        <p:cxnSp>
          <p:nvCxnSpPr>
            <p:cNvPr id="25" name="직선 화살표 연결선 24">
              <a:extLst>
                <a:ext uri="{FF2B5EF4-FFF2-40B4-BE49-F238E27FC236}">
                  <a16:creationId xmlns:a16="http://schemas.microsoft.com/office/drawing/2014/main" id="{2E995EE3-0AAE-4432-18C2-94F41111F69B}"/>
                </a:ext>
              </a:extLst>
            </p:cNvPr>
            <p:cNvCxnSpPr>
              <a:cxnSpLocks/>
            </p:cNvCxnSpPr>
            <p:nvPr/>
          </p:nvCxnSpPr>
          <p:spPr>
            <a:xfrm>
              <a:off x="10218821" y="2898061"/>
              <a:ext cx="16692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사각형: 둥근 모서리 25">
              <a:extLst>
                <a:ext uri="{FF2B5EF4-FFF2-40B4-BE49-F238E27FC236}">
                  <a16:creationId xmlns:a16="http://schemas.microsoft.com/office/drawing/2014/main" id="{0CBDE29A-96CB-6A08-F828-08061B8EE701}"/>
                </a:ext>
              </a:extLst>
            </p:cNvPr>
            <p:cNvSpPr/>
            <p:nvPr/>
          </p:nvSpPr>
          <p:spPr>
            <a:xfrm>
              <a:off x="10422686" y="2547251"/>
              <a:ext cx="1463738" cy="64381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800"/>
                <a:t>Position</a:t>
              </a:r>
            </a:p>
            <a:p>
              <a:pPr algn="ctr"/>
              <a:r>
                <a:rPr lang="en-US" altLang="ko-KR" sz="800"/>
                <a:t>Calculation</a:t>
              </a:r>
            </a:p>
            <a:p>
              <a:pPr algn="ctr"/>
              <a:r>
                <a:rPr lang="en-US" altLang="ko-KR" sz="800"/>
                <a:t>definition</a:t>
              </a:r>
            </a:p>
          </p:txBody>
        </p:sp>
        <p:sp>
          <p:nvSpPr>
            <p:cNvPr id="27" name="사각형: 둥근 모서리 26">
              <a:extLst>
                <a:ext uri="{FF2B5EF4-FFF2-40B4-BE49-F238E27FC236}">
                  <a16:creationId xmlns:a16="http://schemas.microsoft.com/office/drawing/2014/main" id="{890061CE-5A4E-BBE5-F6FB-B254034E0B48}"/>
                </a:ext>
              </a:extLst>
            </p:cNvPr>
            <p:cNvSpPr/>
            <p:nvPr/>
          </p:nvSpPr>
          <p:spPr>
            <a:xfrm>
              <a:off x="2134437" y="1698172"/>
              <a:ext cx="1516868" cy="257524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800"/>
                <a:t>Analog</a:t>
              </a:r>
            </a:p>
            <a:p>
              <a:pPr algn="ctr"/>
              <a:r>
                <a:rPr lang="en-US" altLang="ko-KR" sz="800"/>
                <a:t>Front-end</a:t>
              </a:r>
            </a:p>
            <a:p>
              <a:pPr algn="ctr"/>
              <a:r>
                <a:rPr lang="en-US" altLang="ko-KR" sz="800"/>
                <a:t>stage</a:t>
              </a:r>
            </a:p>
          </p:txBody>
        </p:sp>
      </p:grpSp>
      <p:cxnSp>
        <p:nvCxnSpPr>
          <p:cNvPr id="33" name="연결선: 구부러짐 32">
            <a:extLst>
              <a:ext uri="{FF2B5EF4-FFF2-40B4-BE49-F238E27FC236}">
                <a16:creationId xmlns:a16="http://schemas.microsoft.com/office/drawing/2014/main" id="{C8B612B4-0EFB-4D65-D353-4E289EECDE15}"/>
              </a:ext>
            </a:extLst>
          </p:cNvPr>
          <p:cNvCxnSpPr>
            <a:cxnSpLocks/>
            <a:stCxn id="22" idx="2"/>
          </p:cNvCxnSpPr>
          <p:nvPr/>
        </p:nvCxnSpPr>
        <p:spPr>
          <a:xfrm>
            <a:off x="5893467" y="5902501"/>
            <a:ext cx="12700" cy="905386"/>
          </a:xfrm>
          <a:prstGeom prst="curvedConnector4">
            <a:avLst>
              <a:gd name="adj1" fmla="val -2681638"/>
              <a:gd name="adj2" fmla="val 98057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연결선: 구부러짐 35">
            <a:extLst>
              <a:ext uri="{FF2B5EF4-FFF2-40B4-BE49-F238E27FC236}">
                <a16:creationId xmlns:a16="http://schemas.microsoft.com/office/drawing/2014/main" id="{9D9BA5BD-584B-5301-AC4B-BDC8F7ED43B5}"/>
              </a:ext>
            </a:extLst>
          </p:cNvPr>
          <p:cNvCxnSpPr>
            <a:cxnSpLocks/>
            <a:stCxn id="8" idx="4"/>
          </p:cNvCxnSpPr>
          <p:nvPr/>
        </p:nvCxnSpPr>
        <p:spPr>
          <a:xfrm rot="16200000" flipH="1">
            <a:off x="6044903" y="6318004"/>
            <a:ext cx="479497" cy="273876"/>
          </a:xfrm>
          <a:prstGeom prst="curvedConnector3">
            <a:avLst>
              <a:gd name="adj1" fmla="val 10254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연결선: 구부러짐 46">
            <a:extLst>
              <a:ext uri="{FF2B5EF4-FFF2-40B4-BE49-F238E27FC236}">
                <a16:creationId xmlns:a16="http://schemas.microsoft.com/office/drawing/2014/main" id="{A4F66002-8106-C7A2-6A9D-0B8C2BE4E677}"/>
              </a:ext>
            </a:extLst>
          </p:cNvPr>
          <p:cNvCxnSpPr>
            <a:cxnSpLocks/>
            <a:stCxn id="8" idx="6"/>
            <a:endCxn id="52" idx="0"/>
          </p:cNvCxnSpPr>
          <p:nvPr/>
        </p:nvCxnSpPr>
        <p:spPr>
          <a:xfrm>
            <a:off x="6470026" y="5892881"/>
            <a:ext cx="168855" cy="26864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7AD83074-3D9F-BDD4-B1C4-D7D13C3ED86A}"/>
              </a:ext>
            </a:extLst>
          </p:cNvPr>
          <p:cNvSpPr txBox="1"/>
          <p:nvPr/>
        </p:nvSpPr>
        <p:spPr>
          <a:xfrm>
            <a:off x="6473837" y="6161526"/>
            <a:ext cx="330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/>
              <a:t>A</a:t>
            </a:r>
            <a:endParaRPr lang="ko-KR" altLang="en-US" sz="140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920D1DA-572D-90BF-31CF-240CE4DF433B}"/>
              </a:ext>
            </a:extLst>
          </p:cNvPr>
          <p:cNvSpPr txBox="1"/>
          <p:nvPr/>
        </p:nvSpPr>
        <p:spPr>
          <a:xfrm>
            <a:off x="5792016" y="6547260"/>
            <a:ext cx="330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/>
              <a:t>B</a:t>
            </a:r>
            <a:endParaRPr lang="ko-KR" altLang="en-US" sz="140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AA0B9E2-DDF6-F65F-2B2A-345ECD606626}"/>
              </a:ext>
            </a:extLst>
          </p:cNvPr>
          <p:cNvSpPr txBox="1"/>
          <p:nvPr/>
        </p:nvSpPr>
        <p:spPr>
          <a:xfrm>
            <a:off x="6175259" y="5070932"/>
            <a:ext cx="330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/>
              <a:t>C</a:t>
            </a:r>
            <a:endParaRPr lang="ko-KR" altLang="en-US" sz="140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A967CF4-0DF6-E442-37A2-C3F5645A3F5D}"/>
              </a:ext>
            </a:extLst>
          </p:cNvPr>
          <p:cNvSpPr txBox="1"/>
          <p:nvPr/>
        </p:nvSpPr>
        <p:spPr>
          <a:xfrm>
            <a:off x="6385525" y="6622496"/>
            <a:ext cx="330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/>
              <a:t>D</a:t>
            </a:r>
            <a:endParaRPr lang="ko-KR" altLang="en-US" sz="140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6D8F32AC-FD8B-7749-426F-94E0B969141C}"/>
              </a:ext>
            </a:extLst>
          </p:cNvPr>
          <p:cNvSpPr/>
          <p:nvPr/>
        </p:nvSpPr>
        <p:spPr>
          <a:xfrm>
            <a:off x="10080046" y="5303299"/>
            <a:ext cx="900883" cy="801201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125A76C-B73D-26A3-5F3E-5041DC079C7D}"/>
              </a:ext>
            </a:extLst>
          </p:cNvPr>
          <p:cNvSpPr txBox="1"/>
          <p:nvPr/>
        </p:nvSpPr>
        <p:spPr>
          <a:xfrm>
            <a:off x="10119796" y="5353736"/>
            <a:ext cx="1092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err="1"/>
              <a:t>V</a:t>
            </a:r>
            <a:r>
              <a:rPr lang="en-US" altLang="ko-KR" sz="800" baseline="-25000" err="1"/>
              <a:t>right</a:t>
            </a:r>
            <a:r>
              <a:rPr lang="en-US" altLang="ko-KR" sz="800" baseline="-25000"/>
              <a:t>, </a:t>
            </a:r>
            <a:r>
              <a:rPr lang="en-US" altLang="ko-KR" sz="800" err="1"/>
              <a:t>V</a:t>
            </a:r>
            <a:r>
              <a:rPr lang="en-US" altLang="ko-KR" sz="800" baseline="-25000" err="1"/>
              <a:t>left</a:t>
            </a:r>
            <a:endParaRPr lang="en-US" altLang="ko-KR" sz="800" baseline="-25000"/>
          </a:p>
          <a:p>
            <a:pPr algn="ctr"/>
            <a:r>
              <a:rPr lang="en-US" altLang="ko-KR" sz="800" err="1"/>
              <a:t>V</a:t>
            </a:r>
            <a:r>
              <a:rPr lang="en-US" altLang="ko-KR" sz="800" baseline="-25000" err="1"/>
              <a:t>top</a:t>
            </a:r>
            <a:r>
              <a:rPr lang="en-US" altLang="ko-KR" sz="800"/>
              <a:t>, </a:t>
            </a:r>
            <a:r>
              <a:rPr lang="en-US" altLang="ko-KR" sz="800" err="1"/>
              <a:t>V</a:t>
            </a:r>
            <a:r>
              <a:rPr lang="en-US" altLang="ko-KR" sz="800" baseline="-25000" err="1"/>
              <a:t>bottom</a:t>
            </a:r>
            <a:endParaRPr lang="en-US" altLang="ko-KR" sz="800"/>
          </a:p>
          <a:p>
            <a:pPr algn="ctr"/>
            <a:endParaRPr lang="ko-KR" altLang="en-US" sz="800"/>
          </a:p>
        </p:txBody>
      </p:sp>
    </p:spTree>
    <p:extLst>
      <p:ext uri="{BB962C8B-B14F-4D97-AF65-F5344CB8AC3E}">
        <p14:creationId xmlns:p14="http://schemas.microsoft.com/office/powerpoint/2010/main" val="3318301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8697379-D635-7BF8-71FF-AACF9C5C4AC6}"/>
                  </a:ext>
                </a:extLst>
              </p:cNvPr>
              <p:cNvSpPr txBox="1"/>
              <p:nvPr/>
            </p:nvSpPr>
            <p:spPr>
              <a:xfrm>
                <a:off x="351295" y="741422"/>
                <a:ext cx="11499742" cy="4648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en-US" altLang="ko-KR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ko-KR" dirty="0"/>
                  <a:t>Accumulation (ACCU)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ko-KR" sz="18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ko-KR" dirty="0"/>
                  <a:t>)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altLang="ko-KR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ko-KR" dirty="0"/>
                  <a:t>Mean square error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(MSE)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sSubSup>
                      <m:sSubSup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ko-KR" sz="18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sSup>
                      <m:sSup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bar>
                              <m:barPr>
                                <m:pos m:val="top"/>
                                <m:ctrlP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bar>
                          </m:e>
                        </m:d>
                      </m:e>
                      <m:sup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dirty="0"/>
                  <a:t>)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altLang="ko-KR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ko-KR" dirty="0"/>
                  <a:t>Root mean square error (RMSE)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ko-KR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sSubSup>
                          <m:sSubSupPr>
                            <m:ctrlPr>
                              <a:rPr lang="en-US" altLang="ko-KR" sz="1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ko-KR" sz="180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altLang="ko-KR" sz="18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</m:sSubSup>
                        <m:sSup>
                          <m:sSupPr>
                            <m:ctrlP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ko-KR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ko-KR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800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altLang="ko-KR" sz="1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ko-KR" sz="1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US" altLang="ko-KR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altLang="ko-KR" sz="1800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</m:bar>
                              </m:e>
                            </m:d>
                          </m:e>
                          <m:sup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ko-KR" dirty="0"/>
                  <a:t>)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altLang="ko-KR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ko-KR" dirty="0"/>
                  <a:t>Mean absolute error (MAE)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sSubSup>
                      <m:sSubSup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ko-KR" sz="18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−</m:t>
                    </m:r>
                    <m:bar>
                      <m:barPr>
                        <m:pos m:val="top"/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ba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ko-KR" dirty="0"/>
                  <a:t>)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altLang="ko-KR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ko-KR" dirty="0"/>
                  <a:t>Peak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800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dirty="0"/>
                  <a:t>)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altLang="ko-KR" dirty="0"/>
              </a:p>
              <a:p>
                <a:endParaRPr lang="en-US" altLang="ko-KR" dirty="0"/>
              </a:p>
              <a:p>
                <a:pPr marL="342900" indent="-342900">
                  <a:buFont typeface="Wingdings" panose="05000000000000000000" pitchFamily="2" charset="2"/>
                  <a:buChar char="à"/>
                </a:pPr>
                <a:r>
                  <a:rPr lang="en-US" altLang="ko-KR" dirty="0"/>
                  <a:t>For MSE, when the error is less than 1, it shows a lower error compared to other signal strengths.</a:t>
                </a:r>
                <a:br>
                  <a:rPr lang="en-US" altLang="ko-KR" dirty="0"/>
                </a:br>
                <a:r>
                  <a:rPr lang="en-US" altLang="ko-KR" dirty="0"/>
                  <a:t>RMSE and MAE exhibit a linear increase in error.</a:t>
                </a:r>
                <a:endParaRPr lang="en-US" altLang="ko-KR" dirty="0"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8697379-D635-7BF8-71FF-AACF9C5C4A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95" y="741422"/>
                <a:ext cx="11499742" cy="4648388"/>
              </a:xfrm>
              <a:prstGeom prst="rect">
                <a:avLst/>
              </a:prstGeom>
              <a:blipFill>
                <a:blip r:embed="rId3"/>
                <a:stretch>
                  <a:fillRect l="-583" b="-118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제목 1">
            <a:extLst>
              <a:ext uri="{FF2B5EF4-FFF2-40B4-BE49-F238E27FC236}">
                <a16:creationId xmlns:a16="http://schemas.microsoft.com/office/drawing/2014/main" id="{B7C830CF-6746-19E4-7860-67B284C79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Characteristics of each signal strength definition</a:t>
            </a:r>
            <a:endParaRPr lang="ko-KR" altLang="en-US"/>
          </a:p>
        </p:txBody>
      </p:sp>
      <p:sp>
        <p:nvSpPr>
          <p:cNvPr id="14" name="날짜 개체 틀 13">
            <a:extLst>
              <a:ext uri="{FF2B5EF4-FFF2-40B4-BE49-F238E27FC236}">
                <a16:creationId xmlns:a16="http://schemas.microsoft.com/office/drawing/2014/main" id="{09589D9A-2E8C-D6AF-4B94-D742C65E5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D3E3-D30C-440B-AB62-85925408E9E5}" type="datetime1">
              <a:rPr lang="ko-KR" altLang="en-US" smtClean="0"/>
              <a:t>2024-08-14</a:t>
            </a:fld>
            <a:endParaRPr lang="ko-KR" altLang="en-US"/>
          </a:p>
        </p:txBody>
      </p:sp>
      <p:sp>
        <p:nvSpPr>
          <p:cNvPr id="30" name="슬라이드 번호 개체 틀 29">
            <a:extLst>
              <a:ext uri="{FF2B5EF4-FFF2-40B4-BE49-F238E27FC236}">
                <a16:creationId xmlns:a16="http://schemas.microsoft.com/office/drawing/2014/main" id="{063BAD7F-DE1C-9650-6468-A59CAB24A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8</a:t>
            </a:fld>
            <a:endParaRPr lang="ko-KR" altLang="en-US"/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id="{90C3AB9A-FC6E-0801-0ECD-6100B73593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9366" y="741422"/>
            <a:ext cx="4539810" cy="2859351"/>
          </a:xfrm>
          <a:prstGeom prst="rect">
            <a:avLst/>
          </a:prstGeom>
        </p:spPr>
      </p:pic>
      <p:grpSp>
        <p:nvGrpSpPr>
          <p:cNvPr id="46" name="그룹 45">
            <a:extLst>
              <a:ext uri="{FF2B5EF4-FFF2-40B4-BE49-F238E27FC236}">
                <a16:creationId xmlns:a16="http://schemas.microsoft.com/office/drawing/2014/main" id="{4E3E2E45-F39B-F8D4-F618-2C7F9ACC50AB}"/>
              </a:ext>
            </a:extLst>
          </p:cNvPr>
          <p:cNvGrpSpPr/>
          <p:nvPr/>
        </p:nvGrpSpPr>
        <p:grpSpPr>
          <a:xfrm>
            <a:off x="9344609" y="2751687"/>
            <a:ext cx="1371599" cy="1202409"/>
            <a:chOff x="9344609" y="2751687"/>
            <a:chExt cx="1371599" cy="2005949"/>
          </a:xfrm>
        </p:grpSpPr>
        <p:grpSp>
          <p:nvGrpSpPr>
            <p:cNvPr id="45" name="그룹 44">
              <a:extLst>
                <a:ext uri="{FF2B5EF4-FFF2-40B4-BE49-F238E27FC236}">
                  <a16:creationId xmlns:a16="http://schemas.microsoft.com/office/drawing/2014/main" id="{E7E07490-EF61-B666-D9E0-269F873AC99C}"/>
                </a:ext>
              </a:extLst>
            </p:cNvPr>
            <p:cNvGrpSpPr/>
            <p:nvPr/>
          </p:nvGrpSpPr>
          <p:grpSpPr>
            <a:xfrm>
              <a:off x="9448802" y="2751687"/>
              <a:ext cx="712236" cy="1698172"/>
              <a:chOff x="9448802" y="2751687"/>
              <a:chExt cx="712236" cy="1698172"/>
            </a:xfrm>
          </p:grpSpPr>
          <p:cxnSp>
            <p:nvCxnSpPr>
              <p:cNvPr id="39" name="직선 연결선 38">
                <a:extLst>
                  <a:ext uri="{FF2B5EF4-FFF2-40B4-BE49-F238E27FC236}">
                    <a16:creationId xmlns:a16="http://schemas.microsoft.com/office/drawing/2014/main" id="{F1A9063F-DDCB-BE2A-853A-925C8747AF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48802" y="2751687"/>
                <a:ext cx="0" cy="169817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직선 연결선 39">
                <a:extLst>
                  <a:ext uri="{FF2B5EF4-FFF2-40B4-BE49-F238E27FC236}">
                    <a16:creationId xmlns:a16="http://schemas.microsoft.com/office/drawing/2014/main" id="{0C876FB5-F50E-71D8-D32E-BB7B8DBF91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61038" y="2751687"/>
                <a:ext cx="0" cy="169817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직선 화살표 연결선 40">
                <a:extLst>
                  <a:ext uri="{FF2B5EF4-FFF2-40B4-BE49-F238E27FC236}">
                    <a16:creationId xmlns:a16="http://schemas.microsoft.com/office/drawing/2014/main" id="{9431A5A4-C58F-064B-FD12-688D3C0A48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48802" y="4253915"/>
                <a:ext cx="656253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901B8D9-A135-2A46-B526-0FED0DA999DB}"/>
                </a:ext>
              </a:extLst>
            </p:cNvPr>
            <p:cNvSpPr txBox="1"/>
            <p:nvPr/>
          </p:nvSpPr>
          <p:spPr>
            <a:xfrm>
              <a:off x="9344609" y="4449859"/>
              <a:ext cx="13715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/>
                <a:t>|Error| </a:t>
              </a:r>
              <a:r>
                <a:rPr lang="ko-KR" altLang="en-US" sz="1400"/>
                <a:t>≤ </a:t>
              </a:r>
              <a:r>
                <a:rPr lang="en-US" altLang="ko-KR" sz="1400"/>
                <a:t>1</a:t>
              </a:r>
              <a:endParaRPr lang="ko-KR" altLang="en-US" sz="1400"/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88236377-8022-985D-572A-EAEEAF61162C}"/>
              </a:ext>
            </a:extLst>
          </p:cNvPr>
          <p:cNvGrpSpPr/>
          <p:nvPr/>
        </p:nvGrpSpPr>
        <p:grpSpPr>
          <a:xfrm>
            <a:off x="6588813" y="5172959"/>
            <a:ext cx="5511591" cy="1624656"/>
            <a:chOff x="3899180" y="1057557"/>
            <a:chExt cx="7259232" cy="2575246"/>
          </a:xfrm>
        </p:grpSpPr>
        <p:sp>
          <p:nvSpPr>
            <p:cNvPr id="3" name="사각형: 둥근 모서리 2">
              <a:extLst>
                <a:ext uri="{FF2B5EF4-FFF2-40B4-BE49-F238E27FC236}">
                  <a16:creationId xmlns:a16="http://schemas.microsoft.com/office/drawing/2014/main" id="{334F132B-F628-D0C7-EB23-B6F49EF9AE27}"/>
                </a:ext>
              </a:extLst>
            </p:cNvPr>
            <p:cNvSpPr/>
            <p:nvPr/>
          </p:nvSpPr>
          <p:spPr>
            <a:xfrm>
              <a:off x="3899180" y="1057557"/>
              <a:ext cx="757768" cy="257524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/>
                <a:t>ADC</a:t>
              </a:r>
            </a:p>
          </p:txBody>
        </p:sp>
        <p:cxnSp>
          <p:nvCxnSpPr>
            <p:cNvPr id="5" name="직선 화살표 연결선 4">
              <a:extLst>
                <a:ext uri="{FF2B5EF4-FFF2-40B4-BE49-F238E27FC236}">
                  <a16:creationId xmlns:a16="http://schemas.microsoft.com/office/drawing/2014/main" id="{B0C2A675-188D-5E3B-6A56-83DC53492772}"/>
                </a:ext>
              </a:extLst>
            </p:cNvPr>
            <p:cNvCxnSpPr>
              <a:cxnSpLocks/>
            </p:cNvCxnSpPr>
            <p:nvPr/>
          </p:nvCxnSpPr>
          <p:spPr>
            <a:xfrm>
              <a:off x="4801119" y="1500585"/>
              <a:ext cx="55449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직선 화살표 연결선 5">
              <a:extLst>
                <a:ext uri="{FF2B5EF4-FFF2-40B4-BE49-F238E27FC236}">
                  <a16:creationId xmlns:a16="http://schemas.microsoft.com/office/drawing/2014/main" id="{FC4186D6-7903-6249-DE8F-1B832B022E52}"/>
                </a:ext>
              </a:extLst>
            </p:cNvPr>
            <p:cNvCxnSpPr>
              <a:cxnSpLocks/>
            </p:cNvCxnSpPr>
            <p:nvPr/>
          </p:nvCxnSpPr>
          <p:spPr>
            <a:xfrm>
              <a:off x="4793906" y="3038757"/>
              <a:ext cx="5617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217E7068-AD8C-02C8-DF34-DD4044594097}"/>
                </a:ext>
              </a:extLst>
            </p:cNvPr>
            <p:cNvSpPr/>
            <p:nvPr/>
          </p:nvSpPr>
          <p:spPr>
            <a:xfrm>
              <a:off x="5510088" y="1182979"/>
              <a:ext cx="1537327" cy="64381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/>
                <a:t>Broadband</a:t>
              </a:r>
            </a:p>
          </p:txBody>
        </p:sp>
        <p:sp>
          <p:nvSpPr>
            <p:cNvPr id="8" name="사각형: 둥근 모서리 7">
              <a:extLst>
                <a:ext uri="{FF2B5EF4-FFF2-40B4-BE49-F238E27FC236}">
                  <a16:creationId xmlns:a16="http://schemas.microsoft.com/office/drawing/2014/main" id="{65FADBB9-B9F8-80F6-DCA9-7D95681CB7A8}"/>
                </a:ext>
              </a:extLst>
            </p:cNvPr>
            <p:cNvSpPr/>
            <p:nvPr/>
          </p:nvSpPr>
          <p:spPr>
            <a:xfrm>
              <a:off x="5444182" y="2721478"/>
              <a:ext cx="1626260" cy="64381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/>
                <a:t>Narrowband</a:t>
              </a:r>
            </a:p>
          </p:txBody>
        </p:sp>
        <p:cxnSp>
          <p:nvCxnSpPr>
            <p:cNvPr id="9" name="직선 화살표 연결선 8">
              <a:extLst>
                <a:ext uri="{FF2B5EF4-FFF2-40B4-BE49-F238E27FC236}">
                  <a16:creationId xmlns:a16="http://schemas.microsoft.com/office/drawing/2014/main" id="{84EE4A2C-6CCA-FCAD-EDD3-F4EEB84F0973}"/>
                </a:ext>
              </a:extLst>
            </p:cNvPr>
            <p:cNvCxnSpPr>
              <a:cxnSpLocks/>
            </p:cNvCxnSpPr>
            <p:nvPr/>
          </p:nvCxnSpPr>
          <p:spPr>
            <a:xfrm>
              <a:off x="7261110" y="1489875"/>
              <a:ext cx="247728" cy="3272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직선 화살표 연결선 9">
              <a:extLst>
                <a:ext uri="{FF2B5EF4-FFF2-40B4-BE49-F238E27FC236}">
                  <a16:creationId xmlns:a16="http://schemas.microsoft.com/office/drawing/2014/main" id="{1B6836E9-57E0-266B-81F7-FC9BFDA877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61110" y="2651333"/>
              <a:ext cx="247728" cy="3874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사각형: 둥근 모서리 10">
              <a:extLst>
                <a:ext uri="{FF2B5EF4-FFF2-40B4-BE49-F238E27FC236}">
                  <a16:creationId xmlns:a16="http://schemas.microsoft.com/office/drawing/2014/main" id="{44FBDD1B-B1EF-E0BB-871F-3B6A97823D74}"/>
                </a:ext>
              </a:extLst>
            </p:cNvPr>
            <p:cNvSpPr/>
            <p:nvPr/>
          </p:nvSpPr>
          <p:spPr>
            <a:xfrm>
              <a:off x="7527477" y="1926044"/>
              <a:ext cx="1463738" cy="64381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/>
                <a:t>Signal strength</a:t>
              </a:r>
            </a:p>
            <a:p>
              <a:pPr algn="ctr"/>
              <a:r>
                <a:rPr lang="en-US" altLang="ko-KR" sz="1000"/>
                <a:t>definition</a:t>
              </a:r>
            </a:p>
          </p:txBody>
        </p:sp>
        <p:cxnSp>
          <p:nvCxnSpPr>
            <p:cNvPr id="12" name="직선 화살표 연결선 11">
              <a:extLst>
                <a:ext uri="{FF2B5EF4-FFF2-40B4-BE49-F238E27FC236}">
                  <a16:creationId xmlns:a16="http://schemas.microsoft.com/office/drawing/2014/main" id="{928369E6-B943-54CF-5E54-40081515B30E}"/>
                </a:ext>
              </a:extLst>
            </p:cNvPr>
            <p:cNvCxnSpPr>
              <a:cxnSpLocks/>
            </p:cNvCxnSpPr>
            <p:nvPr/>
          </p:nvCxnSpPr>
          <p:spPr>
            <a:xfrm>
              <a:off x="9087369" y="2257446"/>
              <a:ext cx="16692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사각형: 둥근 모서리 12">
              <a:extLst>
                <a:ext uri="{FF2B5EF4-FFF2-40B4-BE49-F238E27FC236}">
                  <a16:creationId xmlns:a16="http://schemas.microsoft.com/office/drawing/2014/main" id="{F2D7E011-6B0D-2917-9AE2-803AB0B24FEA}"/>
                </a:ext>
              </a:extLst>
            </p:cNvPr>
            <p:cNvSpPr/>
            <p:nvPr/>
          </p:nvSpPr>
          <p:spPr>
            <a:xfrm>
              <a:off x="9291234" y="1906636"/>
              <a:ext cx="1463738" cy="64381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900"/>
                <a:t>Position</a:t>
              </a:r>
            </a:p>
            <a:p>
              <a:pPr algn="ctr"/>
              <a:r>
                <a:rPr lang="en-US" altLang="ko-KR" sz="900"/>
                <a:t>Calculation</a:t>
              </a:r>
            </a:p>
            <a:p>
              <a:pPr algn="ctr"/>
              <a:r>
                <a:rPr lang="en-US" altLang="ko-KR" sz="900"/>
                <a:t>definition</a:t>
              </a:r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E6BBF25A-76E3-2990-EDDC-3FEACB82C40C}"/>
                </a:ext>
              </a:extLst>
            </p:cNvPr>
            <p:cNvSpPr/>
            <p:nvPr/>
          </p:nvSpPr>
          <p:spPr>
            <a:xfrm>
              <a:off x="7426296" y="1401288"/>
              <a:ext cx="1661076" cy="1382141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1811A5E-5192-BFBB-0434-BAB95349F916}"/>
                </a:ext>
              </a:extLst>
            </p:cNvPr>
            <p:cNvSpPr txBox="1"/>
            <p:nvPr/>
          </p:nvSpPr>
          <p:spPr>
            <a:xfrm>
              <a:off x="7887717" y="1443713"/>
              <a:ext cx="1438442" cy="731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err="1"/>
                <a:t>V</a:t>
              </a:r>
              <a:r>
                <a:rPr lang="en-US" altLang="ko-KR" sz="800" baseline="-25000" err="1"/>
                <a:t>right</a:t>
              </a:r>
              <a:r>
                <a:rPr lang="en-US" altLang="ko-KR" sz="800" baseline="-25000"/>
                <a:t>, </a:t>
              </a:r>
              <a:r>
                <a:rPr lang="en-US" altLang="ko-KR" sz="800" err="1"/>
                <a:t>V</a:t>
              </a:r>
              <a:r>
                <a:rPr lang="en-US" altLang="ko-KR" sz="800" baseline="-25000" err="1"/>
                <a:t>left</a:t>
              </a:r>
              <a:endParaRPr lang="en-US" altLang="ko-KR" sz="800" baseline="-25000"/>
            </a:p>
            <a:p>
              <a:pPr algn="ctr"/>
              <a:r>
                <a:rPr lang="en-US" altLang="ko-KR" sz="800" err="1"/>
                <a:t>V</a:t>
              </a:r>
              <a:r>
                <a:rPr lang="en-US" altLang="ko-KR" sz="800" baseline="-25000" err="1"/>
                <a:t>top</a:t>
              </a:r>
              <a:r>
                <a:rPr lang="en-US" altLang="ko-KR" sz="800"/>
                <a:t>, </a:t>
              </a:r>
              <a:r>
                <a:rPr lang="en-US" altLang="ko-KR" sz="800" err="1"/>
                <a:t>V</a:t>
              </a:r>
              <a:r>
                <a:rPr lang="en-US" altLang="ko-KR" sz="800" baseline="-25000" err="1"/>
                <a:t>bottom</a:t>
              </a:r>
              <a:endParaRPr lang="en-US" altLang="ko-KR" sz="800"/>
            </a:p>
            <a:p>
              <a:pPr algn="ctr"/>
              <a:endParaRPr lang="ko-KR" altLang="en-US" sz="8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50A7AE2-9A01-2732-E64A-8B31D15E9F34}"/>
                </a:ext>
              </a:extLst>
            </p:cNvPr>
            <p:cNvSpPr txBox="1"/>
            <p:nvPr/>
          </p:nvSpPr>
          <p:spPr>
            <a:xfrm>
              <a:off x="9719970" y="1592627"/>
              <a:ext cx="1438442" cy="34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err="1"/>
                <a:t>X</a:t>
              </a:r>
              <a:r>
                <a:rPr lang="en-US" altLang="ko-KR" sz="800" baseline="-25000" err="1"/>
                <a:t>bpm</a:t>
              </a:r>
              <a:r>
                <a:rPr lang="en-US" altLang="ko-KR" sz="800"/>
                <a:t>, </a:t>
              </a:r>
              <a:r>
                <a:rPr lang="en-US" altLang="ko-KR" sz="800" err="1"/>
                <a:t>Y</a:t>
              </a:r>
              <a:r>
                <a:rPr lang="en-US" altLang="ko-KR" sz="800" baseline="-25000" err="1"/>
                <a:t>bpm</a:t>
              </a:r>
              <a:endParaRPr lang="ko-KR" altLang="en-US" sz="800"/>
            </a:p>
          </p:txBody>
        </p:sp>
      </p:grpSp>
    </p:spTree>
    <p:extLst>
      <p:ext uri="{BB962C8B-B14F-4D97-AF65-F5344CB8AC3E}">
        <p14:creationId xmlns:p14="http://schemas.microsoft.com/office/powerpoint/2010/main" val="3162376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C830CF-6746-19E4-7860-67B284C79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BPM position calculation definitions</a:t>
            </a:r>
            <a:endParaRPr lang="ko-KR" altLang="en-US"/>
          </a:p>
        </p:txBody>
      </p:sp>
      <p:sp>
        <p:nvSpPr>
          <p:cNvPr id="14" name="날짜 개체 틀 13">
            <a:extLst>
              <a:ext uri="{FF2B5EF4-FFF2-40B4-BE49-F238E27FC236}">
                <a16:creationId xmlns:a16="http://schemas.microsoft.com/office/drawing/2014/main" id="{09589D9A-2E8C-D6AF-4B94-D742C65E5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D3E3-D30C-440B-AB62-85925408E9E5}" type="datetime1">
              <a:rPr lang="ko-KR" altLang="en-US" smtClean="0"/>
              <a:t>2024-08-14</a:t>
            </a:fld>
            <a:endParaRPr lang="ko-KR" altLang="en-US"/>
          </a:p>
        </p:txBody>
      </p:sp>
      <p:sp>
        <p:nvSpPr>
          <p:cNvPr id="30" name="슬라이드 번호 개체 틀 29">
            <a:extLst>
              <a:ext uri="{FF2B5EF4-FFF2-40B4-BE49-F238E27FC236}">
                <a16:creationId xmlns:a16="http://schemas.microsoft.com/office/drawing/2014/main" id="{063BAD7F-DE1C-9650-6468-A59CAB24A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5" name="화살표: 오른쪽 4">
            <a:extLst>
              <a:ext uri="{FF2B5EF4-FFF2-40B4-BE49-F238E27FC236}">
                <a16:creationId xmlns:a16="http://schemas.microsoft.com/office/drawing/2014/main" id="{E1C5DB22-4CA6-A027-1104-C396773F1D08}"/>
              </a:ext>
            </a:extLst>
          </p:cNvPr>
          <p:cNvSpPr/>
          <p:nvPr/>
        </p:nvSpPr>
        <p:spPr>
          <a:xfrm rot="5400000">
            <a:off x="520499" y="4342384"/>
            <a:ext cx="1039789" cy="1317917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BB1552-EC6E-A2CB-CA84-FDFE41C4403A}"/>
              </a:ext>
            </a:extLst>
          </p:cNvPr>
          <p:cNvSpPr txBox="1"/>
          <p:nvPr/>
        </p:nvSpPr>
        <p:spPr>
          <a:xfrm>
            <a:off x="-155113" y="5773538"/>
            <a:ext cx="6727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/>
              <a:t>Using 5 types of signal strength and 3 position calculation formulas, compare and analyze the correction coefficient K and error values.</a:t>
            </a:r>
          </a:p>
        </p:txBody>
      </p:sp>
      <p:grpSp>
        <p:nvGrpSpPr>
          <p:cNvPr id="76" name="그룹 75">
            <a:extLst>
              <a:ext uri="{FF2B5EF4-FFF2-40B4-BE49-F238E27FC236}">
                <a16:creationId xmlns:a16="http://schemas.microsoft.com/office/drawing/2014/main" id="{C2BAD29D-BC4F-D508-F3F5-A7456257524A}"/>
              </a:ext>
            </a:extLst>
          </p:cNvPr>
          <p:cNvGrpSpPr/>
          <p:nvPr/>
        </p:nvGrpSpPr>
        <p:grpSpPr>
          <a:xfrm>
            <a:off x="6401622" y="5258051"/>
            <a:ext cx="5768382" cy="1401764"/>
            <a:chOff x="918471" y="2675940"/>
            <a:chExt cx="7925245" cy="1925901"/>
          </a:xfrm>
        </p:grpSpPr>
        <p:grpSp>
          <p:nvGrpSpPr>
            <p:cNvPr id="77" name="그룹 76">
              <a:extLst>
                <a:ext uri="{FF2B5EF4-FFF2-40B4-BE49-F238E27FC236}">
                  <a16:creationId xmlns:a16="http://schemas.microsoft.com/office/drawing/2014/main" id="{531ECF2E-0A5F-7EFA-AFF9-9088AFAB44A0}"/>
                </a:ext>
              </a:extLst>
            </p:cNvPr>
            <p:cNvGrpSpPr/>
            <p:nvPr/>
          </p:nvGrpSpPr>
          <p:grpSpPr>
            <a:xfrm>
              <a:off x="918471" y="2675940"/>
              <a:ext cx="7925245" cy="541175"/>
              <a:chOff x="2024742" y="2675940"/>
              <a:chExt cx="7925245" cy="541175"/>
            </a:xfrm>
          </p:grpSpPr>
          <p:sp>
            <p:nvSpPr>
              <p:cNvPr id="98" name="직사각형 97">
                <a:extLst>
                  <a:ext uri="{FF2B5EF4-FFF2-40B4-BE49-F238E27FC236}">
                    <a16:creationId xmlns:a16="http://schemas.microsoft.com/office/drawing/2014/main" id="{2BC92F93-61A0-EECD-BCBA-B4AB00011757}"/>
                  </a:ext>
                </a:extLst>
              </p:cNvPr>
              <p:cNvSpPr/>
              <p:nvPr/>
            </p:nvSpPr>
            <p:spPr>
              <a:xfrm>
                <a:off x="2024742" y="2675940"/>
                <a:ext cx="1287625" cy="541175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/>
                  <a:t>ACCU</a:t>
                </a:r>
                <a:endParaRPr lang="ko-KR" altLang="en-US" sz="1200"/>
              </a:p>
            </p:txBody>
          </p:sp>
          <p:sp>
            <p:nvSpPr>
              <p:cNvPr id="99" name="직사각형 98">
                <a:extLst>
                  <a:ext uri="{FF2B5EF4-FFF2-40B4-BE49-F238E27FC236}">
                    <a16:creationId xmlns:a16="http://schemas.microsoft.com/office/drawing/2014/main" id="{94F4ED7B-A1AA-D5D6-EA37-A8C873E17704}"/>
                  </a:ext>
                </a:extLst>
              </p:cNvPr>
              <p:cNvSpPr/>
              <p:nvPr/>
            </p:nvSpPr>
            <p:spPr>
              <a:xfrm>
                <a:off x="3684147" y="2675940"/>
                <a:ext cx="1287625" cy="541175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/>
                  <a:t>RMSE</a:t>
                </a:r>
                <a:endParaRPr lang="ko-KR" altLang="en-US" sz="1200"/>
              </a:p>
            </p:txBody>
          </p:sp>
          <p:sp>
            <p:nvSpPr>
              <p:cNvPr id="100" name="직사각형 99">
                <a:extLst>
                  <a:ext uri="{FF2B5EF4-FFF2-40B4-BE49-F238E27FC236}">
                    <a16:creationId xmlns:a16="http://schemas.microsoft.com/office/drawing/2014/main" id="{A9569672-4D37-0545-4579-6072A4704D73}"/>
                  </a:ext>
                </a:extLst>
              </p:cNvPr>
              <p:cNvSpPr/>
              <p:nvPr/>
            </p:nvSpPr>
            <p:spPr>
              <a:xfrm>
                <a:off x="5343552" y="2675940"/>
                <a:ext cx="1287625" cy="541175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/>
                  <a:t>MAE</a:t>
                </a:r>
                <a:endParaRPr lang="ko-KR" altLang="en-US" sz="1200"/>
              </a:p>
            </p:txBody>
          </p:sp>
          <p:sp>
            <p:nvSpPr>
              <p:cNvPr id="101" name="직사각형 100">
                <a:extLst>
                  <a:ext uri="{FF2B5EF4-FFF2-40B4-BE49-F238E27FC236}">
                    <a16:creationId xmlns:a16="http://schemas.microsoft.com/office/drawing/2014/main" id="{C3CC6C19-0FB8-0C52-84CB-10FEC8C866A0}"/>
                  </a:ext>
                </a:extLst>
              </p:cNvPr>
              <p:cNvSpPr/>
              <p:nvPr/>
            </p:nvSpPr>
            <p:spPr>
              <a:xfrm>
                <a:off x="7002957" y="2675940"/>
                <a:ext cx="1287625" cy="541175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/>
                  <a:t>MSE</a:t>
                </a:r>
                <a:endParaRPr lang="ko-KR" altLang="en-US" sz="1200"/>
              </a:p>
            </p:txBody>
          </p:sp>
          <p:sp>
            <p:nvSpPr>
              <p:cNvPr id="102" name="직사각형 101">
                <a:extLst>
                  <a:ext uri="{FF2B5EF4-FFF2-40B4-BE49-F238E27FC236}">
                    <a16:creationId xmlns:a16="http://schemas.microsoft.com/office/drawing/2014/main" id="{4250228B-0420-4112-1AD7-EB6321D3C78D}"/>
                  </a:ext>
                </a:extLst>
              </p:cNvPr>
              <p:cNvSpPr/>
              <p:nvPr/>
            </p:nvSpPr>
            <p:spPr>
              <a:xfrm>
                <a:off x="8662362" y="2675940"/>
                <a:ext cx="1287625" cy="541175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/>
                  <a:t>PEAK</a:t>
                </a:r>
                <a:endParaRPr lang="ko-KR" altLang="en-US" sz="1200"/>
              </a:p>
            </p:txBody>
          </p:sp>
        </p:grpSp>
        <p:grpSp>
          <p:nvGrpSpPr>
            <p:cNvPr id="78" name="그룹 77">
              <a:extLst>
                <a:ext uri="{FF2B5EF4-FFF2-40B4-BE49-F238E27FC236}">
                  <a16:creationId xmlns:a16="http://schemas.microsoft.com/office/drawing/2014/main" id="{5E9EECB6-78FF-E711-DEBA-C006C1D39180}"/>
                </a:ext>
              </a:extLst>
            </p:cNvPr>
            <p:cNvGrpSpPr/>
            <p:nvPr/>
          </p:nvGrpSpPr>
          <p:grpSpPr>
            <a:xfrm>
              <a:off x="1985716" y="4060666"/>
              <a:ext cx="5712705" cy="541175"/>
              <a:chOff x="1985716" y="4060666"/>
              <a:chExt cx="5712705" cy="541175"/>
            </a:xfrm>
          </p:grpSpPr>
          <p:grpSp>
            <p:nvGrpSpPr>
              <p:cNvPr id="94" name="그룹 93">
                <a:extLst>
                  <a:ext uri="{FF2B5EF4-FFF2-40B4-BE49-F238E27FC236}">
                    <a16:creationId xmlns:a16="http://schemas.microsoft.com/office/drawing/2014/main" id="{0DC78A54-02BD-DE32-91FF-F850FC7CBE68}"/>
                  </a:ext>
                </a:extLst>
              </p:cNvPr>
              <p:cNvGrpSpPr/>
              <p:nvPr/>
            </p:nvGrpSpPr>
            <p:grpSpPr>
              <a:xfrm>
                <a:off x="1985716" y="4060666"/>
                <a:ext cx="3500165" cy="541175"/>
                <a:chOff x="1985716" y="4060666"/>
                <a:chExt cx="3500165" cy="541175"/>
              </a:xfrm>
            </p:grpSpPr>
            <p:sp>
              <p:nvSpPr>
                <p:cNvPr id="96" name="직사각형 95">
                  <a:extLst>
                    <a:ext uri="{FF2B5EF4-FFF2-40B4-BE49-F238E27FC236}">
                      <a16:creationId xmlns:a16="http://schemas.microsoft.com/office/drawing/2014/main" id="{AB44EF82-0A32-2F3C-17FB-03C7E1277C4F}"/>
                    </a:ext>
                  </a:extLst>
                </p:cNvPr>
                <p:cNvSpPr/>
                <p:nvPr/>
              </p:nvSpPr>
              <p:spPr>
                <a:xfrm>
                  <a:off x="1985716" y="4060666"/>
                  <a:ext cx="1287625" cy="54117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200"/>
                    <a:t>Δ/Σ</a:t>
                  </a:r>
                  <a:endParaRPr lang="ko-KR" altLang="en-US" sz="1200"/>
                </a:p>
              </p:txBody>
            </p:sp>
            <p:sp>
              <p:nvSpPr>
                <p:cNvPr id="97" name="직사각형 96">
                  <a:extLst>
                    <a:ext uri="{FF2B5EF4-FFF2-40B4-BE49-F238E27FC236}">
                      <a16:creationId xmlns:a16="http://schemas.microsoft.com/office/drawing/2014/main" id="{B4E92271-7E70-96F8-9987-7A119D585454}"/>
                    </a:ext>
                  </a:extLst>
                </p:cNvPr>
                <p:cNvSpPr/>
                <p:nvPr/>
              </p:nvSpPr>
              <p:spPr>
                <a:xfrm>
                  <a:off x="4198256" y="4060666"/>
                  <a:ext cx="1287625" cy="54117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200"/>
                    <a:t>Log</a:t>
                  </a:r>
                  <a:endParaRPr lang="ko-KR" altLang="en-US" sz="1200"/>
                </a:p>
              </p:txBody>
            </p:sp>
          </p:grpSp>
          <p:sp>
            <p:nvSpPr>
              <p:cNvPr id="95" name="직사각형 94">
                <a:extLst>
                  <a:ext uri="{FF2B5EF4-FFF2-40B4-BE49-F238E27FC236}">
                    <a16:creationId xmlns:a16="http://schemas.microsoft.com/office/drawing/2014/main" id="{53BCB218-B720-6B3F-428A-A52FFD1147CD}"/>
                  </a:ext>
                </a:extLst>
              </p:cNvPr>
              <p:cNvSpPr/>
              <p:nvPr/>
            </p:nvSpPr>
            <p:spPr>
              <a:xfrm>
                <a:off x="6410796" y="4060666"/>
                <a:ext cx="1287625" cy="541175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err="1"/>
                  <a:t>Atan</a:t>
                </a:r>
                <a:endParaRPr lang="ko-KR" altLang="en-US" sz="1200"/>
              </a:p>
            </p:txBody>
          </p:sp>
        </p:grpSp>
        <p:cxnSp>
          <p:nvCxnSpPr>
            <p:cNvPr id="79" name="직선 연결선 78">
              <a:extLst>
                <a:ext uri="{FF2B5EF4-FFF2-40B4-BE49-F238E27FC236}">
                  <a16:creationId xmlns:a16="http://schemas.microsoft.com/office/drawing/2014/main" id="{1A952492-4A32-BD4B-603E-4938C0BBDC93}"/>
                </a:ext>
              </a:extLst>
            </p:cNvPr>
            <p:cNvCxnSpPr>
              <a:cxnSpLocks/>
              <a:stCxn id="98" idx="2"/>
              <a:endCxn id="96" idx="0"/>
            </p:cNvCxnSpPr>
            <p:nvPr/>
          </p:nvCxnSpPr>
          <p:spPr>
            <a:xfrm>
              <a:off x="1562284" y="3217115"/>
              <a:ext cx="1067245" cy="84355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직선 연결선 79">
              <a:extLst>
                <a:ext uri="{FF2B5EF4-FFF2-40B4-BE49-F238E27FC236}">
                  <a16:creationId xmlns:a16="http://schemas.microsoft.com/office/drawing/2014/main" id="{94F5E603-551C-FC39-DCCB-4EA486F1D9EF}"/>
                </a:ext>
              </a:extLst>
            </p:cNvPr>
            <p:cNvCxnSpPr>
              <a:cxnSpLocks/>
              <a:stCxn id="99" idx="2"/>
              <a:endCxn id="96" idx="0"/>
            </p:cNvCxnSpPr>
            <p:nvPr/>
          </p:nvCxnSpPr>
          <p:spPr>
            <a:xfrm flipH="1">
              <a:off x="2629529" y="3217115"/>
              <a:ext cx="592160" cy="84355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직선 연결선 80">
              <a:extLst>
                <a:ext uri="{FF2B5EF4-FFF2-40B4-BE49-F238E27FC236}">
                  <a16:creationId xmlns:a16="http://schemas.microsoft.com/office/drawing/2014/main" id="{A64524FE-B4AF-F789-6F78-EE2672F4099C}"/>
                </a:ext>
              </a:extLst>
            </p:cNvPr>
            <p:cNvCxnSpPr>
              <a:cxnSpLocks/>
              <a:stCxn id="100" idx="2"/>
              <a:endCxn id="96" idx="0"/>
            </p:cNvCxnSpPr>
            <p:nvPr/>
          </p:nvCxnSpPr>
          <p:spPr>
            <a:xfrm flipH="1">
              <a:off x="2629529" y="3217115"/>
              <a:ext cx="2251565" cy="84355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직선 연결선 81">
              <a:extLst>
                <a:ext uri="{FF2B5EF4-FFF2-40B4-BE49-F238E27FC236}">
                  <a16:creationId xmlns:a16="http://schemas.microsoft.com/office/drawing/2014/main" id="{98E8653A-F8B4-A350-8FF4-AC23F8295199}"/>
                </a:ext>
              </a:extLst>
            </p:cNvPr>
            <p:cNvCxnSpPr>
              <a:cxnSpLocks/>
              <a:stCxn id="101" idx="2"/>
              <a:endCxn id="96" idx="0"/>
            </p:cNvCxnSpPr>
            <p:nvPr/>
          </p:nvCxnSpPr>
          <p:spPr>
            <a:xfrm flipH="1">
              <a:off x="2629529" y="3217115"/>
              <a:ext cx="3910970" cy="84355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직선 연결선 82">
              <a:extLst>
                <a:ext uri="{FF2B5EF4-FFF2-40B4-BE49-F238E27FC236}">
                  <a16:creationId xmlns:a16="http://schemas.microsoft.com/office/drawing/2014/main" id="{BB20B662-67CA-BD5A-C378-AC7EDD9756AE}"/>
                </a:ext>
              </a:extLst>
            </p:cNvPr>
            <p:cNvCxnSpPr>
              <a:cxnSpLocks/>
              <a:stCxn id="102" idx="2"/>
              <a:endCxn id="96" idx="0"/>
            </p:cNvCxnSpPr>
            <p:nvPr/>
          </p:nvCxnSpPr>
          <p:spPr>
            <a:xfrm flipH="1">
              <a:off x="2629529" y="3217115"/>
              <a:ext cx="5570375" cy="84355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직선 연결선 83">
              <a:extLst>
                <a:ext uri="{FF2B5EF4-FFF2-40B4-BE49-F238E27FC236}">
                  <a16:creationId xmlns:a16="http://schemas.microsoft.com/office/drawing/2014/main" id="{26D107D8-B127-9F26-440F-B094C05391A8}"/>
                </a:ext>
              </a:extLst>
            </p:cNvPr>
            <p:cNvCxnSpPr>
              <a:cxnSpLocks/>
              <a:endCxn id="97" idx="0"/>
            </p:cNvCxnSpPr>
            <p:nvPr/>
          </p:nvCxnSpPr>
          <p:spPr>
            <a:xfrm>
              <a:off x="1562221" y="3217115"/>
              <a:ext cx="3279848" cy="84355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직선 연결선 84">
              <a:extLst>
                <a:ext uri="{FF2B5EF4-FFF2-40B4-BE49-F238E27FC236}">
                  <a16:creationId xmlns:a16="http://schemas.microsoft.com/office/drawing/2014/main" id="{43EC9071-9B8B-E87B-E63E-D1F6AED97388}"/>
                </a:ext>
              </a:extLst>
            </p:cNvPr>
            <p:cNvCxnSpPr>
              <a:cxnSpLocks/>
              <a:endCxn id="97" idx="0"/>
            </p:cNvCxnSpPr>
            <p:nvPr/>
          </p:nvCxnSpPr>
          <p:spPr>
            <a:xfrm>
              <a:off x="3221626" y="3217115"/>
              <a:ext cx="1620443" cy="84355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직선 연결선 85">
              <a:extLst>
                <a:ext uri="{FF2B5EF4-FFF2-40B4-BE49-F238E27FC236}">
                  <a16:creationId xmlns:a16="http://schemas.microsoft.com/office/drawing/2014/main" id="{31F616CC-2F67-150A-8AF3-A9753DB17116}"/>
                </a:ext>
              </a:extLst>
            </p:cNvPr>
            <p:cNvCxnSpPr>
              <a:cxnSpLocks/>
              <a:endCxn id="97" idx="0"/>
            </p:cNvCxnSpPr>
            <p:nvPr/>
          </p:nvCxnSpPr>
          <p:spPr>
            <a:xfrm flipH="1">
              <a:off x="4842069" y="3217115"/>
              <a:ext cx="38962" cy="84355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직선 연결선 86">
              <a:extLst>
                <a:ext uri="{FF2B5EF4-FFF2-40B4-BE49-F238E27FC236}">
                  <a16:creationId xmlns:a16="http://schemas.microsoft.com/office/drawing/2014/main" id="{846AE40A-0E22-0370-B6A2-5C812159CC18}"/>
                </a:ext>
              </a:extLst>
            </p:cNvPr>
            <p:cNvCxnSpPr>
              <a:cxnSpLocks/>
              <a:endCxn id="97" idx="0"/>
            </p:cNvCxnSpPr>
            <p:nvPr/>
          </p:nvCxnSpPr>
          <p:spPr>
            <a:xfrm flipH="1">
              <a:off x="4842069" y="3217115"/>
              <a:ext cx="1698367" cy="84355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직선 연결선 87">
              <a:extLst>
                <a:ext uri="{FF2B5EF4-FFF2-40B4-BE49-F238E27FC236}">
                  <a16:creationId xmlns:a16="http://schemas.microsoft.com/office/drawing/2014/main" id="{FDC62D08-FE39-DA73-77E6-E3230D662F4D}"/>
                </a:ext>
              </a:extLst>
            </p:cNvPr>
            <p:cNvCxnSpPr>
              <a:cxnSpLocks/>
              <a:endCxn id="97" idx="0"/>
            </p:cNvCxnSpPr>
            <p:nvPr/>
          </p:nvCxnSpPr>
          <p:spPr>
            <a:xfrm flipH="1">
              <a:off x="4842069" y="3217115"/>
              <a:ext cx="3357772" cy="84355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직선 연결선 88">
              <a:extLst>
                <a:ext uri="{FF2B5EF4-FFF2-40B4-BE49-F238E27FC236}">
                  <a16:creationId xmlns:a16="http://schemas.microsoft.com/office/drawing/2014/main" id="{D76B94BC-52A7-1A77-6D4B-3F5D203152FD}"/>
                </a:ext>
              </a:extLst>
            </p:cNvPr>
            <p:cNvCxnSpPr>
              <a:cxnSpLocks/>
              <a:endCxn id="95" idx="0"/>
            </p:cNvCxnSpPr>
            <p:nvPr/>
          </p:nvCxnSpPr>
          <p:spPr>
            <a:xfrm>
              <a:off x="1553917" y="3217115"/>
              <a:ext cx="5500692" cy="84355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직선 연결선 89">
              <a:extLst>
                <a:ext uri="{FF2B5EF4-FFF2-40B4-BE49-F238E27FC236}">
                  <a16:creationId xmlns:a16="http://schemas.microsoft.com/office/drawing/2014/main" id="{46DED66A-DD60-B98B-1DC3-80DB2605187E}"/>
                </a:ext>
              </a:extLst>
            </p:cNvPr>
            <p:cNvCxnSpPr>
              <a:cxnSpLocks/>
              <a:endCxn id="95" idx="0"/>
            </p:cNvCxnSpPr>
            <p:nvPr/>
          </p:nvCxnSpPr>
          <p:spPr>
            <a:xfrm>
              <a:off x="3213259" y="3217115"/>
              <a:ext cx="3841350" cy="84355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직선 연결선 90">
              <a:extLst>
                <a:ext uri="{FF2B5EF4-FFF2-40B4-BE49-F238E27FC236}">
                  <a16:creationId xmlns:a16="http://schemas.microsoft.com/office/drawing/2014/main" id="{A177674D-059E-13B9-ABDC-72376E86F088}"/>
                </a:ext>
              </a:extLst>
            </p:cNvPr>
            <p:cNvCxnSpPr>
              <a:cxnSpLocks/>
              <a:endCxn id="95" idx="0"/>
            </p:cNvCxnSpPr>
            <p:nvPr/>
          </p:nvCxnSpPr>
          <p:spPr>
            <a:xfrm>
              <a:off x="4872664" y="3217115"/>
              <a:ext cx="2181945" cy="84355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직선 연결선 91">
              <a:extLst>
                <a:ext uri="{FF2B5EF4-FFF2-40B4-BE49-F238E27FC236}">
                  <a16:creationId xmlns:a16="http://schemas.microsoft.com/office/drawing/2014/main" id="{CC5A55E1-7D4C-4965-6591-3FA40026C71C}"/>
                </a:ext>
              </a:extLst>
            </p:cNvPr>
            <p:cNvCxnSpPr>
              <a:cxnSpLocks/>
              <a:endCxn id="95" idx="0"/>
            </p:cNvCxnSpPr>
            <p:nvPr/>
          </p:nvCxnSpPr>
          <p:spPr>
            <a:xfrm>
              <a:off x="6532069" y="3217115"/>
              <a:ext cx="522540" cy="84355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직선 연결선 92">
              <a:extLst>
                <a:ext uri="{FF2B5EF4-FFF2-40B4-BE49-F238E27FC236}">
                  <a16:creationId xmlns:a16="http://schemas.microsoft.com/office/drawing/2014/main" id="{6BAF5BDF-E564-CB68-09F4-EF093B3B30F4}"/>
                </a:ext>
              </a:extLst>
            </p:cNvPr>
            <p:cNvCxnSpPr>
              <a:cxnSpLocks/>
              <a:endCxn id="95" idx="0"/>
            </p:cNvCxnSpPr>
            <p:nvPr/>
          </p:nvCxnSpPr>
          <p:spPr>
            <a:xfrm flipH="1">
              <a:off x="7054609" y="3217115"/>
              <a:ext cx="1136865" cy="84355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8C093D97-8BFC-28C0-A693-975B69A6A060}"/>
              </a:ext>
            </a:extLst>
          </p:cNvPr>
          <p:cNvSpPr/>
          <p:nvPr/>
        </p:nvSpPr>
        <p:spPr>
          <a:xfrm>
            <a:off x="6349507" y="5187439"/>
            <a:ext cx="5920247" cy="550793"/>
          </a:xfrm>
          <a:prstGeom prst="roundRect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2B8A1A05-1CAD-9D7B-953B-68AECFDC7236}"/>
              </a:ext>
            </a:extLst>
          </p:cNvPr>
          <p:cNvSpPr/>
          <p:nvPr/>
        </p:nvSpPr>
        <p:spPr>
          <a:xfrm>
            <a:off x="7108215" y="6179633"/>
            <a:ext cx="4349777" cy="550793"/>
          </a:xfrm>
          <a:prstGeom prst="roundRect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D9BDEF-FE19-BA8B-9C5E-39D28BA49402}"/>
              </a:ext>
            </a:extLst>
          </p:cNvPr>
          <p:cNvSpPr txBox="1"/>
          <p:nvPr/>
        </p:nvSpPr>
        <p:spPr>
          <a:xfrm>
            <a:off x="10147590" y="4864703"/>
            <a:ext cx="2496875" cy="273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900"/>
              <a:t>Signal strength definitions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563922-1789-50B0-597E-D3B22202F019}"/>
              </a:ext>
            </a:extLst>
          </p:cNvPr>
          <p:cNvSpPr txBox="1"/>
          <p:nvPr/>
        </p:nvSpPr>
        <p:spPr>
          <a:xfrm>
            <a:off x="5468953" y="6585475"/>
            <a:ext cx="1681040" cy="273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900"/>
              <a:t>Position calculation </a:t>
            </a:r>
            <a:r>
              <a:rPr lang="en-US" altLang="ko-KR" sz="900" err="1"/>
              <a:t>fomulas</a:t>
            </a:r>
            <a:endParaRPr lang="en-US" altLang="ko-KR" sz="900"/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F0EA47B1-783C-50B8-214E-63DB1604A693}"/>
              </a:ext>
            </a:extLst>
          </p:cNvPr>
          <p:cNvGrpSpPr/>
          <p:nvPr/>
        </p:nvGrpSpPr>
        <p:grpSpPr>
          <a:xfrm>
            <a:off x="351295" y="747594"/>
            <a:ext cx="11499742" cy="3991990"/>
            <a:chOff x="351295" y="747594"/>
            <a:chExt cx="11499742" cy="39919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B8697379-D635-7BF8-71FF-AACF9C5C4AC6}"/>
                    </a:ext>
                  </a:extLst>
                </p:cNvPr>
                <p:cNvSpPr txBox="1"/>
                <p:nvPr/>
              </p:nvSpPr>
              <p:spPr>
                <a:xfrm>
                  <a:off x="351295" y="747594"/>
                  <a:ext cx="11499742" cy="39919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457200" indent="-457200">
                    <a:buFont typeface="+mj-lt"/>
                    <a:buAutoNum type="arabicPeriod"/>
                  </a:pPr>
                  <a:r>
                    <a:rPr lang="en-US" altLang="ko-KR"/>
                    <a:t>Difference-over-sum (DOS)</a:t>
                  </a:r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:endParaRPr lang="en-US" altLang="ko-KR"/>
                </a:p>
                <a:p>
                  <a:pPr marL="993248" lvl="1" indent="-514350">
                    <a:buFont typeface="+mj-lt"/>
                    <a:buAutoNum type="romanUcPeriod"/>
                  </a:pPr>
                  <a:r>
                    <a:rPr lang="en-US" altLang="ko-KR"/>
                    <a:t>Delta-over-sigma, </a:t>
                  </a:r>
                  <a14:m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ko-KR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right</m:t>
                              </m:r>
                            </m:sub>
                          </m:sSub>
                          <m: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left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ko-KR" i="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i="0">
                                  <a:latin typeface="Cambria Math" panose="02040503050406030204" pitchFamily="18" charset="0"/>
                                </a:rPr>
                                <m:t>right</m:t>
                              </m:r>
                            </m:sub>
                          </m:sSub>
                          <m: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ko-KR" i="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i="0">
                                  <a:latin typeface="Cambria Math" panose="02040503050406030204" pitchFamily="18" charset="0"/>
                                </a:rPr>
                                <m:t>left</m:t>
                              </m:r>
                            </m:sub>
                          </m:sSub>
                        </m:den>
                      </m:f>
                      <m:r>
                        <a:rPr lang="en-US" altLang="ko-K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den>
                      </m:f>
                    </m:oMath>
                  </a14:m>
                  <a:endParaRPr lang="en-US" altLang="ko-KR"/>
                </a:p>
                <a:p>
                  <a:pPr marL="993248" lvl="1" indent="-514350">
                    <a:buFont typeface="+mj-lt"/>
                    <a:buAutoNum type="romanUcPeriod"/>
                  </a:pPr>
                  <a:endParaRPr lang="en-US" altLang="ko-KR"/>
                </a:p>
                <a:p>
                  <a:pPr marL="993248" lvl="1" indent="-514350">
                    <a:buFont typeface="+mj-lt"/>
                    <a:buAutoNum type="romanUcPeriod"/>
                  </a:pPr>
                  <a:r>
                    <a:rPr lang="en-US" altLang="ko-KR"/>
                    <a:t>Log, </a:t>
                  </a:r>
                  <a14:m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ko-KR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 panose="02040503050406030204" pitchFamily="18" charset="0"/>
                        </a:rPr>
                        <m:t>Log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right</m:t>
                              </m:r>
                            </m:sub>
                          </m:sSub>
                          <m: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left</m:t>
                              </m:r>
                            </m:sub>
                          </m:sSub>
                        </m:e>
                      </m:d>
                      <m:r>
                        <a:rPr lang="en-US" altLang="ko-KR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altLang="ko-KR" b="0" i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right</m:t>
                          </m:r>
                        </m:sub>
                      </m:sSub>
                      <m:r>
                        <a:rPr lang="en-US" altLang="ko-KR" b="0" i="0" smtClean="0">
                          <a:latin typeface="Cambria Math" panose="02040503050406030204" pitchFamily="18" charset="0"/>
                        </a:rPr>
                        <m:t>)−</m:t>
                      </m:r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 panose="02040503050406030204" pitchFamily="18" charset="0"/>
                        </a:rPr>
                        <m:t>Log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left</m:t>
                              </m:r>
                            </m:sub>
                          </m:sSub>
                        </m:e>
                      </m:d>
                    </m:oMath>
                  </a14:m>
                  <a:endParaRPr lang="en-US" altLang="ko-KR" b="0"/>
                </a:p>
                <a:p>
                  <a:pPr marL="993248" lvl="1" indent="-514350">
                    <a:buFont typeface="+mj-lt"/>
                    <a:buAutoNum type="romanUcPeriod"/>
                  </a:pPr>
                  <a:endParaRPr lang="en-US" altLang="ko-KR" b="0"/>
                </a:p>
                <a:p>
                  <a:pPr marL="993248" lvl="1" indent="-514350">
                    <a:buFont typeface="+mj-lt"/>
                    <a:buAutoNum type="romanUcPeriod"/>
                  </a:pPr>
                  <a:r>
                    <a:rPr lang="en-US" altLang="ko-KR" b="0"/>
                    <a:t>Arctan, </a:t>
                  </a:r>
                  <a14:m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ko-KR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 panose="02040503050406030204" pitchFamily="18" charset="0"/>
                        </a:rPr>
                        <m:t>arctan</m:t>
                      </m:r>
                      <m:r>
                        <a:rPr lang="en-US" altLang="ko-KR" b="0" i="0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right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left</m:t>
                              </m:r>
                            </m:sub>
                          </m:sSub>
                        </m:den>
                      </m:f>
                      <m:r>
                        <a:rPr lang="en-US" altLang="ko-KR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altLang="ko-KR" b="0"/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:endParaRPr lang="en-US" altLang="ko-KR"/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:endParaRPr lang="en-US" altLang="ko-KR"/>
                </a:p>
                <a:p>
                  <a:pPr marL="457200" indent="-457200">
                    <a:buFont typeface="+mj-lt"/>
                    <a:buAutoNum type="arabicPeriod" startAt="2"/>
                  </a:pPr>
                  <a:r>
                    <a:rPr lang="en-US" altLang="ko-KR"/>
                    <a:t>Position calibration method: linear fitting </a:t>
                  </a:r>
                  <a14:m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𝐾𝑥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𝛿</m:t>
                      </m:r>
                    </m:oMath>
                  </a14:m>
                  <a:r>
                    <a:rPr lang="en-US" altLang="ko-KR"/>
                    <a:t>	</a:t>
                  </a:r>
                  <a:r>
                    <a:rPr lang="en-US" altLang="ko-KR" sz="1600"/>
                    <a:t>x: a certain DOS value</a:t>
                  </a:r>
                </a:p>
                <a:p>
                  <a:pPr lvl="7"/>
                  <a:r>
                    <a:rPr lang="en-US" altLang="ko-KR" sz="1600"/>
                    <a:t>				K: calibration coefficient</a:t>
                  </a:r>
                </a:p>
                <a:p>
                  <a:pPr lvl="7"/>
                  <a:r>
                    <a:rPr lang="en-US" altLang="ko-KR" sz="1600"/>
                    <a:t>				δ: offset</a:t>
                  </a: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B8697379-D635-7BF8-71FF-AACF9C5C4A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295" y="747594"/>
                  <a:ext cx="11499742" cy="3991990"/>
                </a:xfrm>
                <a:prstGeom prst="rect">
                  <a:avLst/>
                </a:prstGeom>
                <a:blipFill>
                  <a:blip r:embed="rId2"/>
                  <a:stretch>
                    <a:fillRect l="-583" t="-1529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4F8E10E-024B-64D1-B893-DC2DB69009D3}"/>
                </a:ext>
              </a:extLst>
            </p:cNvPr>
            <p:cNvSpPr txBox="1"/>
            <p:nvPr/>
          </p:nvSpPr>
          <p:spPr>
            <a:xfrm>
              <a:off x="1066451" y="4178682"/>
              <a:ext cx="42434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/>
                <a:t>Coefficient K</a:t>
              </a:r>
              <a:r>
                <a:rPr lang="ko-KR" altLang="en-US" sz="1400"/>
                <a:t> ∝ </a:t>
              </a:r>
              <a:r>
                <a:rPr lang="en-US" altLang="ko-KR" sz="1400"/>
                <a:t>Signal noise</a:t>
              </a:r>
            </a:p>
            <a:p>
              <a:pPr algn="ctr"/>
              <a:r>
                <a:rPr lang="ko-KR" altLang="en-US" sz="1400"/>
                <a:t>∴ </a:t>
              </a:r>
              <a:r>
                <a:rPr lang="en-US" altLang="ko-KR" sz="1400"/>
                <a:t>Lower K is better</a:t>
              </a:r>
            </a:p>
          </p:txBody>
        </p:sp>
      </p:grpSp>
      <p:grpSp>
        <p:nvGrpSpPr>
          <p:cNvPr id="110" name="그룹 109">
            <a:extLst>
              <a:ext uri="{FF2B5EF4-FFF2-40B4-BE49-F238E27FC236}">
                <a16:creationId xmlns:a16="http://schemas.microsoft.com/office/drawing/2014/main" id="{B5BAD4B7-DBF6-F973-CF46-753E01D7AA0A}"/>
              </a:ext>
            </a:extLst>
          </p:cNvPr>
          <p:cNvGrpSpPr/>
          <p:nvPr/>
        </p:nvGrpSpPr>
        <p:grpSpPr>
          <a:xfrm>
            <a:off x="6401622" y="646377"/>
            <a:ext cx="5631208" cy="2246319"/>
            <a:chOff x="7401305" y="489897"/>
            <a:chExt cx="5942029" cy="2370307"/>
          </a:xfrm>
        </p:grpSpPr>
        <p:sp>
          <p:nvSpPr>
            <p:cNvPr id="28" name="화살표: 오른쪽 27">
              <a:extLst>
                <a:ext uri="{FF2B5EF4-FFF2-40B4-BE49-F238E27FC236}">
                  <a16:creationId xmlns:a16="http://schemas.microsoft.com/office/drawing/2014/main" id="{00A749C1-2B1B-B223-6009-4BF558C16357}"/>
                </a:ext>
              </a:extLst>
            </p:cNvPr>
            <p:cNvSpPr/>
            <p:nvPr/>
          </p:nvSpPr>
          <p:spPr>
            <a:xfrm>
              <a:off x="11155568" y="1229895"/>
              <a:ext cx="825093" cy="209479"/>
            </a:xfrm>
            <a:prstGeom prst="rightArrow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화살표: 오른쪽 28">
              <a:extLst>
                <a:ext uri="{FF2B5EF4-FFF2-40B4-BE49-F238E27FC236}">
                  <a16:creationId xmlns:a16="http://schemas.microsoft.com/office/drawing/2014/main" id="{176F241E-D40E-B062-CE63-3C8826F5717E}"/>
                </a:ext>
              </a:extLst>
            </p:cNvPr>
            <p:cNvSpPr/>
            <p:nvPr/>
          </p:nvSpPr>
          <p:spPr>
            <a:xfrm>
              <a:off x="11155568" y="2351230"/>
              <a:ext cx="825093" cy="209479"/>
            </a:xfrm>
            <a:prstGeom prst="rightArrow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0C52127-09BC-BD74-C02D-2B8C7CFE5350}"/>
                </a:ext>
              </a:extLst>
            </p:cNvPr>
            <p:cNvSpPr txBox="1"/>
            <p:nvPr/>
          </p:nvSpPr>
          <p:spPr>
            <a:xfrm>
              <a:off x="11500457" y="1892309"/>
              <a:ext cx="680495" cy="357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err="1"/>
                <a:t>V</a:t>
              </a:r>
              <a:r>
                <a:rPr lang="en-US" altLang="ko-KR" sz="1600" baseline="-25000" err="1"/>
                <a:t>left</a:t>
              </a:r>
              <a:endParaRPr lang="en-US" altLang="ko-KR" sz="1600"/>
            </a:p>
          </p:txBody>
        </p:sp>
        <p:grpSp>
          <p:nvGrpSpPr>
            <p:cNvPr id="108" name="그룹 107">
              <a:extLst>
                <a:ext uri="{FF2B5EF4-FFF2-40B4-BE49-F238E27FC236}">
                  <a16:creationId xmlns:a16="http://schemas.microsoft.com/office/drawing/2014/main" id="{CA041560-354B-DA83-82C5-DF5D6AF74211}"/>
                </a:ext>
              </a:extLst>
            </p:cNvPr>
            <p:cNvGrpSpPr/>
            <p:nvPr/>
          </p:nvGrpSpPr>
          <p:grpSpPr>
            <a:xfrm>
              <a:off x="7401305" y="489897"/>
              <a:ext cx="5942029" cy="2370307"/>
              <a:chOff x="7401305" y="489897"/>
              <a:chExt cx="5942029" cy="2370307"/>
            </a:xfrm>
          </p:grpSpPr>
          <p:sp>
            <p:nvSpPr>
              <p:cNvPr id="17" name="화살표: 오른쪽 16">
                <a:extLst>
                  <a:ext uri="{FF2B5EF4-FFF2-40B4-BE49-F238E27FC236}">
                    <a16:creationId xmlns:a16="http://schemas.microsoft.com/office/drawing/2014/main" id="{828DDA2E-B68C-4B72-8C46-A716B86D1619}"/>
                  </a:ext>
                </a:extLst>
              </p:cNvPr>
              <p:cNvSpPr/>
              <p:nvPr/>
            </p:nvSpPr>
            <p:spPr>
              <a:xfrm>
                <a:off x="9606526" y="1229895"/>
                <a:ext cx="571059" cy="209479"/>
              </a:xfrm>
              <a:prstGeom prst="rightArrow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07" name="그룹 106">
                <a:extLst>
                  <a:ext uri="{FF2B5EF4-FFF2-40B4-BE49-F238E27FC236}">
                    <a16:creationId xmlns:a16="http://schemas.microsoft.com/office/drawing/2014/main" id="{EFA13E5A-C156-CCFF-FA93-A9D60528134C}"/>
                  </a:ext>
                </a:extLst>
              </p:cNvPr>
              <p:cNvGrpSpPr/>
              <p:nvPr/>
            </p:nvGrpSpPr>
            <p:grpSpPr>
              <a:xfrm>
                <a:off x="7401305" y="489897"/>
                <a:ext cx="5820176" cy="2077208"/>
                <a:chOff x="7401305" y="489897"/>
                <a:chExt cx="5820176" cy="2077208"/>
              </a:xfrm>
            </p:grpSpPr>
            <p:grpSp>
              <p:nvGrpSpPr>
                <p:cNvPr id="24" name="그룹 23">
                  <a:extLst>
                    <a:ext uri="{FF2B5EF4-FFF2-40B4-BE49-F238E27FC236}">
                      <a16:creationId xmlns:a16="http://schemas.microsoft.com/office/drawing/2014/main" id="{1F456528-CE50-CA7F-F6B2-278E32A31F8D}"/>
                    </a:ext>
                  </a:extLst>
                </p:cNvPr>
                <p:cNvGrpSpPr/>
                <p:nvPr/>
              </p:nvGrpSpPr>
              <p:grpSpPr>
                <a:xfrm>
                  <a:off x="7401305" y="899067"/>
                  <a:ext cx="5820176" cy="1668038"/>
                  <a:chOff x="8437008" y="1085700"/>
                  <a:chExt cx="5820176" cy="1467732"/>
                </a:xfrm>
              </p:grpSpPr>
              <p:sp>
                <p:nvSpPr>
                  <p:cNvPr id="18" name="화살표: 원형 17">
                    <a:extLst>
                      <a:ext uri="{FF2B5EF4-FFF2-40B4-BE49-F238E27FC236}">
                        <a16:creationId xmlns:a16="http://schemas.microsoft.com/office/drawing/2014/main" id="{7320C70D-55BE-0615-AD5B-B485EF21E268}"/>
                      </a:ext>
                    </a:extLst>
                  </p:cNvPr>
                  <p:cNvSpPr/>
                  <p:nvPr/>
                </p:nvSpPr>
                <p:spPr>
                  <a:xfrm rot="16200000" flipH="1">
                    <a:off x="10613230" y="-1090522"/>
                    <a:ext cx="1467732" cy="5820176"/>
                  </a:xfrm>
                  <a:prstGeom prst="circularArrow">
                    <a:avLst>
                      <a:gd name="adj1" fmla="val 7129"/>
                      <a:gd name="adj2" fmla="val 1084704"/>
                      <a:gd name="adj3" fmla="val 20572213"/>
                      <a:gd name="adj4" fmla="val 15512476"/>
                      <a:gd name="adj5" fmla="val 8485"/>
                    </a:avLst>
                  </a:prstGeom>
                </p:spPr>
                <p:style>
                  <a:lnRef idx="2">
                    <a:schemeClr val="dk1">
                      <a:shade val="15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03D06955-A57D-B4B6-5AEB-C0F9B5A03E41}"/>
                      </a:ext>
                    </a:extLst>
                  </p:cNvPr>
                  <p:cNvSpPr txBox="1"/>
                  <p:nvPr/>
                </p:nvSpPr>
                <p:spPr>
                  <a:xfrm>
                    <a:off x="10647714" y="2007237"/>
                    <a:ext cx="680495" cy="33513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ko-KR"/>
                      <a:t>B</a:t>
                    </a:r>
                  </a:p>
                </p:txBody>
              </p:sp>
            </p:grpSp>
            <p:grpSp>
              <p:nvGrpSpPr>
                <p:cNvPr id="8" name="그룹 7">
                  <a:extLst>
                    <a:ext uri="{FF2B5EF4-FFF2-40B4-BE49-F238E27FC236}">
                      <a16:creationId xmlns:a16="http://schemas.microsoft.com/office/drawing/2014/main" id="{6F4B0BFF-FBAF-40C3-7821-D17077A063E1}"/>
                    </a:ext>
                  </a:extLst>
                </p:cNvPr>
                <p:cNvGrpSpPr/>
                <p:nvPr/>
              </p:nvGrpSpPr>
              <p:grpSpPr>
                <a:xfrm>
                  <a:off x="8049540" y="489897"/>
                  <a:ext cx="1678117" cy="1678118"/>
                  <a:chOff x="235483" y="1117286"/>
                  <a:chExt cx="729939" cy="729939"/>
                </a:xfrm>
                <a:solidFill>
                  <a:schemeClr val="bg1"/>
                </a:solidFill>
              </p:grpSpPr>
              <p:sp>
                <p:nvSpPr>
                  <p:cNvPr id="9" name="타원 8">
                    <a:extLst>
                      <a:ext uri="{FF2B5EF4-FFF2-40B4-BE49-F238E27FC236}">
                        <a16:creationId xmlns:a16="http://schemas.microsoft.com/office/drawing/2014/main" id="{73D21EE0-0565-97E9-4EAB-B76082CD5FC0}"/>
                      </a:ext>
                    </a:extLst>
                  </p:cNvPr>
                  <p:cNvSpPr/>
                  <p:nvPr/>
                </p:nvSpPr>
                <p:spPr>
                  <a:xfrm>
                    <a:off x="235483" y="1117286"/>
                    <a:ext cx="729939" cy="729939"/>
                  </a:xfrm>
                  <a:prstGeom prst="ellipse">
                    <a:avLst/>
                  </a:prstGeom>
                  <a:grpFill/>
                  <a:ln>
                    <a:solidFill>
                      <a:srgbClr val="0000FF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000"/>
                  </a:p>
                </p:txBody>
              </p:sp>
              <p:sp>
                <p:nvSpPr>
                  <p:cNvPr id="12" name="직사각형 11">
                    <a:extLst>
                      <a:ext uri="{FF2B5EF4-FFF2-40B4-BE49-F238E27FC236}">
                        <a16:creationId xmlns:a16="http://schemas.microsoft.com/office/drawing/2014/main" id="{F88D38B8-4B12-42B4-F4FB-A2E52AFF8D15}"/>
                      </a:ext>
                    </a:extLst>
                  </p:cNvPr>
                  <p:cNvSpPr/>
                  <p:nvPr/>
                </p:nvSpPr>
                <p:spPr>
                  <a:xfrm rot="5400000" flipV="1">
                    <a:off x="179374" y="1479803"/>
                    <a:ext cx="239677" cy="26691"/>
                  </a:xfrm>
                  <a:prstGeom prst="rect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dk1">
                      <a:shade val="15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000"/>
                  </a:p>
                </p:txBody>
              </p:sp>
              <p:sp>
                <p:nvSpPr>
                  <p:cNvPr id="13" name="직사각형 12">
                    <a:extLst>
                      <a:ext uri="{FF2B5EF4-FFF2-40B4-BE49-F238E27FC236}">
                        <a16:creationId xmlns:a16="http://schemas.microsoft.com/office/drawing/2014/main" id="{AF3AB0F0-FC49-535F-55EA-F9B4E18EF09C}"/>
                      </a:ext>
                    </a:extLst>
                  </p:cNvPr>
                  <p:cNvSpPr/>
                  <p:nvPr/>
                </p:nvSpPr>
                <p:spPr>
                  <a:xfrm rot="5400000" flipV="1">
                    <a:off x="779549" y="1479803"/>
                    <a:ext cx="239677" cy="26691"/>
                  </a:xfrm>
                  <a:prstGeom prst="rect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dk1">
                      <a:shade val="15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000"/>
                  </a:p>
                </p:txBody>
              </p:sp>
            </p:grpSp>
          </p:grp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4DA5170F-D10A-1916-0CF9-D2ACA8E53565}"/>
                  </a:ext>
                </a:extLst>
              </p:cNvPr>
              <p:cNvSpPr/>
              <p:nvPr/>
            </p:nvSpPr>
            <p:spPr>
              <a:xfrm>
                <a:off x="10242724" y="681561"/>
                <a:ext cx="1371712" cy="2178643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/>
                  <a:t>Signal</a:t>
                </a:r>
              </a:p>
              <a:p>
                <a:pPr algn="ctr"/>
                <a:r>
                  <a:rPr lang="en-US" altLang="ko-KR" sz="1400"/>
                  <a:t>Strength</a:t>
                </a:r>
              </a:p>
              <a:p>
                <a:pPr algn="ctr"/>
                <a:r>
                  <a:rPr lang="en-US" altLang="ko-KR" sz="1400"/>
                  <a:t>definitions</a:t>
                </a:r>
                <a:endParaRPr lang="ko-KR" altLang="en-US" sz="140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6183BFE-0150-7F5C-AB5E-974315920B9F}"/>
                  </a:ext>
                </a:extLst>
              </p:cNvPr>
              <p:cNvSpPr txBox="1"/>
              <p:nvPr/>
            </p:nvSpPr>
            <p:spPr>
              <a:xfrm>
                <a:off x="11532474" y="816005"/>
                <a:ext cx="680495" cy="357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err="1"/>
                  <a:t>V</a:t>
                </a:r>
                <a:r>
                  <a:rPr lang="en-US" altLang="ko-KR" sz="1600" baseline="-25000" err="1"/>
                  <a:t>right</a:t>
                </a:r>
                <a:endParaRPr lang="en-US" altLang="ko-KR" sz="1600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E572A9E-278E-ED6C-2A03-8FFDEB6D32B8}"/>
                  </a:ext>
                </a:extLst>
              </p:cNvPr>
              <p:cNvSpPr txBox="1"/>
              <p:nvPr/>
            </p:nvSpPr>
            <p:spPr>
              <a:xfrm>
                <a:off x="9663585" y="862117"/>
                <a:ext cx="680495" cy="380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/>
                  <a:t>A</a:t>
                </a:r>
              </a:p>
            </p:txBody>
          </p:sp>
          <p:sp>
            <p:nvSpPr>
              <p:cNvPr id="111" name="직사각형 110">
                <a:extLst>
                  <a:ext uri="{FF2B5EF4-FFF2-40B4-BE49-F238E27FC236}">
                    <a16:creationId xmlns:a16="http://schemas.microsoft.com/office/drawing/2014/main" id="{0A5040F9-79EE-B362-0F0D-28A4E0ECAC36}"/>
                  </a:ext>
                </a:extLst>
              </p:cNvPr>
              <p:cNvSpPr/>
              <p:nvPr/>
            </p:nvSpPr>
            <p:spPr>
              <a:xfrm>
                <a:off x="12198225" y="681561"/>
                <a:ext cx="1145109" cy="2178643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/>
                  <a:t>Position</a:t>
                </a:r>
              </a:p>
              <a:p>
                <a:pPr algn="ctr"/>
                <a:r>
                  <a:rPr lang="en-US" altLang="ko-KR" sz="1400"/>
                  <a:t>Calculation</a:t>
                </a:r>
                <a:br>
                  <a:rPr lang="en-US" altLang="ko-KR" sz="1400"/>
                </a:br>
                <a:r>
                  <a:rPr lang="en-US" altLang="ko-KR" sz="1400"/>
                  <a:t>definitions</a:t>
                </a:r>
              </a:p>
            </p:txBody>
          </p:sp>
        </p:grpSp>
      </p:grp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80034333-4DED-D7C9-AE7E-2C0462E9B838}"/>
              </a:ext>
            </a:extLst>
          </p:cNvPr>
          <p:cNvSpPr/>
          <p:nvPr/>
        </p:nvSpPr>
        <p:spPr>
          <a:xfrm>
            <a:off x="10883918" y="742283"/>
            <a:ext cx="1197367" cy="2211932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</p:spTree>
    <p:extLst>
      <p:ext uri="{BB962C8B-B14F-4D97-AF65-F5344CB8AC3E}">
        <p14:creationId xmlns:p14="http://schemas.microsoft.com/office/powerpoint/2010/main" val="3171750575"/>
      </p:ext>
    </p:extLst>
  </p:cSld>
  <p:clrMapOvr>
    <a:masterClrMapping/>
  </p:clrMapOvr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71F73BF4D67D2D499852639D8CC47BE3" ma:contentTypeVersion="6" ma:contentTypeDescription="새 문서를 만듭니다." ma:contentTypeScope="" ma:versionID="e87bb181e8fbc2c569c7ccf4877e019d">
  <xsd:schema xmlns:xsd="http://www.w3.org/2001/XMLSchema" xmlns:xs="http://www.w3.org/2001/XMLSchema" xmlns:p="http://schemas.microsoft.com/office/2006/metadata/properties" xmlns:ns3="39d2b04a-601d-4732-b3cc-b1f0314eea18" targetNamespace="http://schemas.microsoft.com/office/2006/metadata/properties" ma:root="true" ma:fieldsID="8db0c255632c1b714af13f0a919fc998" ns3:_="">
    <xsd:import namespace="39d2b04a-601d-4732-b3cc-b1f0314eea18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_activity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d2b04a-601d-4732-b3cc-b1f0314eea18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9" nillable="true" ma:displayName="_activity" ma:hidden="true" ma:internalName="_activity">
      <xsd:simpleType>
        <xsd:restriction base="dms:Note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9d2b04a-601d-4732-b3cc-b1f0314eea1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7127D4-4001-4765-B348-265FBC4BFEBA}">
  <ds:schemaRefs>
    <ds:schemaRef ds:uri="39d2b04a-601d-4732-b3cc-b1f0314eea1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D8657F1-ED6F-40D6-8160-8A1ED79F909A}">
  <ds:schemaRefs>
    <ds:schemaRef ds:uri="39d2b04a-601d-4732-b3cc-b1f0314eea1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28F6431-BA9C-4C3A-9536-BF8A080313F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1413</Words>
  <Application>Microsoft Office PowerPoint</Application>
  <PresentationFormat>와이드스크린</PresentationFormat>
  <Paragraphs>441</Paragraphs>
  <Slides>26</Slides>
  <Notes>10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31" baseType="lpstr">
      <vt:lpstr>맑은 고딕</vt:lpstr>
      <vt:lpstr>Arial</vt:lpstr>
      <vt:lpstr>Cambria Math</vt:lpstr>
      <vt:lpstr>Wingdings</vt:lpstr>
      <vt:lpstr>디자인 사용자 지정</vt:lpstr>
      <vt:lpstr>Introduction of BPM research &amp; Deflecting cavity verification</vt:lpstr>
      <vt:lpstr>Contents</vt:lpstr>
      <vt:lpstr>Beam position monitor, BPM</vt:lpstr>
      <vt:lpstr>Beam position monitor, BPM</vt:lpstr>
      <vt:lpstr>BPM signal processing procedure</vt:lpstr>
      <vt:lpstr>Filtering process</vt:lpstr>
      <vt:lpstr>BPM pickup signal strength definitions</vt:lpstr>
      <vt:lpstr>Characteristics of each signal strength definition</vt:lpstr>
      <vt:lpstr>BPM position calculation definitions</vt:lpstr>
      <vt:lpstr>Broadband processing</vt:lpstr>
      <vt:lpstr>Broadband processing</vt:lpstr>
      <vt:lpstr>Comparison of 15 different calibration results</vt:lpstr>
      <vt:lpstr>BPM signal processing procedure</vt:lpstr>
      <vt:lpstr>Used BPM for offline calibration</vt:lpstr>
      <vt:lpstr>BPM offline calibration</vt:lpstr>
      <vt:lpstr>Why need a BPM test bench?</vt:lpstr>
      <vt:lpstr>BPM offline calibration procedure</vt:lpstr>
      <vt:lpstr>BPM offline calibration results</vt:lpstr>
      <vt:lpstr>BPM offline calibration results</vt:lpstr>
      <vt:lpstr>BPM offline calibration results</vt:lpstr>
      <vt:lpstr>Contents</vt:lpstr>
      <vt:lpstr>RF deflecting cavity simulation (CST)</vt:lpstr>
      <vt:lpstr>RF deflecting cavity simulation (CST)</vt:lpstr>
      <vt:lpstr>Eigenmode solver: frequency mismatching</vt:lpstr>
      <vt:lpstr>frequencymode solver</vt:lpstr>
      <vt:lpstr>Next plans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Geunwoo Kim</dc:creator>
  <cp:lastModifiedBy>김근우(첨단원자력공학부)</cp:lastModifiedBy>
  <cp:revision>1</cp:revision>
  <cp:lastPrinted>2023-03-08T02:21:59Z</cp:lastPrinted>
  <dcterms:created xsi:type="dcterms:W3CDTF">2023-03-06T04:18:31Z</dcterms:created>
  <dcterms:modified xsi:type="dcterms:W3CDTF">2024-08-14T02:56:12Z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0x01010071F73BF4D67D2D499852639D8CC47BE3</vt:lpwstr>
  </property>
</Properties>
</file>