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7"/>
  </p:notesMasterIdLst>
  <p:handoutMasterIdLst>
    <p:handoutMasterId r:id="rId18"/>
  </p:handoutMasterIdLst>
  <p:sldIdLst>
    <p:sldId id="256" r:id="rId5"/>
    <p:sldId id="385" r:id="rId6"/>
    <p:sldId id="370" r:id="rId7"/>
    <p:sldId id="404" r:id="rId8"/>
    <p:sldId id="405" r:id="rId9"/>
    <p:sldId id="377" r:id="rId10"/>
    <p:sldId id="401" r:id="rId11"/>
    <p:sldId id="402" r:id="rId12"/>
    <p:sldId id="374" r:id="rId13"/>
    <p:sldId id="387" r:id="rId14"/>
    <p:sldId id="403" r:id="rId15"/>
    <p:sldId id="382" r:id="rId16"/>
  </p:sldIdLst>
  <p:sldSz cx="12192000" cy="6858000"/>
  <p:notesSz cx="10021888" cy="6889750"/>
  <p:defaultTextStyle>
    <a:defPPr>
      <a:defRPr lang="ko-KR"/>
    </a:defPPr>
    <a:lvl1pPr marL="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1pPr>
    <a:lvl2pPr marL="47889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2pPr>
    <a:lvl3pPr marL="957797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3pPr>
    <a:lvl4pPr marL="1436696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4pPr>
    <a:lvl5pPr marL="1915594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5pPr>
    <a:lvl6pPr marL="2394493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6pPr>
    <a:lvl7pPr marL="2873391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7pPr>
    <a:lvl8pPr marL="3352290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8pPr>
    <a:lvl9pPr marL="3831188" algn="l" defTabSz="957797" rtl="0" eaLnBrk="1" latinLnBrk="1" hangingPunct="1">
      <a:defRPr sz="18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D0D8E8"/>
    <a:srgbClr val="FFFFFF"/>
    <a:srgbClr val="000000"/>
    <a:srgbClr val="DF0000"/>
    <a:srgbClr val="8C0028"/>
    <a:srgbClr val="FFC000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13FB6-3E70-465B-A49D-490878E196C7}" v="1236" dt="2024-11-08T05:12:16.7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2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김근우(첨단원자력공학부)" userId="1966d26e-7976-44e3-92ce-cb8395d14386" providerId="ADAL" clId="{0BCA43B6-6922-49BB-A31B-E6180DF98790}"/>
    <pc:docChg chg="modSld">
      <pc:chgData name="김근우(첨단원자력공학부)" userId="1966d26e-7976-44e3-92ce-cb8395d14386" providerId="ADAL" clId="{0BCA43B6-6922-49BB-A31B-E6180DF98790}" dt="2024-08-14T02:56:11.621" v="11"/>
      <pc:docMkLst>
        <pc:docMk/>
      </pc:docMkLst>
      <pc:sldChg chg="modSp">
        <pc:chgData name="김근우(첨단원자력공학부)" userId="1966d26e-7976-44e3-92ce-cb8395d14386" providerId="ADAL" clId="{0BCA43B6-6922-49BB-A31B-E6180DF98790}" dt="2024-08-14T02:55:45.181" v="7"/>
        <pc:sldMkLst>
          <pc:docMk/>
          <pc:sldMk cId="3318301758" sldId="284"/>
        </pc:sldMkLst>
        <pc:spChg chg="mod">
          <ac:chgData name="김근우(첨단원자력공학부)" userId="1966d26e-7976-44e3-92ce-cb8395d14386" providerId="ADAL" clId="{0BCA43B6-6922-49BB-A31B-E6180DF98790}" dt="2024-08-14T02:55:45.181" v="7"/>
          <ac:spMkLst>
            <pc:docMk/>
            <pc:sldMk cId="3318301758" sldId="284"/>
            <ac:spMk id="4" creationId="{B8697379-D635-7BF8-71FF-AACF9C5C4AC6}"/>
          </ac:spMkLst>
        </pc:spChg>
      </pc:sldChg>
      <pc:sldChg chg="modSp">
        <pc:chgData name="김근우(첨단원자력공학부)" userId="1966d26e-7976-44e3-92ce-cb8395d14386" providerId="ADAL" clId="{0BCA43B6-6922-49BB-A31B-E6180DF98790}" dt="2024-08-14T02:56:11.621" v="11"/>
        <pc:sldMkLst>
          <pc:docMk/>
          <pc:sldMk cId="3162376351" sldId="287"/>
        </pc:sldMkLst>
        <pc:spChg chg="mod">
          <ac:chgData name="김근우(첨단원자력공학부)" userId="1966d26e-7976-44e3-92ce-cb8395d14386" providerId="ADAL" clId="{0BCA43B6-6922-49BB-A31B-E6180DF98790}" dt="2024-08-14T02:56:11.621" v="11"/>
          <ac:spMkLst>
            <pc:docMk/>
            <pc:sldMk cId="3162376351" sldId="287"/>
            <ac:spMk id="4" creationId="{B8697379-D635-7BF8-71FF-AACF9C5C4AC6}"/>
          </ac:spMkLst>
        </pc:spChg>
      </pc:sldChg>
    </pc:docChg>
  </pc:docChgLst>
  <pc:docChgLst>
    <pc:chgData name="김근우(첨단원자력공학부)" userId="1966d26e-7976-44e3-92ce-cb8395d14386" providerId="ADAL" clId="{0CB04A2B-C18E-46F8-A152-884975874C0F}"/>
    <pc:docChg chg="undo custSel addSld modSld">
      <pc:chgData name="김근우(첨단원자력공학부)" userId="1966d26e-7976-44e3-92ce-cb8395d14386" providerId="ADAL" clId="{0CB04A2B-C18E-46F8-A152-884975874C0F}" dt="2024-10-11T01:21:13.250" v="445" actId="20577"/>
      <pc:docMkLst>
        <pc:docMk/>
      </pc:docMkLst>
      <pc:sldChg chg="addSp modSp mod modAnim">
        <pc:chgData name="김근우(첨단원자력공학부)" userId="1966d26e-7976-44e3-92ce-cb8395d14386" providerId="ADAL" clId="{0CB04A2B-C18E-46F8-A152-884975874C0F}" dt="2024-10-11T01:20:34.981" v="412"/>
        <pc:sldMkLst>
          <pc:docMk/>
          <pc:sldMk cId="4017891104" sldId="381"/>
        </pc:sldMkLst>
        <pc:spChg chg="mod">
          <ac:chgData name="김근우(첨단원자력공학부)" userId="1966d26e-7976-44e3-92ce-cb8395d14386" providerId="ADAL" clId="{0CB04A2B-C18E-46F8-A152-884975874C0F}" dt="2024-10-11T01:20:20.890" v="408" actId="164"/>
          <ac:spMkLst>
            <pc:docMk/>
            <pc:sldMk cId="4017891104" sldId="381"/>
            <ac:spMk id="67" creationId="{9A662B90-E2CB-1C57-3A6C-58EBAA939984}"/>
          </ac:spMkLst>
        </pc:spChg>
        <pc:spChg chg="mod">
          <ac:chgData name="김근우(첨단원자력공학부)" userId="1966d26e-7976-44e3-92ce-cb8395d14386" providerId="ADAL" clId="{0CB04A2B-C18E-46F8-A152-884975874C0F}" dt="2024-10-11T01:20:20.890" v="408" actId="164"/>
          <ac:spMkLst>
            <pc:docMk/>
            <pc:sldMk cId="4017891104" sldId="381"/>
            <ac:spMk id="70" creationId="{960D12D3-D91B-4D12-27C5-B19C6B1D8DE7}"/>
          </ac:spMkLst>
        </pc:spChg>
        <pc:spChg chg="mod">
          <ac:chgData name="김근우(첨단원자력공학부)" userId="1966d26e-7976-44e3-92ce-cb8395d14386" providerId="ADAL" clId="{0CB04A2B-C18E-46F8-A152-884975874C0F}" dt="2024-10-11T01:20:12.306" v="407" actId="164"/>
          <ac:spMkLst>
            <pc:docMk/>
            <pc:sldMk cId="4017891104" sldId="381"/>
            <ac:spMk id="74" creationId="{D04B8B39-A79E-C5A1-FFFB-CC2886E33980}"/>
          </ac:spMkLst>
        </pc:spChg>
        <pc:spChg chg="mod">
          <ac:chgData name="김근우(첨단원자력공학부)" userId="1966d26e-7976-44e3-92ce-cb8395d14386" providerId="ADAL" clId="{0CB04A2B-C18E-46F8-A152-884975874C0F}" dt="2024-10-11T01:12:41.445" v="114" actId="403"/>
          <ac:spMkLst>
            <pc:docMk/>
            <pc:sldMk cId="4017891104" sldId="381"/>
            <ac:spMk id="86" creationId="{8CFCA3BF-A181-4E1B-1B39-0CBF9A74FF15}"/>
          </ac:spMkLst>
        </pc:spChg>
        <pc:grpChg chg="add mod">
          <ac:chgData name="김근우(첨단원자력공학부)" userId="1966d26e-7976-44e3-92ce-cb8395d14386" providerId="ADAL" clId="{0CB04A2B-C18E-46F8-A152-884975874C0F}" dt="2024-10-11T01:20:24.248" v="409" actId="164"/>
          <ac:grpSpMkLst>
            <pc:docMk/>
            <pc:sldMk cId="4017891104" sldId="381"/>
            <ac:grpSpMk id="6" creationId="{9FCFA151-100E-4C4E-45A8-AF0A59E1E37F}"/>
          </ac:grpSpMkLst>
        </pc:grpChg>
        <pc:grpChg chg="add mod">
          <ac:chgData name="김근우(첨단원자력공학부)" userId="1966d26e-7976-44e3-92ce-cb8395d14386" providerId="ADAL" clId="{0CB04A2B-C18E-46F8-A152-884975874C0F}" dt="2024-10-11T01:20:24.248" v="409" actId="164"/>
          <ac:grpSpMkLst>
            <pc:docMk/>
            <pc:sldMk cId="4017891104" sldId="381"/>
            <ac:grpSpMk id="7" creationId="{0DAC6896-CCCB-0558-7C8C-FBA98E1827F7}"/>
          </ac:grpSpMkLst>
        </pc:grpChg>
        <pc:grpChg chg="add mod">
          <ac:chgData name="김근우(첨단원자력공학부)" userId="1966d26e-7976-44e3-92ce-cb8395d14386" providerId="ADAL" clId="{0CB04A2B-C18E-46F8-A152-884975874C0F}" dt="2024-10-11T01:20:24.248" v="409" actId="164"/>
          <ac:grpSpMkLst>
            <pc:docMk/>
            <pc:sldMk cId="4017891104" sldId="381"/>
            <ac:grpSpMk id="8" creationId="{C28A4C28-055D-93CE-B854-63BECD1941DD}"/>
          </ac:grpSpMkLst>
        </pc:grpChg>
        <pc:picChg chg="mod">
          <ac:chgData name="김근우(첨단원자력공학부)" userId="1966d26e-7976-44e3-92ce-cb8395d14386" providerId="ADAL" clId="{0CB04A2B-C18E-46F8-A152-884975874C0F}" dt="2024-10-11T01:20:24.248" v="409" actId="164"/>
          <ac:picMkLst>
            <pc:docMk/>
            <pc:sldMk cId="4017891104" sldId="381"/>
            <ac:picMk id="25" creationId="{E38C24AA-D085-73F4-AE8C-00B982E6126D}"/>
          </ac:picMkLst>
        </pc:picChg>
        <pc:picChg chg="mod">
          <ac:chgData name="김근우(첨단원자력공학부)" userId="1966d26e-7976-44e3-92ce-cb8395d14386" providerId="ADAL" clId="{0CB04A2B-C18E-46F8-A152-884975874C0F}" dt="2024-10-11T01:20:24.248" v="409" actId="164"/>
          <ac:picMkLst>
            <pc:docMk/>
            <pc:sldMk cId="4017891104" sldId="381"/>
            <ac:picMk id="27" creationId="{022211B5-DD23-2776-C280-BB991F479BDE}"/>
          </ac:picMkLst>
        </pc:picChg>
        <pc:cxnChg chg="add mod">
          <ac:chgData name="김근우(첨단원자력공학부)" userId="1966d26e-7976-44e3-92ce-cb8395d14386" providerId="ADAL" clId="{0CB04A2B-C18E-46F8-A152-884975874C0F}" dt="2024-10-11T01:20:06.826" v="406" actId="571"/>
          <ac:cxnSpMkLst>
            <pc:docMk/>
            <pc:sldMk cId="4017891104" sldId="381"/>
            <ac:cxnSpMk id="4" creationId="{85E6ADA2-F701-85DB-E8D7-C2A03DA5E38E}"/>
          </ac:cxnSpMkLst>
        </pc:cxnChg>
        <pc:cxnChg chg="add mod">
          <ac:chgData name="김근우(첨단원자력공학부)" userId="1966d26e-7976-44e3-92ce-cb8395d14386" providerId="ADAL" clId="{0CB04A2B-C18E-46F8-A152-884975874C0F}" dt="2024-10-11T01:20:06.826" v="406" actId="571"/>
          <ac:cxnSpMkLst>
            <pc:docMk/>
            <pc:sldMk cId="4017891104" sldId="381"/>
            <ac:cxnSpMk id="5" creationId="{F6E09AAF-D03E-295D-2B88-8F315925F958}"/>
          </ac:cxnSpMkLst>
        </pc:cxnChg>
        <pc:cxnChg chg="mod">
          <ac:chgData name="김근우(첨단원자력공학부)" userId="1966d26e-7976-44e3-92ce-cb8395d14386" providerId="ADAL" clId="{0CB04A2B-C18E-46F8-A152-884975874C0F}" dt="2024-10-11T01:20:12.306" v="407" actId="164"/>
          <ac:cxnSpMkLst>
            <pc:docMk/>
            <pc:sldMk cId="4017891104" sldId="381"/>
            <ac:cxnSpMk id="31" creationId="{46BFD004-2733-41C1-4809-D44C5C3C1689}"/>
          </ac:cxnSpMkLst>
        </pc:cxnChg>
        <pc:cxnChg chg="mod">
          <ac:chgData name="김근우(첨단원자력공학부)" userId="1966d26e-7976-44e3-92ce-cb8395d14386" providerId="ADAL" clId="{0CB04A2B-C18E-46F8-A152-884975874C0F}" dt="2024-10-11T01:20:12.306" v="407" actId="164"/>
          <ac:cxnSpMkLst>
            <pc:docMk/>
            <pc:sldMk cId="4017891104" sldId="381"/>
            <ac:cxnSpMk id="65" creationId="{1A4564C7-1859-C71F-77BD-F4FD77B3C78C}"/>
          </ac:cxnSpMkLst>
        </pc:cxnChg>
        <pc:cxnChg chg="mod">
          <ac:chgData name="김근우(첨단원자력공학부)" userId="1966d26e-7976-44e3-92ce-cb8395d14386" providerId="ADAL" clId="{0CB04A2B-C18E-46F8-A152-884975874C0F}" dt="2024-10-11T01:20:20.890" v="408" actId="164"/>
          <ac:cxnSpMkLst>
            <pc:docMk/>
            <pc:sldMk cId="4017891104" sldId="381"/>
            <ac:cxnSpMk id="69" creationId="{8E0C317E-1767-E6D1-69ED-26E66740DCEC}"/>
          </ac:cxnSpMkLst>
        </pc:cxnChg>
        <pc:cxnChg chg="mod">
          <ac:chgData name="김근우(첨단원자력공학부)" userId="1966d26e-7976-44e3-92ce-cb8395d14386" providerId="ADAL" clId="{0CB04A2B-C18E-46F8-A152-884975874C0F}" dt="2024-10-11T01:20:12.306" v="407" actId="164"/>
          <ac:cxnSpMkLst>
            <pc:docMk/>
            <pc:sldMk cId="4017891104" sldId="381"/>
            <ac:cxnSpMk id="73" creationId="{30DCCAF3-1E25-20FD-7464-B4F5C2D5AC00}"/>
          </ac:cxnSpMkLst>
        </pc:cxnChg>
      </pc:sldChg>
      <pc:sldChg chg="addSp delSp modSp add mod">
        <pc:chgData name="김근우(첨단원자력공학부)" userId="1966d26e-7976-44e3-92ce-cb8395d14386" providerId="ADAL" clId="{0CB04A2B-C18E-46F8-A152-884975874C0F}" dt="2024-10-11T01:21:13.250" v="445" actId="20577"/>
        <pc:sldMkLst>
          <pc:docMk/>
          <pc:sldMk cId="1681747989" sldId="387"/>
        </pc:sldMkLst>
        <pc:spChg chg="add mod">
          <ac:chgData name="김근우(첨단원자력공학부)" userId="1966d26e-7976-44e3-92ce-cb8395d14386" providerId="ADAL" clId="{0CB04A2B-C18E-46F8-A152-884975874C0F}" dt="2024-10-11T01:15:13.424" v="215" actId="1036"/>
          <ac:spMkLst>
            <pc:docMk/>
            <pc:sldMk cId="1681747989" sldId="387"/>
            <ac:spMk id="5" creationId="{80E973D8-014F-5028-AB79-1A7FBF851FB6}"/>
          </ac:spMkLst>
        </pc:spChg>
        <pc:spChg chg="add mod">
          <ac:chgData name="김근우(첨단원자력공학부)" userId="1966d26e-7976-44e3-92ce-cb8395d14386" providerId="ADAL" clId="{0CB04A2B-C18E-46F8-A152-884975874C0F}" dt="2024-10-11T01:15:47.390" v="270" actId="1076"/>
          <ac:spMkLst>
            <pc:docMk/>
            <pc:sldMk cId="1681747989" sldId="387"/>
            <ac:spMk id="7" creationId="{30E98834-AFD9-0C49-9E45-150AC7CDC047}"/>
          </ac:spMkLst>
        </pc:spChg>
        <pc:spChg chg="del">
          <ac:chgData name="김근우(첨단원자력공학부)" userId="1966d26e-7976-44e3-92ce-cb8395d14386" providerId="ADAL" clId="{0CB04A2B-C18E-46F8-A152-884975874C0F}" dt="2024-10-11T01:04:02.754" v="30" actId="478"/>
          <ac:spMkLst>
            <pc:docMk/>
            <pc:sldMk cId="1681747989" sldId="387"/>
            <ac:spMk id="28" creationId="{3C6AE645-1D0E-CAB9-43A4-D6245D23D1C2}"/>
          </ac:spMkLst>
        </pc:spChg>
        <pc:spChg chg="del">
          <ac:chgData name="김근우(첨단원자력공학부)" userId="1966d26e-7976-44e3-92ce-cb8395d14386" providerId="ADAL" clId="{0CB04A2B-C18E-46F8-A152-884975874C0F}" dt="2024-10-11T01:04:01.051" v="27" actId="478"/>
          <ac:spMkLst>
            <pc:docMk/>
            <pc:sldMk cId="1681747989" sldId="387"/>
            <ac:spMk id="67" creationId="{9A662B90-E2CB-1C57-3A6C-58EBAA939984}"/>
          </ac:spMkLst>
        </pc:spChg>
        <pc:spChg chg="del">
          <ac:chgData name="김근우(첨단원자력공학부)" userId="1966d26e-7976-44e3-92ce-cb8395d14386" providerId="ADAL" clId="{0CB04A2B-C18E-46F8-A152-884975874C0F}" dt="2024-10-11T01:04:01.477" v="28" actId="478"/>
          <ac:spMkLst>
            <pc:docMk/>
            <pc:sldMk cId="1681747989" sldId="387"/>
            <ac:spMk id="70" creationId="{960D12D3-D91B-4D12-27C5-B19C6B1D8DE7}"/>
          </ac:spMkLst>
        </pc:spChg>
        <pc:spChg chg="mod">
          <ac:chgData name="김근우(첨단원자력공학부)" userId="1966d26e-7976-44e3-92ce-cb8395d14386" providerId="ADAL" clId="{0CB04A2B-C18E-46F8-A152-884975874C0F}" dt="2024-10-11T01:21:13.250" v="445" actId="20577"/>
          <ac:spMkLst>
            <pc:docMk/>
            <pc:sldMk cId="1681747989" sldId="387"/>
            <ac:spMk id="86" creationId="{8CFCA3BF-A181-4E1B-1B39-0CBF9A74FF15}"/>
          </ac:spMkLst>
        </pc:spChg>
        <pc:picChg chg="del">
          <ac:chgData name="김근우(첨단원자력공학부)" userId="1966d26e-7976-44e3-92ce-cb8395d14386" providerId="ADAL" clId="{0CB04A2B-C18E-46F8-A152-884975874C0F}" dt="2024-10-11T01:03:59.732" v="24" actId="478"/>
          <ac:picMkLst>
            <pc:docMk/>
            <pc:sldMk cId="1681747989" sldId="387"/>
            <ac:picMk id="25" creationId="{E38C24AA-D085-73F4-AE8C-00B982E6126D}"/>
          </ac:picMkLst>
        </pc:picChg>
        <pc:picChg chg="del">
          <ac:chgData name="김근우(첨단원자력공학부)" userId="1966d26e-7976-44e3-92ce-cb8395d14386" providerId="ADAL" clId="{0CB04A2B-C18E-46F8-A152-884975874C0F}" dt="2024-10-11T01:03:59.938" v="25" actId="478"/>
          <ac:picMkLst>
            <pc:docMk/>
            <pc:sldMk cId="1681747989" sldId="387"/>
            <ac:picMk id="27" creationId="{022211B5-DD23-2776-C280-BB991F479BDE}"/>
          </ac:picMkLst>
        </pc:picChg>
        <pc:cxnChg chg="add mod">
          <ac:chgData name="김근우(첨단원자력공학부)" userId="1966d26e-7976-44e3-92ce-cb8395d14386" providerId="ADAL" clId="{0CB04A2B-C18E-46F8-A152-884975874C0F}" dt="2024-10-11T01:15:08.722" v="211" actId="14100"/>
          <ac:cxnSpMkLst>
            <pc:docMk/>
            <pc:sldMk cId="1681747989" sldId="387"/>
            <ac:cxnSpMk id="3" creationId="{53AFF41D-FB54-F183-16FB-B88E0BB92BB8}"/>
          </ac:cxnSpMkLst>
        </pc:cxnChg>
        <pc:cxnChg chg="del">
          <ac:chgData name="김근우(첨단원자력공학부)" userId="1966d26e-7976-44e3-92ce-cb8395d14386" providerId="ADAL" clId="{0CB04A2B-C18E-46F8-A152-884975874C0F}" dt="2024-10-11T01:04:00.663" v="26" actId="478"/>
          <ac:cxnSpMkLst>
            <pc:docMk/>
            <pc:sldMk cId="1681747989" sldId="387"/>
            <ac:cxnSpMk id="31" creationId="{46BFD004-2733-41C1-4809-D44C5C3C1689}"/>
          </ac:cxnSpMkLst>
        </pc:cxnChg>
        <pc:cxnChg chg="del">
          <ac:chgData name="김근우(첨단원자력공학부)" userId="1966d26e-7976-44e3-92ce-cb8395d14386" providerId="ADAL" clId="{0CB04A2B-C18E-46F8-A152-884975874C0F}" dt="2024-10-11T01:04:04.788" v="31" actId="478"/>
          <ac:cxnSpMkLst>
            <pc:docMk/>
            <pc:sldMk cId="1681747989" sldId="387"/>
            <ac:cxnSpMk id="65" creationId="{1A4564C7-1859-C71F-77BD-F4FD77B3C78C}"/>
          </ac:cxnSpMkLst>
        </pc:cxnChg>
        <pc:cxnChg chg="del">
          <ac:chgData name="김근우(첨단원자력공학부)" userId="1966d26e-7976-44e3-92ce-cb8395d14386" providerId="ADAL" clId="{0CB04A2B-C18E-46F8-A152-884975874C0F}" dt="2024-10-11T01:04:01.847" v="29" actId="478"/>
          <ac:cxnSpMkLst>
            <pc:docMk/>
            <pc:sldMk cId="1681747989" sldId="387"/>
            <ac:cxnSpMk id="69" creationId="{8E0C317E-1767-E6D1-69ED-26E66740DCEC}"/>
          </ac:cxnSpMkLst>
        </pc:cxnChg>
      </pc:sldChg>
    </pc:docChg>
  </pc:docChgLst>
  <pc:docChgLst>
    <pc:chgData name="김근우(첨단원자력공학부)" userId="1966d26e-7976-44e3-92ce-cb8395d14386" providerId="ADAL" clId="{358F1A85-FEB4-42B9-9AC1-234780A45663}"/>
    <pc:docChg chg="undo redo custSel addSld delSld modSld sldOrd">
      <pc:chgData name="김근우(첨단원자력공학부)" userId="1966d26e-7976-44e3-92ce-cb8395d14386" providerId="ADAL" clId="{358F1A85-FEB4-42B9-9AC1-234780A45663}" dt="2024-08-14T01:23:27.884" v="8246" actId="478"/>
      <pc:docMkLst>
        <pc:docMk/>
      </pc:docMkLst>
      <pc:sldChg chg="modSp mod">
        <pc:chgData name="김근우(첨단원자력공학부)" userId="1966d26e-7976-44e3-92ce-cb8395d14386" providerId="ADAL" clId="{358F1A85-FEB4-42B9-9AC1-234780A45663}" dt="2024-08-13T16:15:22.544" v="149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358F1A85-FEB4-42B9-9AC1-234780A45663}" dt="2024-08-13T16:15:07.080" v="95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358F1A85-FEB4-42B9-9AC1-234780A45663}" dt="2024-08-13T16:15:22.544" v="149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358F1A85-FEB4-42B9-9AC1-234780A45663}" dt="2024-08-13T17:37:51.691" v="3886" actId="47"/>
        <pc:sldMkLst>
          <pc:docMk/>
          <pc:sldMk cId="2449660204" sldId="259"/>
        </pc:sldMkLst>
      </pc:sldChg>
      <pc:sldChg chg="del">
        <pc:chgData name="김근우(첨단원자력공학부)" userId="1966d26e-7976-44e3-92ce-cb8395d14386" providerId="ADAL" clId="{358F1A85-FEB4-42B9-9AC1-234780A45663}" dt="2024-08-13T17:37:45.901" v="3879" actId="47"/>
        <pc:sldMkLst>
          <pc:docMk/>
          <pc:sldMk cId="4161555014" sldId="260"/>
        </pc:sldMkLst>
      </pc:sldChg>
      <pc:sldChg chg="del">
        <pc:chgData name="김근우(첨단원자력공학부)" userId="1966d26e-7976-44e3-92ce-cb8395d14386" providerId="ADAL" clId="{358F1A85-FEB4-42B9-9AC1-234780A45663}" dt="2024-08-13T17:37:46.836" v="3880" actId="47"/>
        <pc:sldMkLst>
          <pc:docMk/>
          <pc:sldMk cId="1524750398" sldId="261"/>
        </pc:sldMkLst>
      </pc:sldChg>
      <pc:sldChg chg="del">
        <pc:chgData name="김근우(첨단원자력공학부)" userId="1966d26e-7976-44e3-92ce-cb8395d14386" providerId="ADAL" clId="{358F1A85-FEB4-42B9-9AC1-234780A45663}" dt="2024-08-13T17:37:43.765" v="3877" actId="47"/>
        <pc:sldMkLst>
          <pc:docMk/>
          <pc:sldMk cId="4109139459" sldId="262"/>
        </pc:sldMkLst>
      </pc:sldChg>
      <pc:sldChg chg="del">
        <pc:chgData name="김근우(첨단원자력공학부)" userId="1966d26e-7976-44e3-92ce-cb8395d14386" providerId="ADAL" clId="{358F1A85-FEB4-42B9-9AC1-234780A45663}" dt="2024-08-13T17:37:45.021" v="3878" actId="47"/>
        <pc:sldMkLst>
          <pc:docMk/>
          <pc:sldMk cId="19012065" sldId="263"/>
        </pc:sldMkLst>
      </pc:sldChg>
      <pc:sldChg chg="del">
        <pc:chgData name="김근우(첨단원자력공학부)" userId="1966d26e-7976-44e3-92ce-cb8395d14386" providerId="ADAL" clId="{358F1A85-FEB4-42B9-9AC1-234780A45663}" dt="2024-08-13T17:37:47.636" v="3881" actId="47"/>
        <pc:sldMkLst>
          <pc:docMk/>
          <pc:sldMk cId="3942292179" sldId="264"/>
        </pc:sldMkLst>
      </pc:sldChg>
      <pc:sldChg chg="del">
        <pc:chgData name="김근우(첨단원자력공학부)" userId="1966d26e-7976-44e3-92ce-cb8395d14386" providerId="ADAL" clId="{358F1A85-FEB4-42B9-9AC1-234780A45663}" dt="2024-08-13T17:37:49.331" v="3883" actId="47"/>
        <pc:sldMkLst>
          <pc:docMk/>
          <pc:sldMk cId="1976810509" sldId="265"/>
        </pc:sldMkLst>
      </pc:sldChg>
      <pc:sldChg chg="del">
        <pc:chgData name="김근우(첨단원자력공학부)" userId="1966d26e-7976-44e3-92ce-cb8395d14386" providerId="ADAL" clId="{358F1A85-FEB4-42B9-9AC1-234780A45663}" dt="2024-08-13T17:37:48.424" v="3882" actId="47"/>
        <pc:sldMkLst>
          <pc:docMk/>
          <pc:sldMk cId="3684871205" sldId="266"/>
        </pc:sldMkLst>
      </pc:sldChg>
      <pc:sldChg chg="del">
        <pc:chgData name="김근우(첨단원자력공학부)" userId="1966d26e-7976-44e3-92ce-cb8395d14386" providerId="ADAL" clId="{358F1A85-FEB4-42B9-9AC1-234780A45663}" dt="2024-08-13T17:37:54.237" v="3887" actId="47"/>
        <pc:sldMkLst>
          <pc:docMk/>
          <pc:sldMk cId="2629558810" sldId="267"/>
        </pc:sldMkLst>
      </pc:sldChg>
      <pc:sldChg chg="del">
        <pc:chgData name="김근우(첨단원자력공학부)" userId="1966d26e-7976-44e3-92ce-cb8395d14386" providerId="ADAL" clId="{358F1A85-FEB4-42B9-9AC1-234780A45663}" dt="2024-08-13T17:37:50.186" v="3884" actId="47"/>
        <pc:sldMkLst>
          <pc:docMk/>
          <pc:sldMk cId="2374372913" sldId="268"/>
        </pc:sldMkLst>
      </pc:sldChg>
      <pc:sldChg chg="del">
        <pc:chgData name="김근우(첨단원자력공학부)" userId="1966d26e-7976-44e3-92ce-cb8395d14386" providerId="ADAL" clId="{358F1A85-FEB4-42B9-9AC1-234780A45663}" dt="2024-08-13T17:37:50.847" v="3885" actId="47"/>
        <pc:sldMkLst>
          <pc:docMk/>
          <pc:sldMk cId="1017002879" sldId="269"/>
        </pc:sldMkLst>
      </pc:sldChg>
      <pc:sldChg chg="addSp modSp mod modAnim">
        <pc:chgData name="김근우(첨단원자력공학부)" userId="1966d26e-7976-44e3-92ce-cb8395d14386" providerId="ADAL" clId="{358F1A85-FEB4-42B9-9AC1-234780A45663}" dt="2024-08-14T00:56:03.119" v="6746" actId="1076"/>
        <pc:sldMkLst>
          <pc:docMk/>
          <pc:sldMk cId="1206257814" sldId="271"/>
        </pc:sldMkLst>
        <pc:spChg chg="mod">
          <ac:chgData name="김근우(첨단원자력공학부)" userId="1966d26e-7976-44e3-92ce-cb8395d14386" providerId="ADAL" clId="{358F1A85-FEB4-42B9-9AC1-234780A45663}" dt="2024-08-14T00:33:28.489" v="6459" actId="20577"/>
          <ac:spMkLst>
            <pc:docMk/>
            <pc:sldMk cId="1206257814" sldId="271"/>
            <ac:spMk id="3" creationId="{B3B3916C-7F4A-C2E7-1F01-F1D64C9F2CD9}"/>
          </ac:spMkLst>
        </pc:spChg>
        <pc:spChg chg="mod">
          <ac:chgData name="김근우(첨단원자력공학부)" userId="1966d26e-7976-44e3-92ce-cb8395d14386" providerId="ADAL" clId="{358F1A85-FEB4-42B9-9AC1-234780A45663}" dt="2024-08-13T18:51:04.267" v="6326" actId="164"/>
          <ac:spMkLst>
            <pc:docMk/>
            <pc:sldMk cId="1206257814" sldId="271"/>
            <ac:spMk id="4" creationId="{7A60DDD7-CC0E-B8B5-E2CE-EFD974225B07}"/>
          </ac:spMkLst>
        </pc:spChg>
        <pc:spChg chg="mod">
          <ac:chgData name="김근우(첨단원자력공학부)" userId="1966d26e-7976-44e3-92ce-cb8395d14386" providerId="ADAL" clId="{358F1A85-FEB4-42B9-9AC1-234780A45663}" dt="2024-08-13T18:51:04.267" v="6326" actId="164"/>
          <ac:spMkLst>
            <pc:docMk/>
            <pc:sldMk cId="1206257814" sldId="271"/>
            <ac:spMk id="6" creationId="{1CCAAA87-CBB4-109C-B7A2-536EF7624C93}"/>
          </ac:spMkLst>
        </pc:spChg>
        <pc:spChg chg="mod">
          <ac:chgData name="김근우(첨단원자력공학부)" userId="1966d26e-7976-44e3-92ce-cb8395d14386" providerId="ADAL" clId="{358F1A85-FEB4-42B9-9AC1-234780A45663}" dt="2024-08-13T18:52:03.257" v="6347" actId="164"/>
          <ac:spMkLst>
            <pc:docMk/>
            <pc:sldMk cId="1206257814" sldId="271"/>
            <ac:spMk id="7" creationId="{8A9B9E34-202B-F5AF-368C-9BD02AE9A5FB}"/>
          </ac:spMkLst>
        </pc:spChg>
        <pc:spChg chg="add mod">
          <ac:chgData name="김근우(첨단원자력공학부)" userId="1966d26e-7976-44e3-92ce-cb8395d14386" providerId="ADAL" clId="{358F1A85-FEB4-42B9-9AC1-234780A45663}" dt="2024-08-14T00:56:03.119" v="6746" actId="1076"/>
          <ac:spMkLst>
            <pc:docMk/>
            <pc:sldMk cId="1206257814" sldId="271"/>
            <ac:spMk id="11" creationId="{525C1C46-B3A3-5D6A-F2EA-3B0D8C599371}"/>
          </ac:spMkLst>
        </pc:spChg>
        <pc:spChg chg="mod">
          <ac:chgData name="김근우(첨단원자력공학부)" userId="1966d26e-7976-44e3-92ce-cb8395d14386" providerId="ADAL" clId="{358F1A85-FEB4-42B9-9AC1-234780A45663}" dt="2024-08-13T18:51:03.314" v="6325" actId="164"/>
          <ac:spMkLst>
            <pc:docMk/>
            <pc:sldMk cId="1206257814" sldId="271"/>
            <ac:spMk id="50" creationId="{7A4CE668-5CF3-39DE-B2BB-AC1163222C9A}"/>
          </ac:spMkLst>
        </pc:spChg>
        <pc:grpChg chg="add mod">
          <ac:chgData name="김근우(첨단원자력공학부)" userId="1966d26e-7976-44e3-92ce-cb8395d14386" providerId="ADAL" clId="{358F1A85-FEB4-42B9-9AC1-234780A45663}" dt="2024-08-13T18:50:56.691" v="6323" actId="164"/>
          <ac:grpSpMkLst>
            <pc:docMk/>
            <pc:sldMk cId="1206257814" sldId="271"/>
            <ac:grpSpMk id="5" creationId="{F4648B4B-269F-BD10-542D-11C6B4431A2B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8" creationId="{9696AD19-2571-77F3-48AF-CBD782D46166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2:03.257" v="6347" actId="164"/>
          <ac:grpSpMkLst>
            <pc:docMk/>
            <pc:sldMk cId="1206257814" sldId="271"/>
            <ac:grpSpMk id="9" creationId="{20760D88-B211-C97F-A729-BB5CD054CCC6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52:03.257" v="6347" actId="164"/>
          <ac:grpSpMkLst>
            <pc:docMk/>
            <pc:sldMk cId="1206257814" sldId="271"/>
            <ac:grpSpMk id="10" creationId="{4CF45BBF-9901-4487-48F3-F8592869F82A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65" creationId="{A8B26AD1-7137-42FF-E35F-5164BC09C8C3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66" creationId="{F42E4D2E-53D1-0944-5103-61E38A07CD57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70" creationId="{6F5BB17F-29B7-0580-0AB5-7A9AB95940A9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3.314" v="6325" actId="164"/>
          <ac:grpSpMkLst>
            <pc:docMk/>
            <pc:sldMk cId="1206257814" sldId="271"/>
            <ac:grpSpMk id="71" creationId="{33FD2F8E-701B-D08F-E945-F666EC5BB8F3}"/>
          </ac:grpSpMkLst>
        </pc:grpChg>
        <pc:grpChg chg="mod">
          <ac:chgData name="김근우(첨단원자력공학부)" userId="1966d26e-7976-44e3-92ce-cb8395d14386" providerId="ADAL" clId="{358F1A85-FEB4-42B9-9AC1-234780A45663}" dt="2024-08-13T18:51:04.267" v="6326" actId="164"/>
          <ac:grpSpMkLst>
            <pc:docMk/>
            <pc:sldMk cId="1206257814" sldId="271"/>
            <ac:grpSpMk id="72" creationId="{2ED8D06C-4915-54CC-C15A-68CEDE5D1349}"/>
          </ac:grpSpMkLst>
        </pc:grp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2" creationId="{2413A067-3BB3-8617-6813-197FDD6C7180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4" creationId="{D8706FEC-8A47-C7AE-08A1-C48223342060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58" creationId="{6F738A98-FF67-905B-03BD-03DC6C12576E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2" creationId="{289CA972-BE4F-70B4-7539-94132EC386E9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7" creationId="{DC748264-A8F1-07CA-0B67-3A84BD5BB483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8" creationId="{0B61FB70-F7D7-F8DC-71C7-7553000F0C69}"/>
          </ac:cxnSpMkLst>
        </pc:cxnChg>
        <pc:cxnChg chg="mod">
          <ac:chgData name="김근우(첨단원자력공학부)" userId="1966d26e-7976-44e3-92ce-cb8395d14386" providerId="ADAL" clId="{358F1A85-FEB4-42B9-9AC1-234780A45663}" dt="2024-08-13T18:51:03.314" v="6325" actId="164"/>
          <ac:cxnSpMkLst>
            <pc:docMk/>
            <pc:sldMk cId="1206257814" sldId="271"/>
            <ac:cxnSpMk id="69" creationId="{3642C85B-CDE2-B9C4-9E07-F1FFC4A844D4}"/>
          </ac:cxnSpMkLst>
        </pc:cxnChg>
      </pc:sldChg>
      <pc:sldChg chg="addSp delSp modSp add mod ord addAnim delAnim modAnim">
        <pc:chgData name="김근우(첨단원자력공학부)" userId="1966d26e-7976-44e3-92ce-cb8395d14386" providerId="ADAL" clId="{358F1A85-FEB4-42B9-9AC1-234780A45663}" dt="2024-08-14T00:34:09.049" v="6462"/>
        <pc:sldMkLst>
          <pc:docMk/>
          <pc:sldMk cId="1921885303" sldId="273"/>
        </pc:sldMkLst>
        <pc:spChg chg="mod">
          <ac:chgData name="김근우(첨단원자력공학부)" userId="1966d26e-7976-44e3-92ce-cb8395d14386" providerId="ADAL" clId="{358F1A85-FEB4-42B9-9AC1-234780A45663}" dt="2024-08-13T17:18:07.633" v="3141" actId="1076"/>
          <ac:spMkLst>
            <pc:docMk/>
            <pc:sldMk cId="1921885303" sldId="273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3" creationId="{AC405FA2-897B-770D-A8D5-22357B8B31C1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4" creationId="{B9C27268-E325-3105-3E85-B765377BFC9F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5" creationId="{6790EB52-17A7-D39E-3DDF-3BCEAE57CEDF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6" creationId="{E6ACF166-B7B0-2609-B379-59B1F73D659A}"/>
          </ac:spMkLst>
        </pc:spChg>
        <pc:spChg chg="mod">
          <ac:chgData name="김근우(첨단원자력공학부)" userId="1966d26e-7976-44e3-92ce-cb8395d14386" providerId="ADAL" clId="{358F1A85-FEB4-42B9-9AC1-234780A45663}" dt="2024-08-13T17:31:58.672" v="3713" actId="164"/>
          <ac:spMkLst>
            <pc:docMk/>
            <pc:sldMk cId="1921885303" sldId="273"/>
            <ac:spMk id="13" creationId="{C5DA3581-C960-C45A-776B-83223DAEAC13}"/>
          </ac:spMkLst>
        </pc:spChg>
        <pc:spChg chg="add mod">
          <ac:chgData name="김근우(첨단원자력공학부)" userId="1966d26e-7976-44e3-92ce-cb8395d14386" providerId="ADAL" clId="{358F1A85-FEB4-42B9-9AC1-234780A45663}" dt="2024-08-13T17:58:22.610" v="4678" actId="20577"/>
          <ac:spMkLst>
            <pc:docMk/>
            <pc:sldMk cId="1921885303" sldId="273"/>
            <ac:spMk id="18" creationId="{67A8910D-9A14-ECE3-1E37-578B72F2E83D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21" creationId="{5EE66548-F840-68E9-C281-E96B61D05A25}"/>
          </ac:spMkLst>
        </pc:spChg>
        <pc:spChg chg="mod">
          <ac:chgData name="김근우(첨단원자력공학부)" userId="1966d26e-7976-44e3-92ce-cb8395d14386" providerId="ADAL" clId="{358F1A85-FEB4-42B9-9AC1-234780A45663}" dt="2024-08-13T17:24:31.593" v="3571" actId="20577"/>
          <ac:spMkLst>
            <pc:docMk/>
            <pc:sldMk cId="1921885303" sldId="273"/>
            <ac:spMk id="23" creationId="{A6087132-66EC-D854-7332-272102F196AF}"/>
          </ac:spMkLst>
        </pc:spChg>
        <pc:spChg chg="del">
          <ac:chgData name="김근우(첨단원자력공학부)" userId="1966d26e-7976-44e3-92ce-cb8395d14386" providerId="ADAL" clId="{358F1A85-FEB4-42B9-9AC1-234780A45663}" dt="2024-08-13T17:17:02.052" v="3083" actId="478"/>
          <ac:spMkLst>
            <pc:docMk/>
            <pc:sldMk cId="1921885303" sldId="273"/>
            <ac:spMk id="24" creationId="{063865ED-E7D3-38DB-F268-E348DAFEDA6B}"/>
          </ac:spMkLst>
        </pc:spChg>
        <pc:spChg chg="add del mod">
          <ac:chgData name="김근우(첨단원자력공학부)" userId="1966d26e-7976-44e3-92ce-cb8395d14386" providerId="ADAL" clId="{358F1A85-FEB4-42B9-9AC1-234780A45663}" dt="2024-08-13T17:25:45.299" v="3599" actId="207"/>
          <ac:spMkLst>
            <pc:docMk/>
            <pc:sldMk cId="1921885303" sldId="273"/>
            <ac:spMk id="26" creationId="{E449FA24-11DE-23EF-B65F-32B3A2EC828C}"/>
          </ac:spMkLst>
        </pc:spChg>
        <pc:spChg chg="del">
          <ac:chgData name="김근우(첨단원자력공학부)" userId="1966d26e-7976-44e3-92ce-cb8395d14386" providerId="ADAL" clId="{358F1A85-FEB4-42B9-9AC1-234780A45663}" dt="2024-08-13T17:17:01.388" v="3081" actId="478"/>
          <ac:spMkLst>
            <pc:docMk/>
            <pc:sldMk cId="1921885303" sldId="273"/>
            <ac:spMk id="27" creationId="{AC619E34-CCBB-A4CD-AF6D-4B0848209BC7}"/>
          </ac:spMkLst>
        </pc:spChg>
        <pc:spChg chg="mod">
          <ac:chgData name="김근우(첨단원자력공학부)" userId="1966d26e-7976-44e3-92ce-cb8395d14386" providerId="ADAL" clId="{358F1A85-FEB4-42B9-9AC1-234780A45663}" dt="2024-08-13T17:26:27.598" v="3615" actId="1076"/>
          <ac:spMkLst>
            <pc:docMk/>
            <pc:sldMk cId="1921885303" sldId="273"/>
            <ac:spMk id="29" creationId="{BD9A1F99-35E5-6CFA-618B-C21042523F01}"/>
          </ac:spMkLst>
        </pc:spChg>
        <pc:spChg chg="add mod">
          <ac:chgData name="김근우(첨단원자력공학부)" userId="1966d26e-7976-44e3-92ce-cb8395d14386" providerId="ADAL" clId="{358F1A85-FEB4-42B9-9AC1-234780A45663}" dt="2024-08-13T17:25:02.229" v="3589" actId="20577"/>
          <ac:spMkLst>
            <pc:docMk/>
            <pc:sldMk cId="1921885303" sldId="273"/>
            <ac:spMk id="31" creationId="{A81076C2-1D9D-84E2-5C58-3CB6301C8880}"/>
          </ac:spMkLst>
        </pc:spChg>
        <pc:spChg chg="add 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32" creationId="{BBADAB9F-9AE3-2BEF-4115-60CF0FC9AA6D}"/>
          </ac:spMkLst>
        </pc:spChg>
        <pc:spChg chg="mod">
          <ac:chgData name="김근우(첨단원자력공학부)" userId="1966d26e-7976-44e3-92ce-cb8395d14386" providerId="ADAL" clId="{358F1A85-FEB4-42B9-9AC1-234780A45663}" dt="2024-08-13T17:24:35.840" v="3572" actId="255"/>
          <ac:spMkLst>
            <pc:docMk/>
            <pc:sldMk cId="1921885303" sldId="273"/>
            <ac:spMk id="35" creationId="{FEDE9715-4D00-78D1-791A-C5E83C389122}"/>
          </ac:spMkLst>
        </pc:spChg>
        <pc:spChg chg="mod">
          <ac:chgData name="김근우(첨단원자력공학부)" userId="1966d26e-7976-44e3-92ce-cb8395d14386" providerId="ADAL" clId="{358F1A85-FEB4-42B9-9AC1-234780A45663}" dt="2024-08-13T17:24:35.840" v="3572" actId="255"/>
          <ac:spMkLst>
            <pc:docMk/>
            <pc:sldMk cId="1921885303" sldId="273"/>
            <ac:spMk id="36" creationId="{CF336D96-B82F-18B0-CA6C-918EF397B308}"/>
          </ac:spMkLst>
        </pc:spChg>
        <pc:spChg chg="add mod">
          <ac:chgData name="김근우(첨단원자력공학부)" userId="1966d26e-7976-44e3-92ce-cb8395d14386" providerId="ADAL" clId="{358F1A85-FEB4-42B9-9AC1-234780A45663}" dt="2024-08-13T17:57:05.131" v="4586" actId="20577"/>
          <ac:spMkLst>
            <pc:docMk/>
            <pc:sldMk cId="1921885303" sldId="273"/>
            <ac:spMk id="40" creationId="{5F0DB5C4-37EC-833F-5793-0B6D67D7C1ED}"/>
          </ac:spMkLst>
        </pc:spChg>
        <pc:spChg chg="add mod ord">
          <ac:chgData name="김근우(첨단원자력공학부)" userId="1966d26e-7976-44e3-92ce-cb8395d14386" providerId="ADAL" clId="{358F1A85-FEB4-42B9-9AC1-234780A45663}" dt="2024-08-13T17:29:08.887" v="3634" actId="1076"/>
          <ac:spMkLst>
            <pc:docMk/>
            <pc:sldMk cId="1921885303" sldId="273"/>
            <ac:spMk id="41" creationId="{EAC58B01-B7F4-A10D-FA50-423091C7C6B6}"/>
          </ac:spMkLst>
        </pc:spChg>
        <pc:spChg chg="add mod">
          <ac:chgData name="김근우(첨단원자력공학부)" userId="1966d26e-7976-44e3-92ce-cb8395d14386" providerId="ADAL" clId="{358F1A85-FEB4-42B9-9AC1-234780A45663}" dt="2024-08-13T17:32:48.193" v="3768" actId="1076"/>
          <ac:spMkLst>
            <pc:docMk/>
            <pc:sldMk cId="1921885303" sldId="273"/>
            <ac:spMk id="43" creationId="{E1562C5A-9C7C-D4FE-ABF0-8ECCF540AD9D}"/>
          </ac:spMkLst>
        </pc:spChg>
        <pc:spChg chg="add mod">
          <ac:chgData name="김근우(첨단원자력공학부)" userId="1966d26e-7976-44e3-92ce-cb8395d14386" providerId="ADAL" clId="{358F1A85-FEB4-42B9-9AC1-234780A45663}" dt="2024-08-13T17:31:39.051" v="3707" actId="164"/>
          <ac:spMkLst>
            <pc:docMk/>
            <pc:sldMk cId="1921885303" sldId="273"/>
            <ac:spMk id="45" creationId="{B4DE55A1-AA5A-653B-0FED-0F17AAA1AB43}"/>
          </ac:spMkLst>
        </pc:spChg>
        <pc:spChg chg="mod">
          <ac:chgData name="김근우(첨단원자력공학부)" userId="1966d26e-7976-44e3-92ce-cb8395d14386" providerId="ADAL" clId="{358F1A85-FEB4-42B9-9AC1-234780A45663}" dt="2024-08-13T17:58:18.909" v="4675" actId="20577"/>
          <ac:spMkLst>
            <pc:docMk/>
            <pc:sldMk cId="1921885303" sldId="273"/>
            <ac:spMk id="47" creationId="{B3105A93-79DD-99DF-5AE5-06BE3DD707CE}"/>
          </ac:spMkLst>
        </pc:spChg>
        <pc:spChg chg="add mod">
          <ac:chgData name="김근우(첨단원자력공학부)" userId="1966d26e-7976-44e3-92ce-cb8395d14386" providerId="ADAL" clId="{358F1A85-FEB4-42B9-9AC1-234780A45663}" dt="2024-08-13T17:31:58.672" v="3713" actId="164"/>
          <ac:spMkLst>
            <pc:docMk/>
            <pc:sldMk cId="1921885303" sldId="273"/>
            <ac:spMk id="48" creationId="{5A9E10A3-00C0-32DB-6311-53ED8AF61A19}"/>
          </ac:spMkLst>
        </pc:spChg>
        <pc:spChg chg="add del mod">
          <ac:chgData name="김근우(첨단원자력공학부)" userId="1966d26e-7976-44e3-92ce-cb8395d14386" providerId="ADAL" clId="{358F1A85-FEB4-42B9-9AC1-234780A45663}" dt="2024-08-13T17:33:02.079" v="3775" actId="478"/>
          <ac:spMkLst>
            <pc:docMk/>
            <pc:sldMk cId="1921885303" sldId="273"/>
            <ac:spMk id="50" creationId="{65914786-EF75-2B5C-0ACB-7C6B125BFE9F}"/>
          </ac:spMkLst>
        </pc:spChg>
        <pc:spChg chg="mod">
          <ac:chgData name="김근우(첨단원자력공학부)" userId="1966d26e-7976-44e3-92ce-cb8395d14386" providerId="ADAL" clId="{358F1A85-FEB4-42B9-9AC1-234780A45663}" dt="2024-08-13T17:23:50.464" v="3562" actId="1076"/>
          <ac:spMkLst>
            <pc:docMk/>
            <pc:sldMk cId="1921885303" sldId="273"/>
            <ac:spMk id="51" creationId="{D1A7D3F4-2D2D-5835-DECD-1E52F370C397}"/>
          </ac:spMkLst>
        </pc:spChg>
        <pc:spChg chg="mod">
          <ac:chgData name="김근우(첨단원자력공학부)" userId="1966d26e-7976-44e3-92ce-cb8395d14386" providerId="ADAL" clId="{358F1A85-FEB4-42B9-9AC1-234780A45663}" dt="2024-08-13T17:31:39.051" v="3707" actId="164"/>
          <ac:spMkLst>
            <pc:docMk/>
            <pc:sldMk cId="1921885303" sldId="273"/>
            <ac:spMk id="52" creationId="{AC4645E7-5082-8E1A-FB79-0A6202591FC6}"/>
          </ac:spMkLst>
        </pc:spChg>
        <pc:spChg chg="mod">
          <ac:chgData name="김근우(첨단원자력공학부)" userId="1966d26e-7976-44e3-92ce-cb8395d14386" providerId="ADAL" clId="{358F1A85-FEB4-42B9-9AC1-234780A45663}" dt="2024-08-13T17:31:56.006" v="3711" actId="1076"/>
          <ac:spMkLst>
            <pc:docMk/>
            <pc:sldMk cId="1921885303" sldId="273"/>
            <ac:spMk id="53" creationId="{CE557998-C349-CB36-3FFB-E58C2FA50D51}"/>
          </ac:spMkLst>
        </pc:spChg>
        <pc:spChg chg="add mod">
          <ac:chgData name="김근우(첨단원자력공학부)" userId="1966d26e-7976-44e3-92ce-cb8395d14386" providerId="ADAL" clId="{358F1A85-FEB4-42B9-9AC1-234780A45663}" dt="2024-08-13T17:35:04.491" v="3819" actId="1076"/>
          <ac:spMkLst>
            <pc:docMk/>
            <pc:sldMk cId="1921885303" sldId="273"/>
            <ac:spMk id="55" creationId="{A73073F3-BD50-2C1A-F5A3-DA3A66A295BA}"/>
          </ac:spMkLst>
        </pc:spChg>
        <pc:spChg chg="mod">
          <ac:chgData name="김근우(첨단원자력공학부)" userId="1966d26e-7976-44e3-92ce-cb8395d14386" providerId="ADAL" clId="{358F1A85-FEB4-42B9-9AC1-234780A45663}" dt="2024-08-13T17:58:19.873" v="4676" actId="20577"/>
          <ac:spMkLst>
            <pc:docMk/>
            <pc:sldMk cId="1921885303" sldId="273"/>
            <ac:spMk id="56" creationId="{33F29CCD-1021-E414-0267-E3B0DE8F60E2}"/>
          </ac:spMkLst>
        </pc:spChg>
        <pc:spChg chg="add del mod">
          <ac:chgData name="김근우(첨단원자력공학부)" userId="1966d26e-7976-44e3-92ce-cb8395d14386" providerId="ADAL" clId="{358F1A85-FEB4-42B9-9AC1-234780A45663}" dt="2024-08-13T17:34:55.338" v="3807" actId="478"/>
          <ac:spMkLst>
            <pc:docMk/>
            <pc:sldMk cId="1921885303" sldId="273"/>
            <ac:spMk id="57" creationId="{E6B57D85-FE3E-6268-2D11-CF7F9ED925A6}"/>
          </ac:spMkLst>
        </pc:spChg>
        <pc:spChg chg="del mod">
          <ac:chgData name="김근우(첨단원자력공학부)" userId="1966d26e-7976-44e3-92ce-cb8395d14386" providerId="ADAL" clId="{358F1A85-FEB4-42B9-9AC1-234780A45663}" dt="2024-08-13T17:18:23.320" v="3143" actId="478"/>
          <ac:spMkLst>
            <pc:docMk/>
            <pc:sldMk cId="1921885303" sldId="273"/>
            <ac:spMk id="58" creationId="{E10FC334-58A9-B7E4-A4C7-2A076E856A97}"/>
          </ac:spMkLst>
        </pc:spChg>
        <pc:spChg chg="mod">
          <ac:chgData name="김근우(첨단원자력공학부)" userId="1966d26e-7976-44e3-92ce-cb8395d14386" providerId="ADAL" clId="{358F1A85-FEB4-42B9-9AC1-234780A45663}" dt="2024-08-13T17:25:32.532" v="3596" actId="208"/>
          <ac:spMkLst>
            <pc:docMk/>
            <pc:sldMk cId="1921885303" sldId="273"/>
            <ac:spMk id="59" creationId="{8380AE49-A4F8-97C4-B51E-F56809B29D25}"/>
          </ac:spMkLst>
        </pc:spChg>
        <pc:spChg chg="del">
          <ac:chgData name="김근우(첨단원자력공학부)" userId="1966d26e-7976-44e3-92ce-cb8395d14386" providerId="ADAL" clId="{358F1A85-FEB4-42B9-9AC1-234780A45663}" dt="2024-08-13T17:17:01.796" v="3082" actId="478"/>
          <ac:spMkLst>
            <pc:docMk/>
            <pc:sldMk cId="1921885303" sldId="273"/>
            <ac:spMk id="60" creationId="{D017C1A4-9AE9-8491-BE46-54D532AA345D}"/>
          </ac:spMkLst>
        </pc:spChg>
        <pc:spChg chg="add mod">
          <ac:chgData name="김근우(첨단원자력공학부)" userId="1966d26e-7976-44e3-92ce-cb8395d14386" providerId="ADAL" clId="{358F1A85-FEB4-42B9-9AC1-234780A45663}" dt="2024-08-13T17:36:08.071" v="3872" actId="1076"/>
          <ac:spMkLst>
            <pc:docMk/>
            <pc:sldMk cId="1921885303" sldId="273"/>
            <ac:spMk id="61" creationId="{1F8A4605-2BCE-4CC7-D78C-21378756B62A}"/>
          </ac:spMkLst>
        </pc:spChg>
        <pc:spChg chg="mod">
          <ac:chgData name="김근우(첨단원자력공학부)" userId="1966d26e-7976-44e3-92ce-cb8395d14386" providerId="ADAL" clId="{358F1A85-FEB4-42B9-9AC1-234780A45663}" dt="2024-08-13T17:31:16.539" v="3702" actId="122"/>
          <ac:spMkLst>
            <pc:docMk/>
            <pc:sldMk cId="1921885303" sldId="273"/>
            <ac:spMk id="66" creationId="{2DDCF75A-9DC0-B9A8-8280-970A98DF8778}"/>
          </ac:spMkLst>
        </pc:spChg>
        <pc:spChg chg="del mod">
          <ac:chgData name="김근우(첨단원자력공학부)" userId="1966d26e-7976-44e3-92ce-cb8395d14386" providerId="ADAL" clId="{358F1A85-FEB4-42B9-9AC1-234780A45663}" dt="2024-08-13T17:18:26.007" v="3145" actId="478"/>
          <ac:spMkLst>
            <pc:docMk/>
            <pc:sldMk cId="1921885303" sldId="273"/>
            <ac:spMk id="68" creationId="{5B02F057-006B-EBF5-9BB1-3974E3B5670C}"/>
          </ac:spMkLst>
        </pc:spChg>
        <pc:grpChg chg="mod">
          <ac:chgData name="김근우(첨단원자력공학부)" userId="1966d26e-7976-44e3-92ce-cb8395d14386" providerId="ADAL" clId="{358F1A85-FEB4-42B9-9AC1-234780A45663}" dt="2024-08-13T17:23:50.464" v="3562" actId="1076"/>
          <ac:grpSpMkLst>
            <pc:docMk/>
            <pc:sldMk cId="1921885303" sldId="273"/>
            <ac:grpSpMk id="11" creationId="{E6196133-ECBB-FCB8-AFF6-EF8493FC112C}"/>
          </ac:grpSpMkLst>
        </pc:grpChg>
        <pc:grpChg chg="add mod">
          <ac:chgData name="김근우(첨단원자력공학부)" userId="1966d26e-7976-44e3-92ce-cb8395d14386" providerId="ADAL" clId="{358F1A85-FEB4-42B9-9AC1-234780A45663}" dt="2024-08-13T17:31:39.051" v="3707" actId="164"/>
          <ac:grpSpMkLst>
            <pc:docMk/>
            <pc:sldMk cId="1921885303" sldId="273"/>
            <ac:grpSpMk id="46" creationId="{3B58846C-FDFE-6F78-A3F4-C80E8CFF8E30}"/>
          </ac:grpSpMkLst>
        </pc:grpChg>
        <pc:grpChg chg="add mod">
          <ac:chgData name="김근우(첨단원자력공학부)" userId="1966d26e-7976-44e3-92ce-cb8395d14386" providerId="ADAL" clId="{358F1A85-FEB4-42B9-9AC1-234780A45663}" dt="2024-08-13T17:31:58.672" v="3713" actId="164"/>
          <ac:grpSpMkLst>
            <pc:docMk/>
            <pc:sldMk cId="1921885303" sldId="273"/>
            <ac:grpSpMk id="49" creationId="{58367D77-2484-A228-4C47-AC14017DD8AA}"/>
          </ac:grpSpMkLst>
        </pc:grpChg>
        <pc:cxnChg chg="del mod">
          <ac:chgData name="김근우(첨단원자력공학부)" userId="1966d26e-7976-44e3-92ce-cb8395d14386" providerId="ADAL" clId="{358F1A85-FEB4-42B9-9AC1-234780A45663}" dt="2024-08-13T17:31:26.747" v="3705" actId="478"/>
          <ac:cxnSpMkLst>
            <pc:docMk/>
            <pc:sldMk cId="1921885303" sldId="273"/>
            <ac:cxnSpMk id="8" creationId="{197C2998-D913-23E0-CE6F-9386194F1BA0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24:05.847" v="3566" actId="14100"/>
          <ac:cxnSpMkLst>
            <pc:docMk/>
            <pc:sldMk cId="1921885303" sldId="273"/>
            <ac:cxnSpMk id="17" creationId="{9583D4E0-76EC-4602-B9D2-7418050FBB00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24:14.676" v="3567" actId="1076"/>
          <ac:cxnSpMkLst>
            <pc:docMk/>
            <pc:sldMk cId="1921885303" sldId="273"/>
            <ac:cxnSpMk id="20" creationId="{BBFEA94C-6FA3-CB4A-76D1-BC3E7762F940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22" creationId="{3CA059D3-40C9-F32A-BE0E-73EABA0ABDC0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25" creationId="{4F21CB84-FA40-C6C7-3420-F6E40E8BCD66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34" creationId="{20733A96-EB44-553A-07A2-32D01B76DE67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42" creationId="{9A976C99-946F-A5BA-AF90-555279C54A32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44" creationId="{C8914F1C-54B7-7950-4563-B1439E5FF78C}"/>
          </ac:cxnSpMkLst>
        </pc:cxnChg>
        <pc:cxnChg chg="mod">
          <ac:chgData name="김근우(첨단원자력공학부)" userId="1966d26e-7976-44e3-92ce-cb8395d14386" providerId="ADAL" clId="{358F1A85-FEB4-42B9-9AC1-234780A45663}" dt="2024-08-13T17:23:50.464" v="3562" actId="1076"/>
          <ac:cxnSpMkLst>
            <pc:docMk/>
            <pc:sldMk cId="1921885303" sldId="273"/>
            <ac:cxnSpMk id="54" creationId="{D0B00B15-269A-5312-A8B1-8BD9F5C50A23}"/>
          </ac:cxnSpMkLst>
        </pc:cxnChg>
        <pc:cxnChg chg="del mod">
          <ac:chgData name="김근우(첨단원자력공학부)" userId="1966d26e-7976-44e3-92ce-cb8395d14386" providerId="ADAL" clId="{358F1A85-FEB4-42B9-9AC1-234780A45663}" dt="2024-08-13T17:18:26.007" v="3145" actId="478"/>
          <ac:cxnSpMkLst>
            <pc:docMk/>
            <pc:sldMk cId="1921885303" sldId="273"/>
            <ac:cxnSpMk id="67" creationId="{84A093B3-7D12-9964-B200-CAA7FEAC14F7}"/>
          </ac:cxnSpMkLst>
        </pc:cxnChg>
      </pc:sldChg>
      <pc:sldChg chg="addSp delSp modSp add mod ord">
        <pc:chgData name="김근우(첨단원자력공학부)" userId="1966d26e-7976-44e3-92ce-cb8395d14386" providerId="ADAL" clId="{358F1A85-FEB4-42B9-9AC1-234780A45663}" dt="2024-08-14T00:57:17.861" v="6761" actId="1076"/>
        <pc:sldMkLst>
          <pc:docMk/>
          <pc:sldMk cId="941900328" sldId="280"/>
        </pc:sldMkLst>
        <pc:spChg chg="mod">
          <ac:chgData name="김근우(첨단원자력공학부)" userId="1966d26e-7976-44e3-92ce-cb8395d14386" providerId="ADAL" clId="{358F1A85-FEB4-42B9-9AC1-234780A45663}" dt="2024-08-13T17:46:07.006" v="3938" actId="20577"/>
          <ac:spMkLst>
            <pc:docMk/>
            <pc:sldMk cId="941900328" sldId="280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46:19.188" v="3973" actId="20577"/>
          <ac:spMkLst>
            <pc:docMk/>
            <pc:sldMk cId="941900328" sldId="280"/>
            <ac:spMk id="4" creationId="{F7264788-80C7-2C84-B667-0F8562D61D48}"/>
          </ac:spMkLst>
        </pc:spChg>
        <pc:spChg chg="add mod">
          <ac:chgData name="김근우(첨단원자력공학부)" userId="1966d26e-7976-44e3-92ce-cb8395d14386" providerId="ADAL" clId="{358F1A85-FEB4-42B9-9AC1-234780A45663}" dt="2024-08-13T17:48:24.771" v="4168" actId="1076"/>
          <ac:spMkLst>
            <pc:docMk/>
            <pc:sldMk cId="941900328" sldId="280"/>
            <ac:spMk id="5" creationId="{983529B0-F131-9169-70AC-C6ED15E8C9EF}"/>
          </ac:spMkLst>
        </pc:spChg>
        <pc:spChg chg="mod">
          <ac:chgData name="김근우(첨단원자력공학부)" userId="1966d26e-7976-44e3-92ce-cb8395d14386" providerId="ADAL" clId="{358F1A85-FEB4-42B9-9AC1-234780A45663}" dt="2024-08-13T17:47:29.275" v="4062" actId="20577"/>
          <ac:spMkLst>
            <pc:docMk/>
            <pc:sldMk cId="941900328" sldId="280"/>
            <ac:spMk id="6" creationId="{1BC5CC27-7EA7-9B95-8BA8-DA592A5C07C6}"/>
          </ac:spMkLst>
        </pc:spChg>
        <pc:spChg chg="mod">
          <ac:chgData name="김근우(첨단원자력공학부)" userId="1966d26e-7976-44e3-92ce-cb8395d14386" providerId="ADAL" clId="{358F1A85-FEB4-42B9-9AC1-234780A45663}" dt="2024-08-13T17:47:31.726" v="4065" actId="6549"/>
          <ac:spMkLst>
            <pc:docMk/>
            <pc:sldMk cId="941900328" sldId="280"/>
            <ac:spMk id="8" creationId="{BDFCC380-C97C-A3E8-FF8B-B28065E8BBE3}"/>
          </ac:spMkLst>
        </pc:spChg>
        <pc:spChg chg="add mod">
          <ac:chgData name="김근우(첨단원자력공학부)" userId="1966d26e-7976-44e3-92ce-cb8395d14386" providerId="ADAL" clId="{358F1A85-FEB4-42B9-9AC1-234780A45663}" dt="2024-08-13T17:48:24.771" v="4168" actId="1076"/>
          <ac:spMkLst>
            <pc:docMk/>
            <pc:sldMk cId="941900328" sldId="280"/>
            <ac:spMk id="9" creationId="{9661CF4E-3292-CF37-FB05-0CD9B8B5B26E}"/>
          </ac:spMkLst>
        </pc:spChg>
        <pc:spChg chg="add mod">
          <ac:chgData name="김근우(첨단원자력공학부)" userId="1966d26e-7976-44e3-92ce-cb8395d14386" providerId="ADAL" clId="{358F1A85-FEB4-42B9-9AC1-234780A45663}" dt="2024-08-13T18:09:00.364" v="5428" actId="1076"/>
          <ac:spMkLst>
            <pc:docMk/>
            <pc:sldMk cId="941900328" sldId="280"/>
            <ac:spMk id="10" creationId="{40AF6192-DA14-0E5F-DD80-5185D554AF72}"/>
          </ac:spMkLst>
        </pc:spChg>
        <pc:spChg chg="add mod">
          <ac:chgData name="김근우(첨단원자력공학부)" userId="1966d26e-7976-44e3-92ce-cb8395d14386" providerId="ADAL" clId="{358F1A85-FEB4-42B9-9AC1-234780A45663}" dt="2024-08-13T18:08:57.636" v="5427" actId="1076"/>
          <ac:spMkLst>
            <pc:docMk/>
            <pc:sldMk cId="941900328" sldId="280"/>
            <ac:spMk id="11" creationId="{AA4768F9-0B82-6435-AC1D-120C0F88E726}"/>
          </ac:spMkLst>
        </pc:spChg>
        <pc:spChg chg="add del mod topLvl">
          <ac:chgData name="김근우(첨단원자력공학부)" userId="1966d26e-7976-44e3-92ce-cb8395d14386" providerId="ADAL" clId="{358F1A85-FEB4-42B9-9AC1-234780A45663}" dt="2024-08-14T00:57:06.582" v="6755" actId="478"/>
          <ac:spMkLst>
            <pc:docMk/>
            <pc:sldMk cId="941900328" sldId="280"/>
            <ac:spMk id="18" creationId="{0C27DCD9-21EC-457E-38A1-8D1B8E54E6E1}"/>
          </ac:spMkLst>
        </pc:spChg>
        <pc:spChg chg="mod">
          <ac:chgData name="김근우(첨단원자력공학부)" userId="1966d26e-7976-44e3-92ce-cb8395d14386" providerId="ADAL" clId="{358F1A85-FEB4-42B9-9AC1-234780A45663}" dt="2024-08-13T17:46:52.448" v="4003" actId="404"/>
          <ac:spMkLst>
            <pc:docMk/>
            <pc:sldMk cId="941900328" sldId="280"/>
            <ac:spMk id="74" creationId="{4F1D46BE-D3E9-A0DE-3FA3-4858BA3900EB}"/>
          </ac:spMkLst>
        </pc:spChg>
        <pc:spChg chg="mod">
          <ac:chgData name="김근우(첨단원자력공학부)" userId="1966d26e-7976-44e3-92ce-cb8395d14386" providerId="ADAL" clId="{358F1A85-FEB4-42B9-9AC1-234780A45663}" dt="2024-08-14T00:18:18.652" v="6364" actId="20577"/>
          <ac:spMkLst>
            <pc:docMk/>
            <pc:sldMk cId="941900328" sldId="280"/>
            <ac:spMk id="76" creationId="{F39A1474-C332-89DB-3D75-FC0AC3AB403E}"/>
          </ac:spMkLst>
        </pc:spChg>
        <pc:spChg chg="mod">
          <ac:chgData name="김근우(첨단원자력공학부)" userId="1966d26e-7976-44e3-92ce-cb8395d14386" providerId="ADAL" clId="{358F1A85-FEB4-42B9-9AC1-234780A45663}" dt="2024-08-13T17:58:06.862" v="4668" actId="20577"/>
          <ac:spMkLst>
            <pc:docMk/>
            <pc:sldMk cId="941900328" sldId="280"/>
            <ac:spMk id="77" creationId="{D9C2FE43-1AFB-560E-FB7E-C9747094CC0F}"/>
          </ac:spMkLst>
        </pc:spChg>
        <pc:spChg chg="mod">
          <ac:chgData name="김근우(첨단원자력공학부)" userId="1966d26e-7976-44e3-92ce-cb8395d14386" providerId="ADAL" clId="{358F1A85-FEB4-42B9-9AC1-234780A45663}" dt="2024-08-13T17:46:58.989" v="4009" actId="404"/>
          <ac:spMkLst>
            <pc:docMk/>
            <pc:sldMk cId="941900328" sldId="280"/>
            <ac:spMk id="79" creationId="{9191FC11-C202-8357-5B67-61FC23D14563}"/>
          </ac:spMkLst>
        </pc:spChg>
        <pc:spChg chg="mod">
          <ac:chgData name="김근우(첨단원자력공학부)" userId="1966d26e-7976-44e3-92ce-cb8395d14386" providerId="ADAL" clId="{358F1A85-FEB4-42B9-9AC1-234780A45663}" dt="2024-08-13T17:58:08.699" v="4670" actId="20577"/>
          <ac:spMkLst>
            <pc:docMk/>
            <pc:sldMk cId="941900328" sldId="280"/>
            <ac:spMk id="81" creationId="{18C35731-C87F-06C4-4A40-6026A5D6515E}"/>
          </ac:spMkLst>
        </pc:spChg>
        <pc:spChg chg="mod">
          <ac:chgData name="김근우(첨단원자력공학부)" userId="1966d26e-7976-44e3-92ce-cb8395d14386" providerId="ADAL" clId="{358F1A85-FEB4-42B9-9AC1-234780A45663}" dt="2024-08-13T17:46:58.989" v="4009" actId="404"/>
          <ac:spMkLst>
            <pc:docMk/>
            <pc:sldMk cId="941900328" sldId="280"/>
            <ac:spMk id="82" creationId="{69B4D9D2-C1C7-86AD-AA57-73C64A31063C}"/>
          </ac:spMkLst>
        </pc:spChg>
        <pc:spChg chg="mod">
          <ac:chgData name="김근우(첨단원자력공학부)" userId="1966d26e-7976-44e3-92ce-cb8395d14386" providerId="ADAL" clId="{358F1A85-FEB4-42B9-9AC1-234780A45663}" dt="2024-08-13T17:58:09.509" v="4671" actId="20577"/>
          <ac:spMkLst>
            <pc:docMk/>
            <pc:sldMk cId="941900328" sldId="280"/>
            <ac:spMk id="83" creationId="{E1368396-1253-85D6-18BF-4E702A7AFB6C}"/>
          </ac:spMkLst>
        </pc:spChg>
        <pc:spChg chg="add del mod topLvl">
          <ac:chgData name="김근우(첨단원자력공학부)" userId="1966d26e-7976-44e3-92ce-cb8395d14386" providerId="ADAL" clId="{358F1A85-FEB4-42B9-9AC1-234780A45663}" dt="2024-08-13T17:49:08.243" v="4305" actId="20577"/>
          <ac:spMkLst>
            <pc:docMk/>
            <pc:sldMk cId="941900328" sldId="280"/>
            <ac:spMk id="93" creationId="{D3892F35-C474-F368-6D63-34B8FAF13861}"/>
          </ac:spMkLst>
        </pc:spChg>
        <pc:spChg chg="del mod">
          <ac:chgData name="김근우(첨단원자력공학부)" userId="1966d26e-7976-44e3-92ce-cb8395d14386" providerId="ADAL" clId="{358F1A85-FEB4-42B9-9AC1-234780A45663}" dt="2024-08-14T00:17:57.316" v="6362" actId="478"/>
          <ac:spMkLst>
            <pc:docMk/>
            <pc:sldMk cId="941900328" sldId="280"/>
            <ac:spMk id="99" creationId="{716A6E07-4F81-7011-59CB-AEF467BEC617}"/>
          </ac:spMkLst>
        </pc:spChg>
        <pc:spChg chg="del mod">
          <ac:chgData name="김근우(첨단원자력공학부)" userId="1966d26e-7976-44e3-92ce-cb8395d14386" providerId="ADAL" clId="{358F1A85-FEB4-42B9-9AC1-234780A45663}" dt="2024-08-14T00:17:56.087" v="6360" actId="478"/>
          <ac:spMkLst>
            <pc:docMk/>
            <pc:sldMk cId="941900328" sldId="280"/>
            <ac:spMk id="101" creationId="{31DAEB10-0835-D5CB-C24F-B72BCDDCEC19}"/>
          </ac:spMkLst>
        </pc:spChg>
        <pc:spChg chg="mod">
          <ac:chgData name="김근우(첨단원자력공학부)" userId="1966d26e-7976-44e3-92ce-cb8395d14386" providerId="ADAL" clId="{358F1A85-FEB4-42B9-9AC1-234780A45663}" dt="2024-08-13T17:58:14.984" v="4673" actId="20577"/>
          <ac:spMkLst>
            <pc:docMk/>
            <pc:sldMk cId="941900328" sldId="280"/>
            <ac:spMk id="125" creationId="{337795A0-2B07-BEBA-8AD9-2C7785DEFC64}"/>
          </ac:spMkLst>
        </pc:spChg>
        <pc:spChg chg="mod">
          <ac:chgData name="김근우(첨단원자력공학부)" userId="1966d26e-7976-44e3-92ce-cb8395d14386" providerId="ADAL" clId="{358F1A85-FEB4-42B9-9AC1-234780A45663}" dt="2024-08-13T17:58:16.036" v="4674" actId="20577"/>
          <ac:spMkLst>
            <pc:docMk/>
            <pc:sldMk cId="941900328" sldId="280"/>
            <ac:spMk id="130" creationId="{D5E54AF1-B7B6-3DC9-582B-CCD71291AC27}"/>
          </ac:spMkLst>
        </pc:spChg>
        <pc:spChg chg="mod">
          <ac:chgData name="김근우(첨단원자력공학부)" userId="1966d26e-7976-44e3-92ce-cb8395d14386" providerId="ADAL" clId="{358F1A85-FEB4-42B9-9AC1-234780A45663}" dt="2024-08-13T17:55:44.539" v="4564" actId="1076"/>
          <ac:spMkLst>
            <pc:docMk/>
            <pc:sldMk cId="941900328" sldId="280"/>
            <ac:spMk id="134" creationId="{E91FB74F-556B-EAF7-2198-31F800B8A98A}"/>
          </ac:spMkLst>
        </pc:spChg>
        <pc:spChg chg="mod">
          <ac:chgData name="김근우(첨단원자력공학부)" userId="1966d26e-7976-44e3-92ce-cb8395d14386" providerId="ADAL" clId="{358F1A85-FEB4-42B9-9AC1-234780A45663}" dt="2024-08-13T18:13:34.314" v="5547" actId="14100"/>
          <ac:spMkLst>
            <pc:docMk/>
            <pc:sldMk cId="941900328" sldId="280"/>
            <ac:spMk id="136" creationId="{E09CEBC7-A5BA-7069-37E7-6C4EC00D0523}"/>
          </ac:spMkLst>
        </pc:spChg>
        <pc:spChg chg="mod">
          <ac:chgData name="김근우(첨단원자력공학부)" userId="1966d26e-7976-44e3-92ce-cb8395d14386" providerId="ADAL" clId="{358F1A85-FEB4-42B9-9AC1-234780A45663}" dt="2024-08-13T17:58:10.498" v="4672" actId="20577"/>
          <ac:spMkLst>
            <pc:docMk/>
            <pc:sldMk cId="941900328" sldId="280"/>
            <ac:spMk id="149" creationId="{1FE634F5-8E3B-21C9-8187-B72A61686D90}"/>
          </ac:spMkLst>
        </pc:spChg>
        <pc:spChg chg="mod">
          <ac:chgData name="김근우(첨단원자력공학부)" userId="1966d26e-7976-44e3-92ce-cb8395d14386" providerId="ADAL" clId="{358F1A85-FEB4-42B9-9AC1-234780A45663}" dt="2024-08-13T17:49:00.051" v="4297" actId="20577"/>
          <ac:spMkLst>
            <pc:docMk/>
            <pc:sldMk cId="941900328" sldId="280"/>
            <ac:spMk id="150" creationId="{3C0744C5-F311-1537-66D2-1C18B47CF1D5}"/>
          </ac:spMkLst>
        </pc:spChg>
        <pc:grpChg chg="add del mod">
          <ac:chgData name="김근우(첨단원자력공학부)" userId="1966d26e-7976-44e3-92ce-cb8395d14386" providerId="ADAL" clId="{358F1A85-FEB4-42B9-9AC1-234780A45663}" dt="2024-08-14T00:57:06.582" v="6755" actId="478"/>
          <ac:grpSpMkLst>
            <pc:docMk/>
            <pc:sldMk cId="941900328" sldId="280"/>
            <ac:grpSpMk id="13" creationId="{8F39890E-312A-3279-1F74-A8C5B77F535E}"/>
          </ac:grpSpMkLst>
        </pc:grpChg>
        <pc:grpChg chg="add del mod">
          <ac:chgData name="김근우(첨단원자력공학부)" userId="1966d26e-7976-44e3-92ce-cb8395d14386" providerId="ADAL" clId="{358F1A85-FEB4-42B9-9AC1-234780A45663}" dt="2024-08-14T00:57:05.658" v="6754" actId="478"/>
          <ac:grpSpMkLst>
            <pc:docMk/>
            <pc:sldMk cId="941900328" sldId="280"/>
            <ac:grpSpMk id="16" creationId="{AACE4CF2-6A01-8BD9-672F-AFB6DAC639EA}"/>
          </ac:grpSpMkLst>
        </pc:grpChg>
        <pc:grpChg chg="add del mod">
          <ac:chgData name="김근우(첨단원자력공학부)" userId="1966d26e-7976-44e3-92ce-cb8395d14386" providerId="ADAL" clId="{358F1A85-FEB4-42B9-9AC1-234780A45663}" dt="2024-08-14T00:57:04.685" v="6753" actId="478"/>
          <ac:grpSpMkLst>
            <pc:docMk/>
            <pc:sldMk cId="941900328" sldId="280"/>
            <ac:grpSpMk id="17" creationId="{CC558DDE-C618-AC0A-B375-F24C4A9A610C}"/>
          </ac:grpSpMkLst>
        </pc:grpChg>
        <pc:grpChg chg="add del">
          <ac:chgData name="김근우(첨단원자력공학부)" userId="1966d26e-7976-44e3-92ce-cb8395d14386" providerId="ADAL" clId="{358F1A85-FEB4-42B9-9AC1-234780A45663}" dt="2024-08-14T00:17:54.303" v="6358" actId="478"/>
          <ac:grpSpMkLst>
            <pc:docMk/>
            <pc:sldMk cId="941900328" sldId="280"/>
            <ac:grpSpMk id="146" creationId="{20554752-0ECD-500F-97D0-0C2736423885}"/>
          </ac:grpSpMkLst>
        </pc:grpChg>
        <pc:picChg chg="add mod">
          <ac:chgData name="김근우(첨단원자력공학부)" userId="1966d26e-7976-44e3-92ce-cb8395d14386" providerId="ADAL" clId="{358F1A85-FEB4-42B9-9AC1-234780A45663}" dt="2024-08-14T00:57:17.861" v="6761" actId="1076"/>
          <ac:picMkLst>
            <pc:docMk/>
            <pc:sldMk cId="941900328" sldId="280"/>
            <ac:picMk id="12" creationId="{918AEEC6-7BFC-7D6D-07E6-8408EA2661B2}"/>
          </ac:picMkLst>
        </pc:picChg>
        <pc:picChg chg="add mod topLvl">
          <ac:chgData name="김근우(첨단원자력공학부)" userId="1966d26e-7976-44e3-92ce-cb8395d14386" providerId="ADAL" clId="{358F1A85-FEB4-42B9-9AC1-234780A45663}" dt="2024-08-14T00:57:09.054" v="6757" actId="1076"/>
          <ac:picMkLst>
            <pc:docMk/>
            <pc:sldMk cId="941900328" sldId="280"/>
            <ac:picMk id="15" creationId="{B954313E-C8EE-B89B-6023-DF3B58AF1BDF}"/>
          </ac:picMkLst>
        </pc:picChg>
        <pc:cxnChg chg="add del mod">
          <ac:chgData name="김근우(첨단원자력공학부)" userId="1966d26e-7976-44e3-92ce-cb8395d14386" providerId="ADAL" clId="{358F1A85-FEB4-42B9-9AC1-234780A45663}" dt="2024-08-14T00:57:04.685" v="6753" actId="478"/>
          <ac:cxnSpMkLst>
            <pc:docMk/>
            <pc:sldMk cId="941900328" sldId="280"/>
            <ac:cxnSpMk id="19" creationId="{828D06D0-BA25-3104-8311-F20ED7BE2680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5.658" v="6754" actId="478"/>
          <ac:cxnSpMkLst>
            <pc:docMk/>
            <pc:sldMk cId="941900328" sldId="280"/>
            <ac:cxnSpMk id="20" creationId="{48B67758-4518-C3B5-ED39-7455057E7546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3.551" v="6752" actId="478"/>
          <ac:cxnSpMkLst>
            <pc:docMk/>
            <pc:sldMk cId="941900328" sldId="280"/>
            <ac:cxnSpMk id="21" creationId="{55D20A78-4E9B-9A90-D94A-2CB1CE156952}"/>
          </ac:cxnSpMkLst>
        </pc:cxnChg>
        <pc:cxnChg chg="add del mod">
          <ac:chgData name="김근우(첨단원자력공학부)" userId="1966d26e-7976-44e3-92ce-cb8395d14386" providerId="ADAL" clId="{358F1A85-FEB4-42B9-9AC1-234780A45663}" dt="2024-08-14T00:57:02.357" v="6751" actId="478"/>
          <ac:cxnSpMkLst>
            <pc:docMk/>
            <pc:sldMk cId="941900328" sldId="280"/>
            <ac:cxnSpMk id="22" creationId="{89A50868-62BB-5AC8-1F82-217737E5EB5B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57:17.861" v="6761" actId="1076"/>
          <ac:cxnSpMkLst>
            <pc:docMk/>
            <pc:sldMk cId="941900328" sldId="280"/>
            <ac:cxnSpMk id="24" creationId="{6DF37007-9774-12A3-089C-93C3E192053F}"/>
          </ac:cxnSpMkLst>
        </pc:cxnChg>
        <pc:cxnChg chg="add del mod topLvl">
          <ac:chgData name="김근우(첨단원자력공학부)" userId="1966d26e-7976-44e3-92ce-cb8395d14386" providerId="ADAL" clId="{358F1A85-FEB4-42B9-9AC1-234780A45663}" dt="2024-08-13T17:47:39.276" v="4069" actId="478"/>
          <ac:cxnSpMkLst>
            <pc:docMk/>
            <pc:sldMk cId="941900328" sldId="280"/>
            <ac:cxnSpMk id="92" creationId="{F06AD78E-A015-B5D1-5CF7-5325778B20C8}"/>
          </ac:cxnSpMkLst>
        </pc:cxnChg>
        <pc:cxnChg chg="del">
          <ac:chgData name="김근우(첨단원자력공학부)" userId="1966d26e-7976-44e3-92ce-cb8395d14386" providerId="ADAL" clId="{358F1A85-FEB4-42B9-9AC1-234780A45663}" dt="2024-08-14T00:17:57.779" v="6363" actId="478"/>
          <ac:cxnSpMkLst>
            <pc:docMk/>
            <pc:sldMk cId="941900328" sldId="280"/>
            <ac:cxnSpMk id="98" creationId="{01B609E7-7CC4-44B3-AC2D-E87DFD079216}"/>
          </ac:cxnSpMkLst>
        </pc:cxnChg>
        <pc:cxnChg chg="del">
          <ac:chgData name="김근우(첨단원자력공학부)" userId="1966d26e-7976-44e3-92ce-cb8395d14386" providerId="ADAL" clId="{358F1A85-FEB4-42B9-9AC1-234780A45663}" dt="2024-08-14T00:17:56.432" v="6361" actId="478"/>
          <ac:cxnSpMkLst>
            <pc:docMk/>
            <pc:sldMk cId="941900328" sldId="280"/>
            <ac:cxnSpMk id="100" creationId="{54C92B20-7473-2FBA-5EE0-9F97FAC1E0B2}"/>
          </ac:cxnSpMkLst>
        </pc:cxnChg>
      </pc:sldChg>
      <pc:sldChg chg="addSp modSp add mod">
        <pc:chgData name="김근우(첨단원자력공학부)" userId="1966d26e-7976-44e3-92ce-cb8395d14386" providerId="ADAL" clId="{358F1A85-FEB4-42B9-9AC1-234780A45663}" dt="2024-08-13T18:08:45.897" v="5425" actId="1076"/>
        <pc:sldMkLst>
          <pc:docMk/>
          <pc:sldMk cId="3318301758" sldId="284"/>
        </pc:sldMkLst>
        <pc:spChg chg="mod">
          <ac:chgData name="김근우(첨단원자력공학부)" userId="1966d26e-7976-44e3-92ce-cb8395d14386" providerId="ADAL" clId="{358F1A85-FEB4-42B9-9AC1-234780A45663}" dt="2024-08-13T17:57:38.223" v="4637" actId="20577"/>
          <ac:spMkLst>
            <pc:docMk/>
            <pc:sldMk cId="3318301758" sldId="284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7:52:21.834" v="4481" actId="20577"/>
          <ac:spMkLst>
            <pc:docMk/>
            <pc:sldMk cId="3318301758" sldId="284"/>
            <ac:spMk id="3" creationId="{B52B4CD0-1317-8D6F-E291-DC27B92A16E1}"/>
          </ac:spMkLst>
        </pc:spChg>
        <pc:spChg chg="mod">
          <ac:chgData name="김근우(첨단원자력공학부)" userId="1966d26e-7976-44e3-92ce-cb8395d14386" providerId="ADAL" clId="{358F1A85-FEB4-42B9-9AC1-234780A45663}" dt="2024-08-13T17:51:51.689" v="4417" actId="20577"/>
          <ac:spMkLst>
            <pc:docMk/>
            <pc:sldMk cId="3318301758" sldId="284"/>
            <ac:spMk id="4" creationId="{B8697379-D635-7BF8-71FF-AACF9C5C4AC6}"/>
          </ac:spMkLst>
        </pc:spChg>
        <pc:spChg chg="add mod">
          <ac:chgData name="김근우(첨단원자력공학부)" userId="1966d26e-7976-44e3-92ce-cb8395d14386" providerId="ADAL" clId="{358F1A85-FEB4-42B9-9AC1-234780A45663}" dt="2024-08-13T18:08:45.897" v="5425" actId="1076"/>
          <ac:spMkLst>
            <pc:docMk/>
            <pc:sldMk cId="3318301758" sldId="284"/>
            <ac:spMk id="5" creationId="{6D8F32AC-FD8B-7749-426F-94E0B969141C}"/>
          </ac:spMkLst>
        </pc:spChg>
        <pc:spChg chg="mod">
          <ac:chgData name="김근우(첨단원자력공학부)" userId="1966d26e-7976-44e3-92ce-cb8395d14386" providerId="ADAL" clId="{358F1A85-FEB4-42B9-9AC1-234780A45663}" dt="2024-08-13T17:52:31.583" v="4482"/>
          <ac:spMkLst>
            <pc:docMk/>
            <pc:sldMk cId="3318301758" sldId="284"/>
            <ac:spMk id="21" creationId="{5F035BB5-0324-E54C-B094-B3A67521826A}"/>
          </ac:spMkLst>
        </pc:spChg>
        <pc:spChg chg="mod">
          <ac:chgData name="김근우(첨단원자력공학부)" userId="1966d26e-7976-44e3-92ce-cb8395d14386" providerId="ADAL" clId="{358F1A85-FEB4-42B9-9AC1-234780A45663}" dt="2024-08-13T17:52:34.931" v="4483"/>
          <ac:spMkLst>
            <pc:docMk/>
            <pc:sldMk cId="3318301758" sldId="284"/>
            <ac:spMk id="26" creationId="{0CBDE29A-96CB-6A08-F828-08061B8EE701}"/>
          </ac:spMkLst>
        </pc:spChg>
        <pc:spChg chg="add mod">
          <ac:chgData name="김근우(첨단원자력공학부)" userId="1966d26e-7976-44e3-92ce-cb8395d14386" providerId="ADAL" clId="{358F1A85-FEB4-42B9-9AC1-234780A45663}" dt="2024-08-13T18:08:45.897" v="5425" actId="1076"/>
          <ac:spMkLst>
            <pc:docMk/>
            <pc:sldMk cId="3318301758" sldId="284"/>
            <ac:spMk id="31" creationId="{3125A76C-B73D-26A3-5F3E-5041DC079C7D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2" creationId="{7AD83074-3D9F-BDD4-B1C4-D7D13C3ED86A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4" creationId="{B920D1DA-572D-90BF-31CF-240CE4DF433B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5" creationId="{2AA0B9E2-DDF6-F65F-2B2A-345ECD606626}"/>
          </ac:spMkLst>
        </pc:spChg>
        <pc:spChg chg="mod">
          <ac:chgData name="김근우(첨단원자력공학부)" userId="1966d26e-7976-44e3-92ce-cb8395d14386" providerId="ADAL" clId="{358F1A85-FEB4-42B9-9AC1-234780A45663}" dt="2024-08-13T17:50:58.061" v="4406" actId="1076"/>
          <ac:spMkLst>
            <pc:docMk/>
            <pc:sldMk cId="3318301758" sldId="284"/>
            <ac:spMk id="56" creationId="{4A967CF4-0DF6-E442-37A2-C3F5645A3F5D}"/>
          </ac:spMkLst>
        </pc:spChg>
        <pc:grpChg chg="mod">
          <ac:chgData name="김근우(첨단원자력공학부)" userId="1966d26e-7976-44e3-92ce-cb8395d14386" providerId="ADAL" clId="{358F1A85-FEB4-42B9-9AC1-234780A45663}" dt="2024-08-13T17:50:58.061" v="4406" actId="1076"/>
          <ac:grpSpMkLst>
            <pc:docMk/>
            <pc:sldMk cId="3318301758" sldId="284"/>
            <ac:grpSpMk id="7" creationId="{5EAC0077-623E-AE85-355C-F172017812BF}"/>
          </ac:grpSpMkLst>
        </pc:grpChg>
        <pc:picChg chg="mod">
          <ac:chgData name="김근우(첨단원자력공학부)" userId="1966d26e-7976-44e3-92ce-cb8395d14386" providerId="ADAL" clId="{358F1A85-FEB4-42B9-9AC1-234780A45663}" dt="2024-08-13T17:51:00.792" v="4409" actId="1076"/>
          <ac:picMkLst>
            <pc:docMk/>
            <pc:sldMk cId="3318301758" sldId="284"/>
            <ac:picMk id="9218" creationId="{BD9DB219-21A3-35C3-08E1-FA1B6C2C6844}"/>
          </ac:picMkLst>
        </pc:pic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33" creationId="{C8B612B4-0EFB-4D65-D353-4E289EECDE15}"/>
          </ac:cxnSpMkLst>
        </pc:cxn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36" creationId="{9D9BA5BD-584B-5301-AC4B-BDC8F7ED43B5}"/>
          </ac:cxnSpMkLst>
        </pc:cxnChg>
        <pc:cxnChg chg="mod">
          <ac:chgData name="김근우(첨단원자력공학부)" userId="1966d26e-7976-44e3-92ce-cb8395d14386" providerId="ADAL" clId="{358F1A85-FEB4-42B9-9AC1-234780A45663}" dt="2024-08-13T17:50:58.061" v="4406" actId="1076"/>
          <ac:cxnSpMkLst>
            <pc:docMk/>
            <pc:sldMk cId="3318301758" sldId="284"/>
            <ac:cxnSpMk id="47" creationId="{A4F66002-8106-C7A2-6A9D-0B8C2BE4E677}"/>
          </ac:cxnSpMkLst>
        </pc:cxnChg>
      </pc:sldChg>
      <pc:sldChg chg="addSp delSp modSp add mod">
        <pc:chgData name="김근우(첨단원자력공학부)" userId="1966d26e-7976-44e3-92ce-cb8395d14386" providerId="ADAL" clId="{358F1A85-FEB4-42B9-9AC1-234780A45663}" dt="2024-08-13T18:14:43.212" v="5551" actId="1076"/>
        <pc:sldMkLst>
          <pc:docMk/>
          <pc:sldMk cId="3171750575" sldId="285"/>
        </pc:sldMkLst>
        <pc:spChg chg="mod">
          <ac:chgData name="김근우(첨단원자력공학부)" userId="1966d26e-7976-44e3-92ce-cb8395d14386" providerId="ADAL" clId="{358F1A85-FEB4-42B9-9AC1-234780A45663}" dt="2024-08-13T17:58:34.420" v="4679" actId="20577"/>
          <ac:spMkLst>
            <pc:docMk/>
            <pc:sldMk cId="3171750575" sldId="285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03:34.110" v="5174" actId="404"/>
          <ac:spMkLst>
            <pc:docMk/>
            <pc:sldMk cId="3171750575" sldId="285"/>
            <ac:spMk id="4" creationId="{B8697379-D635-7BF8-71FF-AACF9C5C4AC6}"/>
          </ac:spMkLst>
        </pc:spChg>
        <pc:spChg chg="mod">
          <ac:chgData name="김근우(첨단원자력공학부)" userId="1966d26e-7976-44e3-92ce-cb8395d14386" providerId="ADAL" clId="{358F1A85-FEB4-42B9-9AC1-234780A45663}" dt="2024-08-13T18:14:43.212" v="5551" actId="1076"/>
          <ac:spMkLst>
            <pc:docMk/>
            <pc:sldMk cId="3171750575" sldId="285"/>
            <ac:spMk id="5" creationId="{E1C5DB22-4CA6-A027-1104-C396773F1D08}"/>
          </ac:spMkLst>
        </pc:spChg>
        <pc:spChg chg="mod">
          <ac:chgData name="김근우(첨단원자력공학부)" userId="1966d26e-7976-44e3-92ce-cb8395d14386" providerId="ADAL" clId="{358F1A85-FEB4-42B9-9AC1-234780A45663}" dt="2024-08-13T18:02:28.623" v="5067" actId="1076"/>
          <ac:spMkLst>
            <pc:docMk/>
            <pc:sldMk cId="3171750575" sldId="285"/>
            <ac:spMk id="6" creationId="{E6BB1552-EC6E-A2CB-CA84-FDFE41C4403A}"/>
          </ac:spMkLst>
        </pc:spChg>
        <pc:spChg chg="mod">
          <ac:chgData name="김근우(첨단원자력공학부)" userId="1966d26e-7976-44e3-92ce-cb8395d14386" providerId="ADAL" clId="{358F1A85-FEB4-42B9-9AC1-234780A45663}" dt="2024-08-13T18:03:27.757" v="5172" actId="1076"/>
          <ac:spMkLst>
            <pc:docMk/>
            <pc:sldMk cId="3171750575" sldId="285"/>
            <ac:spMk id="10" creationId="{39D9BDEF-FE19-BA8B-9C5E-39D28BA49402}"/>
          </ac:spMkLst>
        </pc:spChg>
        <pc:spChg chg="mod">
          <ac:chgData name="김근우(첨단원자력공학부)" userId="1966d26e-7976-44e3-92ce-cb8395d14386" providerId="ADAL" clId="{358F1A85-FEB4-42B9-9AC1-234780A45663}" dt="2024-08-13T18:03:09.715" v="5138" actId="1076"/>
          <ac:spMkLst>
            <pc:docMk/>
            <pc:sldMk cId="3171750575" sldId="285"/>
            <ac:spMk id="11" creationId="{3E563922-1789-50B0-597E-D3B22202F019}"/>
          </ac:spMkLst>
        </pc:spChg>
        <pc:spChg chg="mod">
          <ac:chgData name="김근우(첨단원자력공학부)" userId="1966d26e-7976-44e3-92ce-cb8395d14386" providerId="ADAL" clId="{358F1A85-FEB4-42B9-9AC1-234780A45663}" dt="2024-08-13T18:14:35.910" v="5550" actId="20577"/>
          <ac:spMkLst>
            <pc:docMk/>
            <pc:sldMk cId="3171750575" sldId="285"/>
            <ac:spMk id="15" creationId="{74F8E10E-024B-64D1-B893-DC2DB69009D3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1" creationId="{1B083D2F-3C31-4E67-DD41-1A9B09CAABD5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5" creationId="{F0CA832E-50D5-735F-C50E-ACD774EF08E0}"/>
          </ac:spMkLst>
        </pc:spChg>
        <pc:spChg chg="mod">
          <ac:chgData name="김근우(첨단원자력공학부)" userId="1966d26e-7976-44e3-92ce-cb8395d14386" providerId="ADAL" clId="{358F1A85-FEB4-42B9-9AC1-234780A45663}" dt="2024-08-13T18:06:06.386" v="5325" actId="20577"/>
          <ac:spMkLst>
            <pc:docMk/>
            <pc:sldMk cId="3171750575" sldId="285"/>
            <ac:spMk id="26" creationId="{4DA5170F-D10A-1916-0CF9-D2ACA8E53565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27" creationId="{AFF25B7C-B334-14AD-B400-A18F62D5169B}"/>
          </ac:spMkLst>
        </pc:spChg>
        <pc:spChg chg="mod">
          <ac:chgData name="김근우(첨단원자력공학부)" userId="1966d26e-7976-44e3-92ce-cb8395d14386" providerId="ADAL" clId="{358F1A85-FEB4-42B9-9AC1-234780A45663}" dt="2024-08-13T18:06:59.678" v="5355" actId="1076"/>
          <ac:spMkLst>
            <pc:docMk/>
            <pc:sldMk cId="3171750575" sldId="285"/>
            <ac:spMk id="31" creationId="{66183BFE-0150-7F5C-AB5E-974315920B9F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6" creationId="{CBDD77F5-763D-416F-3F13-8B0B02E0CB86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8" creationId="{CFCF4B42-821F-0B5C-0C35-46F1CF084CE6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39" creationId="{2A80466E-91A9-86D0-26B4-67D820FF5080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40" creationId="{9A11CF3D-821B-D92E-7D67-2E8973655ED0}"/>
          </ac:spMkLst>
        </pc:spChg>
        <pc:spChg chg="mod">
          <ac:chgData name="김근우(첨단원자력공학부)" userId="1966d26e-7976-44e3-92ce-cb8395d14386" providerId="ADAL" clId="{358F1A85-FEB4-42B9-9AC1-234780A45663}" dt="2024-08-13T18:05:57.206" v="5322"/>
          <ac:spMkLst>
            <pc:docMk/>
            <pc:sldMk cId="3171750575" sldId="285"/>
            <ac:spMk id="41" creationId="{08F8C1B8-6C7D-E4D5-2628-9B594EF95B87}"/>
          </ac:spMkLst>
        </pc:spChg>
        <pc:spChg chg="add mod">
          <ac:chgData name="김근우(첨단원자력공학부)" userId="1966d26e-7976-44e3-92ce-cb8395d14386" providerId="ADAL" clId="{358F1A85-FEB4-42B9-9AC1-234780A45663}" dt="2024-08-13T18:06:34.327" v="5332" actId="1076"/>
          <ac:spMkLst>
            <pc:docMk/>
            <pc:sldMk cId="3171750575" sldId="285"/>
            <ac:spMk id="42" creationId="{80034333-4DED-D7C9-AE7E-2C0462E9B838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2" creationId="{A822827E-3C4C-8257-5055-1F2CB982213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3" creationId="{5B031456-EDFE-9CD3-52CB-60E59A3A95F7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4" creationId="{7E7266F5-292B-A602-0B1B-EF70C9F792B3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5" creationId="{9EEBBCFB-9B78-FD74-ED75-0E55B162CD1F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6" creationId="{BBDC3B9A-2F57-7F3C-34F3-4A9C85710B0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7" creationId="{5A5A7C60-0B04-A874-2349-AEC7165E6790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8" creationId="{5847597B-1596-5D5E-7B3F-475C2285B11E}"/>
          </ac:spMkLst>
        </pc:spChg>
        <pc:spChg chg="mod">
          <ac:chgData name="김근우(첨단원자력공학부)" userId="1966d26e-7976-44e3-92ce-cb8395d14386" providerId="ADAL" clId="{358F1A85-FEB4-42B9-9AC1-234780A45663}" dt="2024-08-13T18:06:19.627" v="5328" actId="571"/>
          <ac:spMkLst>
            <pc:docMk/>
            <pc:sldMk cId="3171750575" sldId="285"/>
            <ac:spMk id="69" creationId="{8CF67792-54AA-4D7F-86EB-AF751763DD76}"/>
          </ac:spMkLst>
        </pc:spChg>
        <pc:spChg chg="mod">
          <ac:chgData name="김근우(첨단원자력공학부)" userId="1966d26e-7976-44e3-92ce-cb8395d14386" providerId="ADAL" clId="{358F1A85-FEB4-42B9-9AC1-234780A45663}" dt="2024-08-13T18:06:31.329" v="5331" actId="1076"/>
          <ac:spMkLst>
            <pc:docMk/>
            <pc:sldMk cId="3171750575" sldId="285"/>
            <ac:spMk id="111" creationId="{0A5040F9-79EE-B362-0F0D-28A4E0ECAC36}"/>
          </ac:spMkLst>
        </pc:spChg>
        <pc:grpChg chg="mod">
          <ac:chgData name="김근우(첨단원자력공학부)" userId="1966d26e-7976-44e3-92ce-cb8395d14386" providerId="ADAL" clId="{358F1A85-FEB4-42B9-9AC1-234780A45663}" dt="2024-08-13T18:02:30.628" v="5070" actId="1076"/>
          <ac:grpSpMkLst>
            <pc:docMk/>
            <pc:sldMk cId="3171750575" sldId="285"/>
            <ac:grpSpMk id="16" creationId="{F0EA47B1-783C-50B8-214E-63DB1604A693}"/>
          </ac:grpSpMkLst>
        </pc:grpChg>
        <pc:grpChg chg="add del mod">
          <ac:chgData name="김근우(첨단원자력공학부)" userId="1966d26e-7976-44e3-92ce-cb8395d14386" providerId="ADAL" clId="{358F1A85-FEB4-42B9-9AC1-234780A45663}" dt="2024-08-13T18:06:04.538" v="5324" actId="478"/>
          <ac:grpSpMkLst>
            <pc:docMk/>
            <pc:sldMk cId="3171750575" sldId="285"/>
            <ac:grpSpMk id="19" creationId="{EBF13692-1F22-35B5-D8F4-29A863EFF031}"/>
          </ac:grpSpMkLst>
        </pc:grpChg>
        <pc:grpChg chg="add 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3" creationId="{FAF92EE3-25F8-FB2D-8F50-B87B96F480C1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4" creationId="{ABAD141F-4F5D-A63A-4AFB-B420C878C1A3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45" creationId="{2D91E800-597E-36C4-38A4-BABC7A404A89}"/>
          </ac:grpSpMkLst>
        </pc:grpChg>
        <pc:grpChg chg="mod">
          <ac:chgData name="김근우(첨단원자력공학부)" userId="1966d26e-7976-44e3-92ce-cb8395d14386" providerId="ADAL" clId="{358F1A85-FEB4-42B9-9AC1-234780A45663}" dt="2024-08-13T18:06:19.627" v="5328" actId="571"/>
          <ac:grpSpMkLst>
            <pc:docMk/>
            <pc:sldMk cId="3171750575" sldId="285"/>
            <ac:grpSpMk id="61" creationId="{3DD83EFA-FB57-A7B4-812E-7FCC83A27330}"/>
          </ac:grpSpMkLst>
        </pc:grpChg>
        <pc:grpChg chg="ord">
          <ac:chgData name="김근우(첨단원자력공학부)" userId="1966d26e-7976-44e3-92ce-cb8395d14386" providerId="ADAL" clId="{358F1A85-FEB4-42B9-9AC1-234780A45663}" dt="2024-08-13T17:57:56.289" v="4638" actId="166"/>
          <ac:grpSpMkLst>
            <pc:docMk/>
            <pc:sldMk cId="3171750575" sldId="285"/>
            <ac:grpSpMk id="110" creationId="{B5BAD4B7-DBF6-F973-CF46-753E01D7AA0A}"/>
          </ac:grpSpMkLst>
        </pc:grp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22" creationId="{4EB6DFC4-4746-F4E1-CB85-A359B59AD054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23" creationId="{48E501F7-CFC3-6AC5-1DA9-D1D75D9E24F8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4" creationId="{A3AEBA72-0FCB-5745-8D68-7DA9FA3FF3DD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5" creationId="{D37DAAA9-7959-C638-5DF0-6C7B1DC8FBDC}"/>
          </ac:cxnSpMkLst>
        </pc:cxnChg>
        <pc:cxnChg chg="mod">
          <ac:chgData name="김근우(첨단원자력공학부)" userId="1966d26e-7976-44e3-92ce-cb8395d14386" providerId="ADAL" clId="{358F1A85-FEB4-42B9-9AC1-234780A45663}" dt="2024-08-13T18:05:57.206" v="5322"/>
          <ac:cxnSpMkLst>
            <pc:docMk/>
            <pc:sldMk cId="3171750575" sldId="285"/>
            <ac:cxnSpMk id="37" creationId="{9B9DDD78-2E1E-9602-0844-78B114F4635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6" creationId="{3D3A2ECF-224E-BCFB-70E8-D7160F9BBDC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7" creationId="{D4712798-7969-4B83-689A-A3DC645A9116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8" creationId="{67C1812B-DB03-29BD-DC8D-FB2A81FA94B4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49" creationId="{077A4CDA-4D36-37BD-A386-0549CCD2CD39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0" creationId="{DBA4A0A1-38D1-3D84-A092-29ACF65ED7E6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1" creationId="{4D9DECF8-00BB-8C01-BD26-A6964A29097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2" creationId="{FD08AAB4-8D9C-F0F7-7529-EA3DB7DCAAB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3" creationId="{7F372862-1930-4C57-9A8C-BD867BAC168F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4" creationId="{5F2EF90A-03DD-EA29-3961-EBC562A73A5A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5" creationId="{7E80AD64-FD6D-F859-769A-EAD35BEF881E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6" creationId="{8469A668-427A-E482-063A-4A683F1A4B8A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7" creationId="{19AF18D3-74F9-544E-1C3C-F339A64D8FF2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8" creationId="{EB705ACA-ED69-8115-64EF-56778478485C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59" creationId="{405A1250-78F7-5F6E-D7B5-22140A3F7951}"/>
          </ac:cxnSpMkLst>
        </pc:cxnChg>
        <pc:cxnChg chg="mod">
          <ac:chgData name="김근우(첨단원자력공학부)" userId="1966d26e-7976-44e3-92ce-cb8395d14386" providerId="ADAL" clId="{358F1A85-FEB4-42B9-9AC1-234780A45663}" dt="2024-08-13T18:06:19.627" v="5328" actId="571"/>
          <ac:cxnSpMkLst>
            <pc:docMk/>
            <pc:sldMk cId="3171750575" sldId="285"/>
            <ac:cxnSpMk id="60" creationId="{9C04FE35-1B7F-8D77-294A-2E3B2A9FD4F1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3T17:57:35.456" v="4636" actId="20577"/>
        <pc:sldMkLst>
          <pc:docMk/>
          <pc:sldMk cId="3162376351" sldId="287"/>
        </pc:sldMkLst>
        <pc:spChg chg="mod">
          <ac:chgData name="김근우(첨단원자력공학부)" userId="1966d26e-7976-44e3-92ce-cb8395d14386" providerId="ADAL" clId="{358F1A85-FEB4-42B9-9AC1-234780A45663}" dt="2024-08-13T17:57:35.456" v="4636" actId="20577"/>
          <ac:spMkLst>
            <pc:docMk/>
            <pc:sldMk cId="3162376351" sldId="287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3" creationId="{334F132B-F628-D0C7-EB23-B6F49EF9AE27}"/>
          </ac:spMkLst>
        </pc:spChg>
        <pc:spChg chg="mod">
          <ac:chgData name="김근우(첨단원자력공학부)" userId="1966d26e-7976-44e3-92ce-cb8395d14386" providerId="ADAL" clId="{358F1A85-FEB4-42B9-9AC1-234780A45663}" dt="2024-08-13T17:53:55.443" v="4547"/>
          <ac:spMkLst>
            <pc:docMk/>
            <pc:sldMk cId="3162376351" sldId="287"/>
            <ac:spMk id="4" creationId="{B8697379-D635-7BF8-71FF-AACF9C5C4AC6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7" creationId="{217E7068-AD8C-02C8-DF34-DD4044594097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8" creationId="{65FADBB9-B9F8-80F6-DCA9-7D95681CB7A8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1" creationId="{44FBDD1B-B1EF-E0BB-871F-3B6A97823D74}"/>
          </ac:spMkLst>
        </pc:spChg>
        <pc:spChg chg="add mod">
          <ac:chgData name="김근우(첨단원자력공학부)" userId="1966d26e-7976-44e3-92ce-cb8395d14386" providerId="ADAL" clId="{358F1A85-FEB4-42B9-9AC1-234780A45663}" dt="2024-08-13T17:55:24.227" v="4561" actId="404"/>
          <ac:spMkLst>
            <pc:docMk/>
            <pc:sldMk cId="3162376351" sldId="287"/>
            <ac:spMk id="13" creationId="{F2D7E011-6B0D-2917-9AE2-803AB0B24FEA}"/>
          </ac:spMkLst>
        </pc:spChg>
        <pc:spChg chg="add mod">
          <ac:chgData name="김근우(첨단원자력공학부)" userId="1966d26e-7976-44e3-92ce-cb8395d14386" providerId="ADAL" clId="{358F1A85-FEB4-42B9-9AC1-234780A45663}" dt="2024-08-13T17:55:58.541" v="4565" actId="14100"/>
          <ac:spMkLst>
            <pc:docMk/>
            <pc:sldMk cId="3162376351" sldId="287"/>
            <ac:spMk id="15" creationId="{E6BBF25A-76E3-2990-EDDC-3FEACB82C40C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6" creationId="{51811A5E-5192-BFBB-0434-BAB95349F916}"/>
          </ac:spMkLst>
        </pc:spChg>
        <pc:spChg chg="add mod">
          <ac:chgData name="김근우(첨단원자력공학부)" userId="1966d26e-7976-44e3-92ce-cb8395d14386" providerId="ADAL" clId="{358F1A85-FEB4-42B9-9AC1-234780A45663}" dt="2024-08-13T17:55:09.624" v="4558" actId="404"/>
          <ac:spMkLst>
            <pc:docMk/>
            <pc:sldMk cId="3162376351" sldId="287"/>
            <ac:spMk id="17" creationId="{850A7AE2-9A01-2732-E64A-8B31D15E9F34}"/>
          </ac:spMkLst>
        </pc:spChg>
        <pc:spChg chg="del">
          <ac:chgData name="김근우(첨단원자력공학부)" userId="1966d26e-7976-44e3-92ce-cb8395d14386" providerId="ADAL" clId="{358F1A85-FEB4-42B9-9AC1-234780A45663}" dt="2024-08-13T17:53:25.894" v="4543" actId="478"/>
          <ac:spMkLst>
            <pc:docMk/>
            <pc:sldMk cId="3162376351" sldId="287"/>
            <ac:spMk id="32" creationId="{A646BC63-B6CA-087E-C929-15D3048B8A8D}"/>
          </ac:spMkLst>
        </pc:spChg>
        <pc:spChg chg="del">
          <ac:chgData name="김근우(첨단원자력공학부)" userId="1966d26e-7976-44e3-92ce-cb8395d14386" providerId="ADAL" clId="{358F1A85-FEB4-42B9-9AC1-234780A45663}" dt="2024-08-13T17:53:26.614" v="4544" actId="478"/>
          <ac:spMkLst>
            <pc:docMk/>
            <pc:sldMk cId="3162376351" sldId="287"/>
            <ac:spMk id="34" creationId="{F4732D62-CD36-194B-3F7C-29F64782EE42}"/>
          </ac:spMkLst>
        </pc:spChg>
        <pc:spChg chg="del">
          <ac:chgData name="김근우(첨단원자력공학부)" userId="1966d26e-7976-44e3-92ce-cb8395d14386" providerId="ADAL" clId="{358F1A85-FEB4-42B9-9AC1-234780A45663}" dt="2024-08-13T17:53:29.618" v="4545" actId="478"/>
          <ac:spMkLst>
            <pc:docMk/>
            <pc:sldMk cId="3162376351" sldId="287"/>
            <ac:spMk id="35" creationId="{EBE24236-6D21-1A2B-2B1F-B79E238E8DE2}"/>
          </ac:spMkLst>
        </pc:spChg>
        <pc:spChg chg="del">
          <ac:chgData name="김근우(첨단원자력공학부)" userId="1966d26e-7976-44e3-92ce-cb8395d14386" providerId="ADAL" clId="{358F1A85-FEB4-42B9-9AC1-234780A45663}" dt="2024-08-13T17:53:30.789" v="4546" actId="478"/>
          <ac:spMkLst>
            <pc:docMk/>
            <pc:sldMk cId="3162376351" sldId="287"/>
            <ac:spMk id="37" creationId="{4E4A0589-E99A-7999-3D83-378698462FE6}"/>
          </ac:spMkLst>
        </pc:spChg>
        <pc:grpChg chg="add mod">
          <ac:chgData name="김근우(첨단원자력공학부)" userId="1966d26e-7976-44e3-92ce-cb8395d14386" providerId="ADAL" clId="{358F1A85-FEB4-42B9-9AC1-234780A45663}" dt="2024-08-13T17:55:12.978" v="4559" actId="1076"/>
          <ac:grpSpMkLst>
            <pc:docMk/>
            <pc:sldMk cId="3162376351" sldId="287"/>
            <ac:grpSpMk id="18" creationId="{88236377-8022-985D-572A-EAEEAF61162C}"/>
          </ac:grpSpMkLst>
        </pc:grp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5" creationId="{B0C2A675-188D-5E3B-6A56-83DC53492772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6" creationId="{FC4186D6-7903-6249-DE8F-1B832B022E52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9" creationId="{84EE4A2C-6CCA-FCAD-EDD3-F4EEB84F0973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10" creationId="{1B6836E9-57E0-266B-81F7-FC9BFDA8772A}"/>
          </ac:cxnSpMkLst>
        </pc:cxnChg>
        <pc:cxnChg chg="add mod">
          <ac:chgData name="김근우(첨단원자력공학부)" userId="1966d26e-7976-44e3-92ce-cb8395d14386" providerId="ADAL" clId="{358F1A85-FEB4-42B9-9AC1-234780A45663}" dt="2024-08-13T17:54:51.265" v="4549" actId="164"/>
          <ac:cxnSpMkLst>
            <pc:docMk/>
            <pc:sldMk cId="3162376351" sldId="287"/>
            <ac:cxnSpMk id="12" creationId="{928369E6-B943-54CF-5E54-40081515B30E}"/>
          </ac:cxnSpMkLst>
        </pc:cxnChg>
      </pc:sldChg>
      <pc:sldChg chg="delSp modSp add mod">
        <pc:chgData name="김근우(첨단원자력공학부)" userId="1966d26e-7976-44e3-92ce-cb8395d14386" providerId="ADAL" clId="{358F1A85-FEB4-42B9-9AC1-234780A45663}" dt="2024-08-13T18:31:47.587" v="5815" actId="1076"/>
        <pc:sldMkLst>
          <pc:docMk/>
          <pc:sldMk cId="4170228524" sldId="295"/>
        </pc:sldMkLst>
        <pc:spChg chg="mod">
          <ac:chgData name="김근우(첨단원자력공학부)" userId="1966d26e-7976-44e3-92ce-cb8395d14386" providerId="ADAL" clId="{358F1A85-FEB4-42B9-9AC1-234780A45663}" dt="2024-08-13T18:31:41.310" v="5808" actId="1076"/>
          <ac:spMkLst>
            <pc:docMk/>
            <pc:sldMk cId="4170228524" sldId="295"/>
            <ac:spMk id="3" creationId="{87DE25A5-3230-21CF-03DC-E5E40BF8B59B}"/>
          </ac:spMkLst>
        </pc:spChg>
        <pc:spChg chg="del">
          <ac:chgData name="김근우(첨단원자력공학부)" userId="1966d26e-7976-44e3-92ce-cb8395d14386" providerId="ADAL" clId="{358F1A85-FEB4-42B9-9AC1-234780A45663}" dt="2024-08-13T18:29:24.899" v="5679" actId="478"/>
          <ac:spMkLst>
            <pc:docMk/>
            <pc:sldMk cId="4170228524" sldId="295"/>
            <ac:spMk id="36" creationId="{917BC212-0E93-1198-87DE-CDBECFD3DD23}"/>
          </ac:spMkLst>
        </pc:spChg>
        <pc:spChg chg="mod">
          <ac:chgData name="김근우(첨단원자력공학부)" userId="1966d26e-7976-44e3-92ce-cb8395d14386" providerId="ADAL" clId="{358F1A85-FEB4-42B9-9AC1-234780A45663}" dt="2024-08-13T18:30:10.963" v="5706" actId="1076"/>
          <ac:spMkLst>
            <pc:docMk/>
            <pc:sldMk cId="4170228524" sldId="295"/>
            <ac:spMk id="46" creationId="{C76DAEC4-D1B3-4623-2F39-CE772EEFC624}"/>
          </ac:spMkLst>
        </pc:spChg>
        <pc:grpChg chg="mod">
          <ac:chgData name="김근우(첨단원자력공학부)" userId="1966d26e-7976-44e3-92ce-cb8395d14386" providerId="ADAL" clId="{358F1A85-FEB4-42B9-9AC1-234780A45663}" dt="2024-08-13T18:31:38.393" v="5806" actId="1076"/>
          <ac:grpSpMkLst>
            <pc:docMk/>
            <pc:sldMk cId="4170228524" sldId="295"/>
            <ac:grpSpMk id="52" creationId="{C2D40CBF-CDF8-B8F3-EE4D-7D833E717B52}"/>
          </ac:grpSpMkLst>
        </pc:grpChg>
        <pc:picChg chg="mod">
          <ac:chgData name="김근우(첨단원자력공학부)" userId="1966d26e-7976-44e3-92ce-cb8395d14386" providerId="ADAL" clId="{358F1A85-FEB4-42B9-9AC1-234780A45663}" dt="2024-08-13T18:31:47.587" v="5815" actId="1076"/>
          <ac:picMkLst>
            <pc:docMk/>
            <pc:sldMk cId="4170228524" sldId="295"/>
            <ac:picMk id="31" creationId="{D23E7E96-430A-360E-9708-A34AD14C7C1E}"/>
          </ac:picMkLst>
        </pc:picChg>
      </pc:sldChg>
      <pc:sldChg chg="modSp add mod">
        <pc:chgData name="김근우(첨단원자력공학부)" userId="1966d26e-7976-44e3-92ce-cb8395d14386" providerId="ADAL" clId="{358F1A85-FEB4-42B9-9AC1-234780A45663}" dt="2024-08-13T18:33:29.595" v="5863" actId="20577"/>
        <pc:sldMkLst>
          <pc:docMk/>
          <pc:sldMk cId="850927493" sldId="296"/>
        </pc:sldMkLst>
        <pc:spChg chg="mod">
          <ac:chgData name="김근우(첨단원자력공학부)" userId="1966d26e-7976-44e3-92ce-cb8395d14386" providerId="ADAL" clId="{358F1A85-FEB4-42B9-9AC1-234780A45663}" dt="2024-08-13T18:31:18.849" v="5805" actId="20577"/>
          <ac:spMkLst>
            <pc:docMk/>
            <pc:sldMk cId="850927493" sldId="296"/>
            <ac:spMk id="3" creationId="{87DE25A5-3230-21CF-03DC-E5E40BF8B59B}"/>
          </ac:spMkLst>
        </pc:spChg>
        <pc:spChg chg="mod">
          <ac:chgData name="김근우(첨단원자력공학부)" userId="1966d26e-7976-44e3-92ce-cb8395d14386" providerId="ADAL" clId="{358F1A85-FEB4-42B9-9AC1-234780A45663}" dt="2024-08-13T18:33:29.595" v="5863" actId="20577"/>
          <ac:spMkLst>
            <pc:docMk/>
            <pc:sldMk cId="850927493" sldId="296"/>
            <ac:spMk id="11" creationId="{F0885111-5F41-14B3-7E79-45EF542395DF}"/>
          </ac:spMkLst>
        </pc:spChg>
      </pc:sldChg>
      <pc:sldChg chg="addSp delSp modSp add mod setBg delDesignElem">
        <pc:chgData name="김근우(첨단원자력공학부)" userId="1966d26e-7976-44e3-92ce-cb8395d14386" providerId="ADAL" clId="{358F1A85-FEB4-42B9-9AC1-234780A45663}" dt="2024-08-13T18:25:54.389" v="5580"/>
        <pc:sldMkLst>
          <pc:docMk/>
          <pc:sldMk cId="788567909" sldId="357"/>
        </pc:sldMkLst>
        <pc:spChg chg="add mod">
          <ac:chgData name="김근우(첨단원자력공학부)" userId="1966d26e-7976-44e3-92ce-cb8395d14386" providerId="ADAL" clId="{358F1A85-FEB4-42B9-9AC1-234780A45663}" dt="2024-08-13T18:05:42.765" v="5321" actId="1076"/>
          <ac:spMkLst>
            <pc:docMk/>
            <pc:sldMk cId="788567909" sldId="357"/>
            <ac:spMk id="4" creationId="{D3DE2245-15A7-072A-3999-2DDB15B762D2}"/>
          </ac:spMkLst>
        </pc:spChg>
        <pc:spChg chg="mod">
          <ac:chgData name="김근우(첨단원자력공학부)" userId="1966d26e-7976-44e3-92ce-cb8395d14386" providerId="ADAL" clId="{358F1A85-FEB4-42B9-9AC1-234780A45663}" dt="2024-08-13T18:07:39.213" v="5371" actId="1076"/>
          <ac:spMkLst>
            <pc:docMk/>
            <pc:sldMk cId="788567909" sldId="357"/>
            <ac:spMk id="8" creationId="{A5882A5D-37D7-AFBF-951F-11E365FAE9BB}"/>
          </ac:spMkLst>
        </pc:spChg>
        <pc:spChg chg="add mod">
          <ac:chgData name="김근우(첨단원자력공학부)" userId="1966d26e-7976-44e3-92ce-cb8395d14386" providerId="ADAL" clId="{358F1A85-FEB4-42B9-9AC1-234780A45663}" dt="2024-08-13T18:05:41.388" v="5320" actId="1076"/>
          <ac:spMkLst>
            <pc:docMk/>
            <pc:sldMk cId="788567909" sldId="357"/>
            <ac:spMk id="9" creationId="{E64D7779-27F3-F0B8-3685-A0FC1495F10D}"/>
          </ac:spMkLst>
        </pc:spChg>
        <pc:spChg chg="add del mod">
          <ac:chgData name="김근우(첨단원자력공학부)" userId="1966d26e-7976-44e3-92ce-cb8395d14386" providerId="ADAL" clId="{358F1A85-FEB4-42B9-9AC1-234780A45663}" dt="2024-08-13T18:05:23.008" v="5312" actId="1076"/>
          <ac:spMkLst>
            <pc:docMk/>
            <pc:sldMk cId="788567909" sldId="357"/>
            <ac:spMk id="19" creationId="{9E5779AE-FCF5-0D32-EA12-FC732A48617C}"/>
          </ac:spMkLst>
        </pc:spChg>
        <pc:spChg chg="add mod">
          <ac:chgData name="김근우(첨단원자력공학부)" userId="1966d26e-7976-44e3-92ce-cb8395d14386" providerId="ADAL" clId="{358F1A85-FEB4-42B9-9AC1-234780A45663}" dt="2024-08-13T18:10:58.596" v="5463" actId="1076"/>
          <ac:spMkLst>
            <pc:docMk/>
            <pc:sldMk cId="788567909" sldId="357"/>
            <ac:spMk id="24" creationId="{BADEC380-C814-C802-E3DD-87EEEF6FDD01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26" creationId="{04EDBCEB-1404-F352-D158-2DD2190265DB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29" creationId="{898E671E-4510-A678-549E-6AF7959BF50B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31" creationId="{E6476F34-EBE4-6C30-F745-5BAC51F958F4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34" creationId="{71468D6A-D41E-67CB-33E7-B1BCDB494C8F}"/>
          </ac:spMkLst>
        </pc:spChg>
        <pc:spChg chg="del">
          <ac:chgData name="김근우(첨단원자력공학부)" userId="1966d26e-7976-44e3-92ce-cb8395d14386" providerId="ADAL" clId="{358F1A85-FEB4-42B9-9AC1-234780A45663}" dt="2024-08-13T18:04:09.079" v="5216"/>
          <ac:spMkLst>
            <pc:docMk/>
            <pc:sldMk cId="788567909" sldId="357"/>
            <ac:spMk id="35" creationId="{022BDE4A-8A20-4A69-9C5A-581C82036A4D}"/>
          </ac:spMkLst>
        </pc:spChg>
        <pc:spChg chg="mod topLvl">
          <ac:chgData name="김근우(첨단원자력공학부)" userId="1966d26e-7976-44e3-92ce-cb8395d14386" providerId="ADAL" clId="{358F1A85-FEB4-42B9-9AC1-234780A45663}" dt="2024-08-13T18:10:47.532" v="5459" actId="1076"/>
          <ac:spMkLst>
            <pc:docMk/>
            <pc:sldMk cId="788567909" sldId="357"/>
            <ac:spMk id="40" creationId="{BC51AA5E-1394-792B-9C31-05144C99FB37}"/>
          </ac:spMkLst>
        </pc:spChg>
        <pc:spChg chg="add mod">
          <ac:chgData name="김근우(첨단원자력공학부)" userId="1966d26e-7976-44e3-92ce-cb8395d14386" providerId="ADAL" clId="{358F1A85-FEB4-42B9-9AC1-234780A45663}" dt="2024-08-13T18:12:56.038" v="5534" actId="1076"/>
          <ac:spMkLst>
            <pc:docMk/>
            <pc:sldMk cId="788567909" sldId="357"/>
            <ac:spMk id="43" creationId="{961C9D21-C845-9FB8-0852-E51792841B01}"/>
          </ac:spMkLst>
        </pc:spChg>
        <pc:spChg chg="add mod">
          <ac:chgData name="김근우(첨단원자력공학부)" userId="1966d26e-7976-44e3-92ce-cb8395d14386" providerId="ADAL" clId="{358F1A85-FEB4-42B9-9AC1-234780A45663}" dt="2024-08-13T18:12:51.585" v="5533" actId="1076"/>
          <ac:spMkLst>
            <pc:docMk/>
            <pc:sldMk cId="788567909" sldId="357"/>
            <ac:spMk id="44" creationId="{993E54AB-79A3-FD65-B142-3C7AD922C987}"/>
          </ac:spMkLst>
        </pc:spChg>
        <pc:spChg chg="mod">
          <ac:chgData name="김근우(첨단원자력공학부)" userId="1966d26e-7976-44e3-92ce-cb8395d14386" providerId="ADAL" clId="{358F1A85-FEB4-42B9-9AC1-234780A45663}" dt="2024-08-13T18:25:54.389" v="5580"/>
          <ac:spMkLst>
            <pc:docMk/>
            <pc:sldMk cId="788567909" sldId="357"/>
            <ac:spMk id="47" creationId="{37F6F5AE-DB3D-CD9B-6FCC-A06B9836936C}"/>
          </ac:spMkLst>
        </pc:spChg>
        <pc:spChg chg="del mod">
          <ac:chgData name="김근우(첨단원자력공학부)" userId="1966d26e-7976-44e3-92ce-cb8395d14386" providerId="ADAL" clId="{358F1A85-FEB4-42B9-9AC1-234780A45663}" dt="2024-08-13T18:05:35.425" v="5316" actId="478"/>
          <ac:spMkLst>
            <pc:docMk/>
            <pc:sldMk cId="788567909" sldId="357"/>
            <ac:spMk id="79" creationId="{D06EBD16-742F-8BB7-041C-A4A181520283}"/>
          </ac:spMkLst>
        </pc:spChg>
        <pc:spChg chg="del">
          <ac:chgData name="김근우(첨단원자력공학부)" userId="1966d26e-7976-44e3-92ce-cb8395d14386" providerId="ADAL" clId="{358F1A85-FEB4-42B9-9AC1-234780A45663}" dt="2024-08-13T18:05:36.422" v="5317" actId="478"/>
          <ac:spMkLst>
            <pc:docMk/>
            <pc:sldMk cId="788567909" sldId="357"/>
            <ac:spMk id="80" creationId="{EE8AC790-BE82-CDE0-17EB-ADAFE919D001}"/>
          </ac:spMkLst>
        </pc:spChg>
        <pc:grpChg chg="add mod">
          <ac:chgData name="김근우(첨단원자력공학부)" userId="1966d26e-7976-44e3-92ce-cb8395d14386" providerId="ADAL" clId="{358F1A85-FEB4-42B9-9AC1-234780A45663}" dt="2024-08-13T18:05:38.624" v="5319" actId="571"/>
          <ac:grpSpMkLst>
            <pc:docMk/>
            <pc:sldMk cId="788567909" sldId="357"/>
            <ac:grpSpMk id="10" creationId="{2A7AE63E-35BB-50DC-3249-4884DB95B048}"/>
          </ac:grpSpMkLst>
        </pc:grpChg>
        <pc:grpChg chg="mod">
          <ac:chgData name="김근우(첨단원자력공학부)" userId="1966d26e-7976-44e3-92ce-cb8395d14386" providerId="ADAL" clId="{358F1A85-FEB4-42B9-9AC1-234780A45663}" dt="2024-08-13T18:05:38.624" v="5319" actId="571"/>
          <ac:grpSpMkLst>
            <pc:docMk/>
            <pc:sldMk cId="788567909" sldId="357"/>
            <ac:grpSpMk id="12" creationId="{FD39F329-764F-D551-7F98-86D5435E0B45}"/>
          </ac:grpSpMkLst>
        </pc:grpChg>
        <pc:grpChg chg="mod">
          <ac:chgData name="김근우(첨단원자력공학부)" userId="1966d26e-7976-44e3-92ce-cb8395d14386" providerId="ADAL" clId="{358F1A85-FEB4-42B9-9AC1-234780A45663}" dt="2024-08-13T18:10:45.390" v="5458" actId="1076"/>
          <ac:grpSpMkLst>
            <pc:docMk/>
            <pc:sldMk cId="788567909" sldId="357"/>
            <ac:grpSpMk id="16" creationId="{0A4B830F-4CD9-9214-6DE8-1D21F003E5CF}"/>
          </ac:grpSpMkLst>
        </pc:grpChg>
        <pc:grpChg chg="del mod">
          <ac:chgData name="김근우(첨단원자력공학부)" userId="1966d26e-7976-44e3-92ce-cb8395d14386" providerId="ADAL" clId="{358F1A85-FEB4-42B9-9AC1-234780A45663}" dt="2024-08-13T18:09:35.279" v="5430" actId="165"/>
          <ac:grpSpMkLst>
            <pc:docMk/>
            <pc:sldMk cId="788567909" sldId="357"/>
            <ac:grpSpMk id="18" creationId="{80FC504D-1601-754E-6A6F-331E32D333C5}"/>
          </ac:grpSpMkLst>
        </pc:grpChg>
        <pc:picChg chg="mod">
          <ac:chgData name="김근우(첨단원자력공학부)" userId="1966d26e-7976-44e3-92ce-cb8395d14386" providerId="ADAL" clId="{358F1A85-FEB4-42B9-9AC1-234780A45663}" dt="2024-08-13T18:05:38.624" v="5319" actId="571"/>
          <ac:picMkLst>
            <pc:docMk/>
            <pc:sldMk cId="788567909" sldId="357"/>
            <ac:picMk id="11" creationId="{BDE42C2E-BCA2-AAD6-7437-1B1BF34CD194}"/>
          </ac:picMkLst>
        </pc:picChg>
        <pc:cxnChg chg="mod">
          <ac:chgData name="김근우(첨단원자력공학부)" userId="1966d26e-7976-44e3-92ce-cb8395d14386" providerId="ADAL" clId="{358F1A85-FEB4-42B9-9AC1-234780A45663}" dt="2024-08-13T18:05:38.624" v="5319" actId="571"/>
          <ac:cxnSpMkLst>
            <pc:docMk/>
            <pc:sldMk cId="788567909" sldId="357"/>
            <ac:cxnSpMk id="13" creationId="{D6250A18-1B6C-B1C5-E431-168FB6A14C7B}"/>
          </ac:cxnSpMkLst>
        </pc:cxnChg>
        <pc:cxnChg chg="mod">
          <ac:chgData name="김근우(첨단원자력공학부)" userId="1966d26e-7976-44e3-92ce-cb8395d14386" providerId="ADAL" clId="{358F1A85-FEB4-42B9-9AC1-234780A45663}" dt="2024-08-13T18:05:38.624" v="5319" actId="571"/>
          <ac:cxnSpMkLst>
            <pc:docMk/>
            <pc:sldMk cId="788567909" sldId="357"/>
            <ac:cxnSpMk id="14" creationId="{3B298833-8E31-7D1A-BF7A-45A5ABD49763}"/>
          </ac:cxnSpMkLst>
        </pc:cxnChg>
        <pc:cxnChg chg="add mod">
          <ac:chgData name="김근우(첨단원자력공학부)" userId="1966d26e-7976-44e3-92ce-cb8395d14386" providerId="ADAL" clId="{358F1A85-FEB4-42B9-9AC1-234780A45663}" dt="2024-08-13T18:10:58.596" v="5463" actId="1076"/>
          <ac:cxnSpMkLst>
            <pc:docMk/>
            <pc:sldMk cId="788567909" sldId="357"/>
            <ac:cxnSpMk id="20" creationId="{819B82B4-875F-2739-320A-0A1EB0FC2EA5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27" creationId="{D5CA56D1-D80D-02DC-6235-B5050CAFC49F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28" creationId="{600C0913-CA64-8B3F-8B8D-F5476D094E0D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2" creationId="{A5AB6E59-E836-A794-6666-2A4FF05E6F69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3" creationId="{49E1BF54-8738-85C7-91AF-5EF28DD81997}"/>
          </ac:cxnSpMkLst>
        </pc:cxnChg>
        <pc:cxnChg chg="add mod">
          <ac:chgData name="김근우(첨단원자력공학부)" userId="1966d26e-7976-44e3-92ce-cb8395d14386" providerId="ADAL" clId="{358F1A85-FEB4-42B9-9AC1-234780A45663}" dt="2024-08-13T18:11:23.007" v="5467" actId="1076"/>
          <ac:cxnSpMkLst>
            <pc:docMk/>
            <pc:sldMk cId="788567909" sldId="357"/>
            <ac:cxnSpMk id="38" creationId="{545F82C7-67CC-D1D0-ADB2-9468723BED4E}"/>
          </ac:cxnSpMkLst>
        </pc:cxnChg>
        <pc:cxnChg chg="mod topLvl">
          <ac:chgData name="김근우(첨단원자력공학부)" userId="1966d26e-7976-44e3-92ce-cb8395d14386" providerId="ADAL" clId="{358F1A85-FEB4-42B9-9AC1-234780A45663}" dt="2024-08-13T18:10:47.532" v="5459" actId="1076"/>
          <ac:cxnSpMkLst>
            <pc:docMk/>
            <pc:sldMk cId="788567909" sldId="357"/>
            <ac:cxnSpMk id="39" creationId="{2B46B21A-4518-7718-78F8-2B6302F985DB}"/>
          </ac:cxnSpMkLst>
        </pc:cxnChg>
      </pc:sldChg>
      <pc:sldChg chg="delSp mod ord delAnim">
        <pc:chgData name="김근우(첨단원자력공학부)" userId="1966d26e-7976-44e3-92ce-cb8395d14386" providerId="ADAL" clId="{358F1A85-FEB4-42B9-9AC1-234780A45663}" dt="2024-08-13T16:22:31.240" v="595"/>
        <pc:sldMkLst>
          <pc:docMk/>
          <pc:sldMk cId="591540377" sldId="358"/>
        </pc:sldMkLst>
        <pc:grpChg chg="del">
          <ac:chgData name="김근우(첨단원자력공학부)" userId="1966d26e-7976-44e3-92ce-cb8395d14386" providerId="ADAL" clId="{358F1A85-FEB4-42B9-9AC1-234780A45663}" dt="2024-08-13T16:21:54.932" v="576" actId="478"/>
          <ac:grpSpMkLst>
            <pc:docMk/>
            <pc:sldMk cId="591540377" sldId="358"/>
            <ac:grpSpMk id="59" creationId="{435DF5D0-BF4E-7E1B-2D3E-58CF6ED66139}"/>
          </ac:grpSpMkLst>
        </pc:grpChg>
      </pc:sldChg>
      <pc:sldChg chg="modSp add mod">
        <pc:chgData name="김근우(첨단원자력공학부)" userId="1966d26e-7976-44e3-92ce-cb8395d14386" providerId="ADAL" clId="{358F1A85-FEB4-42B9-9AC1-234780A45663}" dt="2024-08-13T17:44:07" v="3898"/>
        <pc:sldMkLst>
          <pc:docMk/>
          <pc:sldMk cId="4022174925" sldId="359"/>
        </pc:sldMkLst>
        <pc:spChg chg="mod">
          <ac:chgData name="김근우(첨단원자력공학부)" userId="1966d26e-7976-44e3-92ce-cb8395d14386" providerId="ADAL" clId="{358F1A85-FEB4-42B9-9AC1-234780A45663}" dt="2024-08-13T16:16:26.358" v="164" actId="20577"/>
          <ac:spMkLst>
            <pc:docMk/>
            <pc:sldMk cId="4022174925" sldId="359"/>
            <ac:spMk id="2" creationId="{75594E18-BE27-87F0-E68D-B32BD9EAF460}"/>
          </ac:spMkLst>
        </pc:spChg>
        <pc:spChg chg="mod">
          <ac:chgData name="김근우(첨단원자력공학부)" userId="1966d26e-7976-44e3-92ce-cb8395d14386" providerId="ADAL" clId="{358F1A85-FEB4-42B9-9AC1-234780A45663}" dt="2024-08-13T17:44:07" v="3898"/>
          <ac:spMkLst>
            <pc:docMk/>
            <pc:sldMk cId="4022174925" sldId="359"/>
            <ac:spMk id="3" creationId="{F228978D-43F0-89CD-4082-AE0B207DCAE4}"/>
          </ac:spMkLst>
        </pc:spChg>
      </pc:sldChg>
      <pc:sldChg chg="addSp delSp modSp add del mod ord">
        <pc:chgData name="김근우(첨단원자력공학부)" userId="1966d26e-7976-44e3-92ce-cb8395d14386" providerId="ADAL" clId="{358F1A85-FEB4-42B9-9AC1-234780A45663}" dt="2024-08-13T17:00:29.380" v="2116" actId="47"/>
        <pc:sldMkLst>
          <pc:docMk/>
          <pc:sldMk cId="701289050" sldId="360"/>
        </pc:sldMkLst>
        <pc:spChg chg="mod">
          <ac:chgData name="김근우(첨단원자력공학부)" userId="1966d26e-7976-44e3-92ce-cb8395d14386" providerId="ADAL" clId="{358F1A85-FEB4-42B9-9AC1-234780A45663}" dt="2024-08-13T16:55:16.775" v="1605" actId="20577"/>
          <ac:spMkLst>
            <pc:docMk/>
            <pc:sldMk cId="701289050" sldId="360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6:26:34.099" v="660" actId="20577"/>
          <ac:spMkLst>
            <pc:docMk/>
            <pc:sldMk cId="701289050" sldId="360"/>
            <ac:spMk id="3" creationId="{1B0BE979-CD9E-AC11-00F9-C98314B7D9C8}"/>
          </ac:spMkLst>
        </pc:spChg>
        <pc:spChg chg="add mod">
          <ac:chgData name="김근우(첨단원자력공학부)" userId="1966d26e-7976-44e3-92ce-cb8395d14386" providerId="ADAL" clId="{358F1A85-FEB4-42B9-9AC1-234780A45663}" dt="2024-08-13T16:59:14.346" v="2094" actId="164"/>
          <ac:spMkLst>
            <pc:docMk/>
            <pc:sldMk cId="701289050" sldId="360"/>
            <ac:spMk id="7" creationId="{D0CBA738-575A-E076-9E13-4F216251244B}"/>
          </ac:spMkLst>
        </pc:spChg>
        <pc:spChg chg="del">
          <ac:chgData name="김근우(첨단원자력공학부)" userId="1966d26e-7976-44e3-92ce-cb8395d14386" providerId="ADAL" clId="{358F1A85-FEB4-42B9-9AC1-234780A45663}" dt="2024-08-13T16:22:37.197" v="600" actId="478"/>
          <ac:spMkLst>
            <pc:docMk/>
            <pc:sldMk cId="701289050" sldId="360"/>
            <ac:spMk id="13" creationId="{F316A36A-1E07-F33F-AF2B-5479F4B57B73}"/>
          </ac:spMkLst>
        </pc:spChg>
        <pc:spChg chg="del">
          <ac:chgData name="김근우(첨단원자력공학부)" userId="1966d26e-7976-44e3-92ce-cb8395d14386" providerId="ADAL" clId="{358F1A85-FEB4-42B9-9AC1-234780A45663}" dt="2024-08-13T16:22:36.567" v="599" actId="478"/>
          <ac:spMkLst>
            <pc:docMk/>
            <pc:sldMk cId="701289050" sldId="360"/>
            <ac:spMk id="16" creationId="{F3029A3D-5921-B5F8-071B-1F75A5E04469}"/>
          </ac:spMkLst>
        </pc:spChg>
        <pc:spChg chg="del">
          <ac:chgData name="김근우(첨단원자력공학부)" userId="1966d26e-7976-44e3-92ce-cb8395d14386" providerId="ADAL" clId="{358F1A85-FEB4-42B9-9AC1-234780A45663}" dt="2024-08-13T16:22:35.862" v="598" actId="478"/>
          <ac:spMkLst>
            <pc:docMk/>
            <pc:sldMk cId="701289050" sldId="360"/>
            <ac:spMk id="17" creationId="{62A94030-1961-1778-8343-88AEF94EBE06}"/>
          </ac:spMkLst>
        </pc:spChg>
        <pc:spChg chg="del">
          <ac:chgData name="김근우(첨단원자력공학부)" userId="1966d26e-7976-44e3-92ce-cb8395d14386" providerId="ADAL" clId="{358F1A85-FEB4-42B9-9AC1-234780A45663}" dt="2024-08-13T16:22:35.249" v="597" actId="478"/>
          <ac:spMkLst>
            <pc:docMk/>
            <pc:sldMk cId="701289050" sldId="360"/>
            <ac:spMk id="18" creationId="{602C2859-C2CE-DF49-919A-BB6DE6350A0B}"/>
          </ac:spMkLst>
        </pc:spChg>
        <pc:spChg chg="del">
          <ac:chgData name="김근우(첨단원자력공학부)" userId="1966d26e-7976-44e3-92ce-cb8395d14386" providerId="ADAL" clId="{358F1A85-FEB4-42B9-9AC1-234780A45663}" dt="2024-08-13T16:22:40.929" v="606" actId="478"/>
          <ac:spMkLst>
            <pc:docMk/>
            <pc:sldMk cId="701289050" sldId="360"/>
            <ac:spMk id="35" creationId="{509FAE91-DCC9-E00B-C850-D1A73B27A846}"/>
          </ac:spMkLst>
        </pc:spChg>
        <pc:grpChg chg="add mod">
          <ac:chgData name="김근우(첨단원자력공학부)" userId="1966d26e-7976-44e3-92ce-cb8395d14386" providerId="ADAL" clId="{358F1A85-FEB4-42B9-9AC1-234780A45663}" dt="2024-08-13T16:59:14.346" v="2094" actId="164"/>
          <ac:grpSpMkLst>
            <pc:docMk/>
            <pc:sldMk cId="701289050" sldId="360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59:14.346" v="2094" actId="164"/>
          <ac:grpSpMkLst>
            <pc:docMk/>
            <pc:sldMk cId="701289050" sldId="360"/>
            <ac:grpSpMk id="15" creationId="{4E95F4BE-BA19-35E0-C258-EE0D0E694373}"/>
          </ac:grpSpMkLst>
        </pc:grpChg>
        <pc:grpChg chg="del topLvl">
          <ac:chgData name="김근우(첨단원자력공학부)" userId="1966d26e-7976-44e3-92ce-cb8395d14386" providerId="ADAL" clId="{358F1A85-FEB4-42B9-9AC1-234780A45663}" dt="2024-08-13T16:28:35.347" v="730" actId="478"/>
          <ac:grpSpMkLst>
            <pc:docMk/>
            <pc:sldMk cId="701289050" sldId="360"/>
            <ac:grpSpMk id="29" creationId="{F668A71B-49F2-2860-058D-BDC986882F90}"/>
          </ac:grpSpMkLst>
        </pc:grpChg>
        <pc:grpChg chg="del mod">
          <ac:chgData name="김근우(첨단원자력공학부)" userId="1966d26e-7976-44e3-92ce-cb8395d14386" providerId="ADAL" clId="{358F1A85-FEB4-42B9-9AC1-234780A45663}" dt="2024-08-13T16:25:12.990" v="608" actId="478"/>
          <ac:grpSpMkLst>
            <pc:docMk/>
            <pc:sldMk cId="701289050" sldId="360"/>
            <ac:grpSpMk id="53" creationId="{0DD56D7F-5CAC-DCDC-A9B0-039CA211DE94}"/>
          </ac:grpSpMkLst>
        </pc:grpChg>
        <pc:picChg chg="add mod">
          <ac:chgData name="김근우(첨단원자력공학부)" userId="1966d26e-7976-44e3-92ce-cb8395d14386" providerId="ADAL" clId="{358F1A85-FEB4-42B9-9AC1-234780A45663}" dt="2024-08-13T16:37:48.553" v="732" actId="1076"/>
          <ac:picMkLst>
            <pc:docMk/>
            <pc:sldMk cId="701289050" sldId="360"/>
            <ac:picMk id="4" creationId="{218841D6-E4ED-3BD2-7046-88CEC53E8E35}"/>
          </ac:picMkLst>
        </pc:picChg>
        <pc:picChg chg="add mod">
          <ac:chgData name="김근우(첨단원자력공학부)" userId="1966d26e-7976-44e3-92ce-cb8395d14386" providerId="ADAL" clId="{358F1A85-FEB4-42B9-9AC1-234780A45663}" dt="2024-08-13T16:37:48.553" v="732" actId="1076"/>
          <ac:picMkLst>
            <pc:docMk/>
            <pc:sldMk cId="701289050" sldId="360"/>
            <ac:picMk id="5" creationId="{648E80AB-3703-CACC-40D2-4DC624B6766A}"/>
          </ac:picMkLst>
        </pc:picChg>
        <pc:picChg chg="add mod">
          <ac:chgData name="김근우(첨단원자력공학부)" userId="1966d26e-7976-44e3-92ce-cb8395d14386" providerId="ADAL" clId="{358F1A85-FEB4-42B9-9AC1-234780A45663}" dt="2024-08-13T16:37:45.644" v="731"/>
          <ac:picMkLst>
            <pc:docMk/>
            <pc:sldMk cId="701289050" sldId="360"/>
            <ac:picMk id="8" creationId="{5611ED60-6D52-7C12-A814-A73D207431B5}"/>
          </ac:picMkLst>
        </pc:picChg>
        <pc:picChg chg="del">
          <ac:chgData name="김근우(첨단원자력공학부)" userId="1966d26e-7976-44e3-92ce-cb8395d14386" providerId="ADAL" clId="{358F1A85-FEB4-42B9-9AC1-234780A45663}" dt="2024-08-13T16:22:34.461" v="596" actId="478"/>
          <ac:picMkLst>
            <pc:docMk/>
            <pc:sldMk cId="701289050" sldId="360"/>
            <ac:picMk id="11" creationId="{F14154F7-9EFD-F393-D758-07909ED3FEEF}"/>
          </ac:picMkLst>
        </pc:picChg>
        <pc:picChg chg="del topLvl">
          <ac:chgData name="김근우(첨단원자력공학부)" userId="1966d26e-7976-44e3-92ce-cb8395d14386" providerId="ADAL" clId="{358F1A85-FEB4-42B9-9AC1-234780A45663}" dt="2024-08-13T16:25:12.990" v="608" actId="478"/>
          <ac:picMkLst>
            <pc:docMk/>
            <pc:sldMk cId="701289050" sldId="360"/>
            <ac:picMk id="28" creationId="{193425D6-9C3D-12F3-D262-3019D19FAB0B}"/>
          </ac:picMkLst>
        </pc:picChg>
        <pc:cxnChg chg="add mod">
          <ac:chgData name="김근우(첨단원자력공학부)" userId="1966d26e-7976-44e3-92ce-cb8395d14386" providerId="ADAL" clId="{358F1A85-FEB4-42B9-9AC1-234780A45663}" dt="2024-08-13T16:37:45.644" v="731"/>
          <ac:cxnSpMkLst>
            <pc:docMk/>
            <pc:sldMk cId="701289050" sldId="360"/>
            <ac:cxnSpMk id="9" creationId="{F62513FD-BD39-24CC-2118-B9DC8640B56F}"/>
          </ac:cxnSpMkLst>
        </pc:cxnChg>
        <pc:cxnChg chg="add mod">
          <ac:chgData name="김근우(첨단원자력공학부)" userId="1966d26e-7976-44e3-92ce-cb8395d14386" providerId="ADAL" clId="{358F1A85-FEB4-42B9-9AC1-234780A45663}" dt="2024-08-13T16:37:48.553" v="732" actId="1076"/>
          <ac:cxnSpMkLst>
            <pc:docMk/>
            <pc:sldMk cId="701289050" sldId="360"/>
            <ac:cxnSpMk id="10" creationId="{5387FC5D-933A-B40B-34AB-4FA999C7ACC2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8.246" v="601" actId="478"/>
          <ac:cxnSpMkLst>
            <pc:docMk/>
            <pc:sldMk cId="701289050" sldId="360"/>
            <ac:cxnSpMk id="20" creationId="{D0EBE6A2-8AFD-C92E-CB72-386CD6467133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856" v="605" actId="478"/>
          <ac:cxnSpMkLst>
            <pc:docMk/>
            <pc:sldMk cId="701289050" sldId="360"/>
            <ac:cxnSpMk id="31" creationId="{73FF8694-6DE0-A81A-DABB-EF19D1B7AE1C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8.783" v="602" actId="478"/>
          <ac:cxnSpMkLst>
            <pc:docMk/>
            <pc:sldMk cId="701289050" sldId="360"/>
            <ac:cxnSpMk id="32" creationId="{D30717CC-5A46-1D10-0F84-B798849BBA80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392" v="604" actId="478"/>
          <ac:cxnSpMkLst>
            <pc:docMk/>
            <pc:sldMk cId="701289050" sldId="360"/>
            <ac:cxnSpMk id="33" creationId="{4ED093C2-52A3-267F-878C-1AC85C8ED9AB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22:39.117" v="603" actId="478"/>
          <ac:cxnSpMkLst>
            <pc:docMk/>
            <pc:sldMk cId="701289050" sldId="360"/>
            <ac:cxnSpMk id="34" creationId="{2E54E5DB-C623-9199-C1B8-5F5BC372A8F3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4T00:58:26.300" v="6807" actId="20577"/>
        <pc:sldMkLst>
          <pc:docMk/>
          <pc:sldMk cId="3425834114" sldId="361"/>
        </pc:sldMkLst>
        <pc:spChg chg="mod">
          <ac:chgData name="김근우(첨단원자력공학부)" userId="1966d26e-7976-44e3-92ce-cb8395d14386" providerId="ADAL" clId="{358F1A85-FEB4-42B9-9AC1-234780A45663}" dt="2024-08-13T16:27:59.868" v="711" actId="20577"/>
          <ac:spMkLst>
            <pc:docMk/>
            <pc:sldMk cId="3425834114" sldId="361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358F1A85-FEB4-42B9-9AC1-234780A45663}" dt="2024-08-14T00:58:26.300" v="6807" actId="20577"/>
          <ac:spMkLst>
            <pc:docMk/>
            <pc:sldMk cId="3425834114" sldId="361"/>
            <ac:spMk id="3" creationId="{1B0BE979-CD9E-AC11-00F9-C98314B7D9C8}"/>
          </ac:spMkLst>
        </pc:spChg>
        <pc:spChg chg="add">
          <ac:chgData name="김근우(첨단원자력공학부)" userId="1966d26e-7976-44e3-92ce-cb8395d14386" providerId="ADAL" clId="{358F1A85-FEB4-42B9-9AC1-234780A45663}" dt="2024-08-13T17:03:19.871" v="2117"/>
          <ac:spMkLst>
            <pc:docMk/>
            <pc:sldMk cId="3425834114" sldId="361"/>
            <ac:spMk id="4" creationId="{AA4A5A69-2F32-B795-1064-A3816A2D9319}"/>
          </ac:spMkLst>
        </pc:spChg>
        <pc:spChg chg="mod">
          <ac:chgData name="김근우(첨단원자력공학부)" userId="1966d26e-7976-44e3-92ce-cb8395d14386" providerId="ADAL" clId="{358F1A85-FEB4-42B9-9AC1-234780A45663}" dt="2024-08-13T17:03:30.653" v="2120"/>
          <ac:spMkLst>
            <pc:docMk/>
            <pc:sldMk cId="3425834114" sldId="361"/>
            <ac:spMk id="6" creationId="{B7FC1B4A-F59E-5125-F438-622AD32F2709}"/>
          </ac:spMkLst>
        </pc:spChg>
        <pc:spChg chg="add del mod">
          <ac:chgData name="김근우(첨단원자력공학부)" userId="1966d26e-7976-44e3-92ce-cb8395d14386" providerId="ADAL" clId="{358F1A85-FEB4-42B9-9AC1-234780A45663}" dt="2024-08-13T17:04:19.161" v="2301" actId="478"/>
          <ac:spMkLst>
            <pc:docMk/>
            <pc:sldMk cId="3425834114" sldId="361"/>
            <ac:spMk id="8" creationId="{C51B4495-E630-CCC5-06D0-19937E68FEDA}"/>
          </ac:spMkLst>
        </pc:spChg>
        <pc:spChg chg="add">
          <ac:chgData name="김근우(첨단원자력공학부)" userId="1966d26e-7976-44e3-92ce-cb8395d14386" providerId="ADAL" clId="{358F1A85-FEB4-42B9-9AC1-234780A45663}" dt="2024-08-13T17:05:27.803" v="2413"/>
          <ac:spMkLst>
            <pc:docMk/>
            <pc:sldMk cId="3425834114" sldId="361"/>
            <ac:spMk id="9" creationId="{D4F5EE20-E39D-FB42-0CC6-7236CCA06500}"/>
          </ac:spMkLst>
        </pc:spChg>
        <pc:spChg chg="add del mod">
          <ac:chgData name="김근우(첨단원자력공학부)" userId="1966d26e-7976-44e3-92ce-cb8395d14386" providerId="ADAL" clId="{358F1A85-FEB4-42B9-9AC1-234780A45663}" dt="2024-08-13T17:14:58.835" v="3009" actId="478"/>
          <ac:spMkLst>
            <pc:docMk/>
            <pc:sldMk cId="3425834114" sldId="361"/>
            <ac:spMk id="10" creationId="{C0BB4351-2B9B-7F2E-16E8-4A24F563EB3C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3" creationId="{6841E0E2-EEB5-7D02-3EB3-EADCCBA34202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5" creationId="{16BBE78F-BB69-185A-A5DD-FE8E510E85F5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7" creationId="{9DFF1D09-2E28-0698-0E37-62725DD7A060}"/>
          </ac:spMkLst>
        </pc:spChg>
        <pc:spChg chg="add mod">
          <ac:chgData name="김근우(첨단원자력공학부)" userId="1966d26e-7976-44e3-92ce-cb8395d14386" providerId="ADAL" clId="{358F1A85-FEB4-42B9-9AC1-234780A45663}" dt="2024-08-13T18:24:16.619" v="5565" actId="1076"/>
          <ac:spMkLst>
            <pc:docMk/>
            <pc:sldMk cId="3425834114" sldId="361"/>
            <ac:spMk id="18" creationId="{099D522F-F8A3-3C5D-1797-1CE2DA0667C0}"/>
          </ac:spMkLst>
        </pc:spChg>
        <pc:spChg chg="add mod">
          <ac:chgData name="김근우(첨단원자력공학부)" userId="1966d26e-7976-44e3-92ce-cb8395d14386" providerId="ADAL" clId="{358F1A85-FEB4-42B9-9AC1-234780A45663}" dt="2024-08-13T18:24:13.450" v="5564" actId="571"/>
          <ac:spMkLst>
            <pc:docMk/>
            <pc:sldMk cId="3425834114" sldId="361"/>
            <ac:spMk id="21" creationId="{9E6E1445-3249-34A6-A427-B6955C23111B}"/>
          </ac:spMkLst>
        </pc:spChg>
        <pc:grpChg chg="del">
          <ac:chgData name="김근우(첨단원자력공학부)" userId="1966d26e-7976-44e3-92ce-cb8395d14386" providerId="ADAL" clId="{358F1A85-FEB4-42B9-9AC1-234780A45663}" dt="2024-08-13T17:04:20.274" v="2302" actId="478"/>
          <ac:grpSpMkLst>
            <pc:docMk/>
            <pc:sldMk cId="3425834114" sldId="361"/>
            <ac:grpSpMk id="29" creationId="{F668A71B-49F2-2860-058D-BDC986882F90}"/>
          </ac:grpSpMkLst>
        </pc:grpChg>
        <pc:picChg chg="add mod">
          <ac:chgData name="김근우(첨단원자력공학부)" userId="1966d26e-7976-44e3-92ce-cb8395d14386" providerId="ADAL" clId="{358F1A85-FEB4-42B9-9AC1-234780A45663}" dt="2024-08-13T18:24:17.930" v="5566" actId="1076"/>
          <ac:picMkLst>
            <pc:docMk/>
            <pc:sldMk cId="3425834114" sldId="361"/>
            <ac:picMk id="11" creationId="{191A883E-FFFE-2761-831E-F885DF8D8D9E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7:14:15.540" v="3004" actId="478"/>
          <ac:picMkLst>
            <pc:docMk/>
            <pc:sldMk cId="3425834114" sldId="361"/>
            <ac:picMk id="12" creationId="{E9B44602-F19B-607F-86EA-D378EA4EF353}"/>
          </ac:picMkLst>
        </pc:picChg>
        <pc:picChg chg="add del">
          <ac:chgData name="김근우(첨단원자력공학부)" userId="1966d26e-7976-44e3-92ce-cb8395d14386" providerId="ADAL" clId="{358F1A85-FEB4-42B9-9AC1-234780A45663}" dt="2024-08-13T18:23:21.643" v="5557" actId="22"/>
          <ac:picMkLst>
            <pc:docMk/>
            <pc:sldMk cId="3425834114" sldId="361"/>
            <ac:picMk id="20" creationId="{E9728FDE-72B7-AA69-BBE9-1DA1984E390B}"/>
          </ac:picMkLst>
        </pc:picChg>
        <pc:cxnChg chg="add mod">
          <ac:chgData name="김근우(첨단원자력공학부)" userId="1966d26e-7976-44e3-92ce-cb8395d14386" providerId="ADAL" clId="{358F1A85-FEB4-42B9-9AC1-234780A45663}" dt="2024-08-13T18:24:16.619" v="5565" actId="1076"/>
          <ac:cxnSpMkLst>
            <pc:docMk/>
            <pc:sldMk cId="3425834114" sldId="361"/>
            <ac:cxnSpMk id="16" creationId="{70538D0C-2C12-712C-0997-EA3C7A931D90}"/>
          </ac:cxnSpMkLst>
        </pc:cxnChg>
      </pc:sldChg>
      <pc:sldChg chg="addSp delSp modSp add mod ord">
        <pc:chgData name="김근우(첨단원자력공학부)" userId="1966d26e-7976-44e3-92ce-cb8395d14386" providerId="ADAL" clId="{358F1A85-FEB4-42B9-9AC1-234780A45663}" dt="2024-08-14T00:19:18.361" v="6391" actId="20577"/>
        <pc:sldMkLst>
          <pc:docMk/>
          <pc:sldMk cId="970702308" sldId="362"/>
        </pc:sldMkLst>
        <pc:spChg chg="mod">
          <ac:chgData name="김근우(첨단원자력공학부)" userId="1966d26e-7976-44e3-92ce-cb8395d14386" providerId="ADAL" clId="{358F1A85-FEB4-42B9-9AC1-234780A45663}" dt="2024-08-13T17:29:25.656" v="3642" actId="20577"/>
          <ac:spMkLst>
            <pc:docMk/>
            <pc:sldMk cId="970702308" sldId="362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3T16:38:38.871" v="826" actId="478"/>
          <ac:spMkLst>
            <pc:docMk/>
            <pc:sldMk cId="970702308" sldId="362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6:38:35.995" v="825" actId="478"/>
          <ac:spMkLst>
            <pc:docMk/>
            <pc:sldMk cId="970702308" sldId="362"/>
            <ac:spMk id="7" creationId="{D0CBA738-575A-E076-9E13-4F216251244B}"/>
          </ac:spMkLst>
        </pc:spChg>
        <pc:spChg chg="add del mod">
          <ac:chgData name="김근우(첨단원자력공학부)" userId="1966d26e-7976-44e3-92ce-cb8395d14386" providerId="ADAL" clId="{358F1A85-FEB4-42B9-9AC1-234780A45663}" dt="2024-08-13T16:38:47.183" v="827" actId="478"/>
          <ac:spMkLst>
            <pc:docMk/>
            <pc:sldMk cId="970702308" sldId="362"/>
            <ac:spMk id="12" creationId="{3F92A75B-9402-E43F-7A06-7A5866E30A5F}"/>
          </ac:spMkLst>
        </pc:spChg>
        <pc:spChg chg="add del">
          <ac:chgData name="김근우(첨단원자력공학부)" userId="1966d26e-7976-44e3-92ce-cb8395d14386" providerId="ADAL" clId="{358F1A85-FEB4-42B9-9AC1-234780A45663}" dt="2024-08-13T16:38:55.688" v="829" actId="11529"/>
          <ac:spMkLst>
            <pc:docMk/>
            <pc:sldMk cId="970702308" sldId="362"/>
            <ac:spMk id="13" creationId="{23903A04-0B93-EC52-0D8A-1DF62D5D8B56}"/>
          </ac:spMkLst>
        </pc:spChg>
        <pc:spChg chg="add mod">
          <ac:chgData name="김근우(첨단원자력공학부)" userId="1966d26e-7976-44e3-92ce-cb8395d14386" providerId="ADAL" clId="{358F1A85-FEB4-42B9-9AC1-234780A45663}" dt="2024-08-14T00:19:18.361" v="6391" actId="20577"/>
          <ac:spMkLst>
            <pc:docMk/>
            <pc:sldMk cId="970702308" sldId="362"/>
            <ac:spMk id="15" creationId="{F7447378-22A0-28D1-D7ED-4A3D1BD772EF}"/>
          </ac:spMkLst>
        </pc:spChg>
        <pc:spChg chg="add del mod">
          <ac:chgData name="김근우(첨단원자력공학부)" userId="1966d26e-7976-44e3-92ce-cb8395d14386" providerId="ADAL" clId="{358F1A85-FEB4-42B9-9AC1-234780A45663}" dt="2024-08-13T16:49:35.606" v="1366" actId="478"/>
          <ac:spMkLst>
            <pc:docMk/>
            <pc:sldMk cId="970702308" sldId="362"/>
            <ac:spMk id="21" creationId="{366C89CF-342F-3B18-5014-2ACC5A27E78C}"/>
          </ac:spMkLst>
        </pc:spChg>
        <pc:grpChg chg="del">
          <ac:chgData name="김근우(첨단원자력공학부)" userId="1966d26e-7976-44e3-92ce-cb8395d14386" providerId="ADAL" clId="{358F1A85-FEB4-42B9-9AC1-234780A45663}" dt="2024-08-13T16:38:34.833" v="823" actId="478"/>
          <ac:grpSpMkLst>
            <pc:docMk/>
            <pc:sldMk cId="970702308" sldId="362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41:04.148" v="861"/>
          <ac:grpSpMkLst>
            <pc:docMk/>
            <pc:sldMk cId="970702308" sldId="362"/>
            <ac:grpSpMk id="18" creationId="{316F1E39-0CC8-F7D8-95D2-F17B0BE012CB}"/>
          </ac:grpSpMkLst>
        </pc:grpChg>
        <pc:picChg chg="del">
          <ac:chgData name="김근우(첨단원자력공학부)" userId="1966d26e-7976-44e3-92ce-cb8395d14386" providerId="ADAL" clId="{358F1A85-FEB4-42B9-9AC1-234780A45663}" dt="2024-08-13T16:38:34.470" v="822" actId="478"/>
          <ac:picMkLst>
            <pc:docMk/>
            <pc:sldMk cId="970702308" sldId="362"/>
            <ac:picMk id="4" creationId="{218841D6-E4ED-3BD2-7046-88CEC53E8E35}"/>
          </ac:picMkLst>
        </pc:picChg>
        <pc:picChg chg="del">
          <ac:chgData name="김근우(첨단원자력공학부)" userId="1966d26e-7976-44e3-92ce-cb8395d14386" providerId="ADAL" clId="{358F1A85-FEB4-42B9-9AC1-234780A45663}" dt="2024-08-13T16:38:35.191" v="824" actId="478"/>
          <ac:picMkLst>
            <pc:docMk/>
            <pc:sldMk cId="970702308" sldId="362"/>
            <ac:picMk id="5" creationId="{648E80AB-3703-CACC-40D2-4DC624B6766A}"/>
          </ac:picMkLst>
        </pc:picChg>
        <pc:picChg chg="add mod">
          <ac:chgData name="김근우(첨단원자력공학부)" userId="1966d26e-7976-44e3-92ce-cb8395d14386" providerId="ADAL" clId="{358F1A85-FEB4-42B9-9AC1-234780A45663}" dt="2024-08-13T16:41:30.402" v="867" actId="1076"/>
          <ac:picMkLst>
            <pc:docMk/>
            <pc:sldMk cId="970702308" sldId="362"/>
            <ac:picMk id="16" creationId="{4BD6791A-C488-A297-ABEF-C373B63EFC69}"/>
          </ac:picMkLst>
        </pc:picChg>
        <pc:picChg chg="add mod">
          <ac:chgData name="김근우(첨단원자력공학부)" userId="1966d26e-7976-44e3-92ce-cb8395d14386" providerId="ADAL" clId="{358F1A85-FEB4-42B9-9AC1-234780A45663}" dt="2024-08-13T16:41:10.342" v="863" actId="14100"/>
          <ac:picMkLst>
            <pc:docMk/>
            <pc:sldMk cId="970702308" sldId="362"/>
            <ac:picMk id="17" creationId="{55057C20-4543-A22F-ADE2-492049FDB580}"/>
          </ac:picMkLst>
        </pc:picChg>
        <pc:picChg chg="mod">
          <ac:chgData name="김근우(첨단원자력공학부)" userId="1966d26e-7976-44e3-92ce-cb8395d14386" providerId="ADAL" clId="{358F1A85-FEB4-42B9-9AC1-234780A45663}" dt="2024-08-13T16:41:04.148" v="861"/>
          <ac:picMkLst>
            <pc:docMk/>
            <pc:sldMk cId="970702308" sldId="362"/>
            <ac:picMk id="19" creationId="{C2D04D42-9556-A548-EF3C-966C5F1EDB1C}"/>
          </ac:picMkLst>
        </pc:picChg>
        <pc:picChg chg="mod">
          <ac:chgData name="김근우(첨단원자력공학부)" userId="1966d26e-7976-44e3-92ce-cb8395d14386" providerId="ADAL" clId="{358F1A85-FEB4-42B9-9AC1-234780A45663}" dt="2024-08-13T16:41:04.148" v="861"/>
          <ac:picMkLst>
            <pc:docMk/>
            <pc:sldMk cId="970702308" sldId="362"/>
            <ac:picMk id="20" creationId="{9F8FF984-E6A0-0007-5F11-5BB4A56E3963}"/>
          </ac:picMkLst>
        </pc:picChg>
        <pc:cxnChg chg="mod">
          <ac:chgData name="김근우(첨단원자력공학부)" userId="1966d26e-7976-44e3-92ce-cb8395d14386" providerId="ADAL" clId="{358F1A85-FEB4-42B9-9AC1-234780A45663}" dt="2024-08-13T16:38:34.833" v="823" actId="478"/>
          <ac:cxnSpMkLst>
            <pc:docMk/>
            <pc:sldMk cId="970702308" sldId="362"/>
            <ac:cxnSpMk id="9" creationId="{F62513FD-BD39-24CC-2118-B9DC8640B56F}"/>
          </ac:cxnSpMkLst>
        </pc:cxnChg>
        <pc:cxnChg chg="mod">
          <ac:chgData name="김근우(첨단원자력공학부)" userId="1966d26e-7976-44e3-92ce-cb8395d14386" providerId="ADAL" clId="{358F1A85-FEB4-42B9-9AC1-234780A45663}" dt="2024-08-13T16:38:34.833" v="823" actId="478"/>
          <ac:cxnSpMkLst>
            <pc:docMk/>
            <pc:sldMk cId="970702308" sldId="362"/>
            <ac:cxnSpMk id="10" creationId="{5387FC5D-933A-B40B-34AB-4FA999C7ACC2}"/>
          </ac:cxnSpMkLst>
        </pc:cxnChg>
      </pc:sldChg>
      <pc:sldChg chg="addSp delSp modSp add mod ord setBg">
        <pc:chgData name="김근우(첨단원자력공학부)" userId="1966d26e-7976-44e3-92ce-cb8395d14386" providerId="ADAL" clId="{358F1A85-FEB4-42B9-9AC1-234780A45663}" dt="2024-08-13T17:00:13.277" v="2115"/>
        <pc:sldMkLst>
          <pc:docMk/>
          <pc:sldMk cId="162193681" sldId="363"/>
        </pc:sldMkLst>
        <pc:spChg chg="mo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6:55:22.881" v="1608" actId="478"/>
          <ac:spMkLst>
            <pc:docMk/>
            <pc:sldMk cId="162193681" sldId="363"/>
            <ac:spMk id="7" creationId="{D0CBA738-575A-E076-9E13-4F216251244B}"/>
          </ac:spMkLst>
        </pc:spChg>
        <pc:spChg chg="mod or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14" creationId="{09589D9A-2E8C-D6AF-4B94-D742C65E5542}"/>
          </ac:spMkLst>
        </pc:spChg>
        <pc:spChg chg="del mod topLvl">
          <ac:chgData name="김근우(첨단원자력공학부)" userId="1966d26e-7976-44e3-92ce-cb8395d14386" providerId="ADAL" clId="{358F1A85-FEB4-42B9-9AC1-234780A45663}" dt="2024-08-13T16:59:53.181" v="2112" actId="478"/>
          <ac:spMkLst>
            <pc:docMk/>
            <pc:sldMk cId="162193681" sldId="363"/>
            <ac:spMk id="23" creationId="{043DA8E3-8F42-5CB3-4EDC-DA8E6197F7FB}"/>
          </ac:spMkLst>
        </pc:spChg>
        <pc:spChg chg="mod ord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0" creationId="{063BAD7F-DE1C-9650-6468-A59CAB24A335}"/>
          </ac:spMkLst>
        </pc:spChg>
        <pc:spChg chg="add del">
          <ac:chgData name="김근우(첨단원자력공학부)" userId="1966d26e-7976-44e3-92ce-cb8395d14386" providerId="ADAL" clId="{358F1A85-FEB4-42B9-9AC1-234780A45663}" dt="2024-08-13T16:59:27.907" v="2101" actId="26606"/>
          <ac:spMkLst>
            <pc:docMk/>
            <pc:sldMk cId="162193681" sldId="363"/>
            <ac:spMk id="33" creationId="{D75A5B51-0925-4835-8511-A0DD17EAA97C}"/>
          </ac:spMkLst>
        </pc:spChg>
        <pc:spChg chg="add del">
          <ac:chgData name="김근우(첨단원자력공학부)" userId="1966d26e-7976-44e3-92ce-cb8395d14386" providerId="ADAL" clId="{358F1A85-FEB4-42B9-9AC1-234780A45663}" dt="2024-08-13T16:59:02.326" v="2091" actId="26606"/>
          <ac:spMkLst>
            <pc:docMk/>
            <pc:sldMk cId="162193681" sldId="363"/>
            <ac:spMk id="35" creationId="{C0763A76-9F1C-4FC5-82B7-DD475DA461B2}"/>
          </ac:spMkLst>
        </pc:spChg>
        <pc:spChg chg="add del">
          <ac:chgData name="김근우(첨단원자력공학부)" userId="1966d26e-7976-44e3-92ce-cb8395d14386" providerId="ADAL" clId="{358F1A85-FEB4-42B9-9AC1-234780A45663}" dt="2024-08-13T16:59:27.907" v="2101" actId="26606"/>
          <ac:spMkLst>
            <pc:docMk/>
            <pc:sldMk cId="162193681" sldId="363"/>
            <ac:spMk id="36" creationId="{5CDFD20D-8E4F-4E3A-AF87-93F23E0DBFB3}"/>
          </ac:spMkLst>
        </pc:spChg>
        <pc:spChg chg="add del">
          <ac:chgData name="김근우(첨단원자력공학부)" userId="1966d26e-7976-44e3-92ce-cb8395d14386" providerId="ADAL" clId="{358F1A85-FEB4-42B9-9AC1-234780A45663}" dt="2024-08-13T16:59:02.326" v="2091" actId="26606"/>
          <ac:spMkLst>
            <pc:docMk/>
            <pc:sldMk cId="162193681" sldId="363"/>
            <ac:spMk id="37" creationId="{E81BF4F6-F2CF-4984-9D14-D6966D92F99F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8" creationId="{7D5D2E51-A652-4FCB-ADE3-8974F2723C34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39" creationId="{F6EBCC24-DE3B-4BAD-9624-83E1C2D665DD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0" creationId="{08E18253-076D-4D89-968E-FCD8887E2B27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1" creationId="{8C07AF1D-AB44-447B-BC2F-DBECCC06C02A}"/>
          </ac:spMkLst>
        </pc:spChg>
        <pc:spChg chg="add del">
          <ac:chgData name="김근우(첨단원자력공학부)" userId="1966d26e-7976-44e3-92ce-cb8395d14386" providerId="ADAL" clId="{358F1A85-FEB4-42B9-9AC1-234780A45663}" dt="2024-08-13T16:59:32.651" v="2103" actId="26606"/>
          <ac:spMkLst>
            <pc:docMk/>
            <pc:sldMk cId="162193681" sldId="363"/>
            <ac:spMk id="43" creationId="{6FCD70E2-BD62-41E4-975D-E58B07928F6F}"/>
          </ac:spMkLst>
        </pc:spChg>
        <pc:grpChg chg="del">
          <ac:chgData name="김근우(첨단원자력공학부)" userId="1966d26e-7976-44e3-92ce-cb8395d14386" providerId="ADAL" clId="{358F1A85-FEB4-42B9-9AC1-234780A45663}" dt="2024-08-13T16:55:23.368" v="1609" actId="478"/>
          <ac:grpSpMkLst>
            <pc:docMk/>
            <pc:sldMk cId="162193681" sldId="363"/>
            <ac:grpSpMk id="6" creationId="{32992873-A8FA-427E-1E61-23D728D771C1}"/>
          </ac:grpSpMkLst>
        </pc:grpChg>
        <pc:grpChg chg="add mod">
          <ac:chgData name="김근우(첨단원자력공학부)" userId="1966d26e-7976-44e3-92ce-cb8395d14386" providerId="ADAL" clId="{358F1A85-FEB4-42B9-9AC1-234780A45663}" dt="2024-08-13T16:59:06.769" v="2093"/>
          <ac:grpSpMkLst>
            <pc:docMk/>
            <pc:sldMk cId="162193681" sldId="363"/>
            <ac:grpSpMk id="15" creationId="{2FBE2980-236F-2E35-409E-4DE09BB56F51}"/>
          </ac:grpSpMkLst>
        </pc:grpChg>
        <pc:grpChg chg="add del mod">
          <ac:chgData name="김근우(첨단원자력공학부)" userId="1966d26e-7976-44e3-92ce-cb8395d14386" providerId="ADAL" clId="{358F1A85-FEB4-42B9-9AC1-234780A45663}" dt="2024-08-13T16:59:53.181" v="2112" actId="478"/>
          <ac:grpSpMkLst>
            <pc:docMk/>
            <pc:sldMk cId="162193681" sldId="363"/>
            <ac:grpSpMk id="21" creationId="{E06C3D66-6E89-674F-0D3C-9EA7FFD6C213}"/>
          </ac:grpSpMkLst>
        </pc:grpChg>
        <pc:grpChg chg="del mod topLvl">
          <ac:chgData name="김근우(첨단원자력공학부)" userId="1966d26e-7976-44e3-92ce-cb8395d14386" providerId="ADAL" clId="{358F1A85-FEB4-42B9-9AC1-234780A45663}" dt="2024-08-13T16:59:54.407" v="2113" actId="478"/>
          <ac:grpSpMkLst>
            <pc:docMk/>
            <pc:sldMk cId="162193681" sldId="363"/>
            <ac:grpSpMk id="22" creationId="{288BFDD8-E659-CC03-85AB-71969774D437}"/>
          </ac:grpSpMkLst>
        </pc:grpChg>
        <pc:grpChg chg="add del">
          <ac:chgData name="김근우(첨단원자력공학부)" userId="1966d26e-7976-44e3-92ce-cb8395d14386" providerId="ADAL" clId="{358F1A85-FEB4-42B9-9AC1-234780A45663}" dt="2024-08-13T16:59:24.399" v="2097" actId="26606"/>
          <ac:grpSpMkLst>
            <pc:docMk/>
            <pc:sldMk cId="162193681" sldId="363"/>
            <ac:grpSpMk id="32" creationId="{50A0A18D-98B4-40E5-4078-A318C9554788}"/>
          </ac:grpSpMkLst>
        </pc:grpChg>
        <pc:grpChg chg="add del">
          <ac:chgData name="김근우(첨단원자력공학부)" userId="1966d26e-7976-44e3-92ce-cb8395d14386" providerId="ADAL" clId="{358F1A85-FEB4-42B9-9AC1-234780A45663}" dt="2024-08-13T16:59:26.139" v="2099" actId="26606"/>
          <ac:grpSpMkLst>
            <pc:docMk/>
            <pc:sldMk cId="162193681" sldId="363"/>
            <ac:grpSpMk id="34" creationId="{3D8C2594-D090-8C08-EF11-EB4DE055D0E4}"/>
          </ac:grpSpMkLst>
        </pc:grpChg>
        <pc:picChg chg="del">
          <ac:chgData name="김근우(첨단원자력공학부)" userId="1966d26e-7976-44e3-92ce-cb8395d14386" providerId="ADAL" clId="{358F1A85-FEB4-42B9-9AC1-234780A45663}" dt="2024-08-13T16:55:22.074" v="1607" actId="478"/>
          <ac:picMkLst>
            <pc:docMk/>
            <pc:sldMk cId="162193681" sldId="363"/>
            <ac:picMk id="4" creationId="{218841D6-E4ED-3BD2-7046-88CEC53E8E35}"/>
          </ac:picMkLst>
        </pc:picChg>
        <pc:picChg chg="del">
          <ac:chgData name="김근우(첨단원자력공학부)" userId="1966d26e-7976-44e3-92ce-cb8395d14386" providerId="ADAL" clId="{358F1A85-FEB4-42B9-9AC1-234780A45663}" dt="2024-08-13T16:55:24.045" v="1610" actId="478"/>
          <ac:picMkLst>
            <pc:docMk/>
            <pc:sldMk cId="162193681" sldId="363"/>
            <ac:picMk id="5" creationId="{648E80AB-3703-CACC-40D2-4DC624B6766A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6:59:06.382" v="2092" actId="478"/>
          <ac:picMkLst>
            <pc:docMk/>
            <pc:sldMk cId="162193681" sldId="363"/>
            <ac:picMk id="11" creationId="{0FC6E617-0DE1-CB41-E366-62EB15E4CE66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2" creationId="{DF280EB4-3EEE-B9DF-8556-89E882C65949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3" creationId="{CB28F7BA-4B12-B5B7-9272-F46F198B4FB8}"/>
          </ac:picMkLst>
        </pc:picChg>
        <pc:picChg chg="mod">
          <ac:chgData name="김근우(첨단원자력공학부)" userId="1966d26e-7976-44e3-92ce-cb8395d14386" providerId="ADAL" clId="{358F1A85-FEB4-42B9-9AC1-234780A45663}" dt="2024-08-13T16:59:06.769" v="2093"/>
          <ac:picMkLst>
            <pc:docMk/>
            <pc:sldMk cId="162193681" sldId="363"/>
            <ac:picMk id="16" creationId="{B5554D6B-5A4D-73E5-E441-45691CEEB616}"/>
          </ac:picMkLst>
        </pc:picChg>
        <pc:picChg chg="add mod ord">
          <ac:chgData name="김근우(첨단원자력공학부)" userId="1966d26e-7976-44e3-92ce-cb8395d14386" providerId="ADAL" clId="{358F1A85-FEB4-42B9-9AC1-234780A45663}" dt="2024-08-13T16:59:46.068" v="2108" actId="1076"/>
          <ac:picMkLst>
            <pc:docMk/>
            <pc:sldMk cId="162193681" sldId="363"/>
            <ac:picMk id="19" creationId="{6DF61ADE-BAF0-DDEA-4573-AD9DDF1BBCA6}"/>
          </ac:picMkLst>
        </pc:picChg>
        <pc:picChg chg="add mod">
          <ac:chgData name="김근우(첨단원자력공학부)" userId="1966d26e-7976-44e3-92ce-cb8395d14386" providerId="ADAL" clId="{358F1A85-FEB4-42B9-9AC1-234780A45663}" dt="2024-08-13T16:59:49.845" v="2110" actId="1076"/>
          <ac:picMkLst>
            <pc:docMk/>
            <pc:sldMk cId="162193681" sldId="363"/>
            <ac:picMk id="20" creationId="{00E61EB2-1460-E8E2-EAEA-784C09357DB5}"/>
          </ac:picMkLst>
        </pc:picChg>
        <pc:picChg chg="mod topLvl">
          <ac:chgData name="김근우(첨단원자력공학부)" userId="1966d26e-7976-44e3-92ce-cb8395d14386" providerId="ADAL" clId="{358F1A85-FEB4-42B9-9AC1-234780A45663}" dt="2024-08-13T16:59:54.407" v="2113" actId="478"/>
          <ac:picMkLst>
            <pc:docMk/>
            <pc:sldMk cId="162193681" sldId="363"/>
            <ac:picMk id="24" creationId="{26D1AF4E-28D2-57AD-47F6-C310C761D022}"/>
          </ac:picMkLst>
        </pc:picChg>
        <pc:cxnChg chg="mod">
          <ac:chgData name="김근우(첨단원자력공학부)" userId="1966d26e-7976-44e3-92ce-cb8395d14386" providerId="ADAL" clId="{358F1A85-FEB4-42B9-9AC1-234780A45663}" dt="2024-08-13T16:55:23.368" v="1609" actId="478"/>
          <ac:cxnSpMkLst>
            <pc:docMk/>
            <pc:sldMk cId="162193681" sldId="363"/>
            <ac:cxnSpMk id="9" creationId="{F62513FD-BD39-24CC-2118-B9DC8640B56F}"/>
          </ac:cxnSpMkLst>
        </pc:cxnChg>
        <pc:cxnChg chg="mod">
          <ac:chgData name="김근우(첨단원자력공학부)" userId="1966d26e-7976-44e3-92ce-cb8395d14386" providerId="ADAL" clId="{358F1A85-FEB4-42B9-9AC1-234780A45663}" dt="2024-08-13T16:55:23.368" v="1609" actId="478"/>
          <ac:cxnSpMkLst>
            <pc:docMk/>
            <pc:sldMk cId="162193681" sldId="363"/>
            <ac:cxnSpMk id="10" creationId="{5387FC5D-933A-B40B-34AB-4FA999C7ACC2}"/>
          </ac:cxnSpMkLst>
        </pc:cxnChg>
        <pc:cxnChg chg="mod">
          <ac:chgData name="김근우(첨단원자력공학부)" userId="1966d26e-7976-44e3-92ce-cb8395d14386" providerId="ADAL" clId="{358F1A85-FEB4-42B9-9AC1-234780A45663}" dt="2024-08-13T16:59:06.769" v="2093"/>
          <ac:cxnSpMkLst>
            <pc:docMk/>
            <pc:sldMk cId="162193681" sldId="363"/>
            <ac:cxnSpMk id="17" creationId="{D18D5378-A8AE-4AA5-D248-359C10EBF962}"/>
          </ac:cxnSpMkLst>
        </pc:cxnChg>
        <pc:cxnChg chg="mod">
          <ac:chgData name="김근우(첨단원자력공학부)" userId="1966d26e-7976-44e3-92ce-cb8395d14386" providerId="ADAL" clId="{358F1A85-FEB4-42B9-9AC1-234780A45663}" dt="2024-08-13T16:59:06.769" v="2093"/>
          <ac:cxnSpMkLst>
            <pc:docMk/>
            <pc:sldMk cId="162193681" sldId="363"/>
            <ac:cxnSpMk id="18" creationId="{18A934BF-7401-0B11-B465-ADC7D4EB4BD8}"/>
          </ac:cxnSpMkLst>
        </pc:cxnChg>
        <pc:cxnChg chg="del mod">
          <ac:chgData name="김근우(첨단원자력공학부)" userId="1966d26e-7976-44e3-92ce-cb8395d14386" providerId="ADAL" clId="{358F1A85-FEB4-42B9-9AC1-234780A45663}" dt="2024-08-13T16:59:52.273" v="2111" actId="478"/>
          <ac:cxnSpMkLst>
            <pc:docMk/>
            <pc:sldMk cId="162193681" sldId="363"/>
            <ac:cxnSpMk id="25" creationId="{FA0C7575-CFB4-369E-24A5-A596E7FB203E}"/>
          </ac:cxnSpMkLst>
        </pc:cxnChg>
        <pc:cxnChg chg="del mod topLvl">
          <ac:chgData name="김근우(첨단원자력공학부)" userId="1966d26e-7976-44e3-92ce-cb8395d14386" providerId="ADAL" clId="{358F1A85-FEB4-42B9-9AC1-234780A45663}" dt="2024-08-13T16:59:54.407" v="2113" actId="478"/>
          <ac:cxnSpMkLst>
            <pc:docMk/>
            <pc:sldMk cId="162193681" sldId="363"/>
            <ac:cxnSpMk id="26" creationId="{ACBD4ACA-1F54-774F-7BD1-DB03C1DD1140}"/>
          </ac:cxnSpMkLst>
        </pc:cxnChg>
      </pc:sldChg>
      <pc:sldChg chg="add del modAnim">
        <pc:chgData name="김근우(첨단원자력공학부)" userId="1966d26e-7976-44e3-92ce-cb8395d14386" providerId="ADAL" clId="{358F1A85-FEB4-42B9-9AC1-234780A45663}" dt="2024-08-13T17:28:18.401" v="3625" actId="2890"/>
        <pc:sldMkLst>
          <pc:docMk/>
          <pc:sldMk cId="369254197" sldId="364"/>
        </pc:sldMkLst>
      </pc:sldChg>
      <pc:sldChg chg="add del modAnim">
        <pc:chgData name="김근우(첨단원자력공학부)" userId="1966d26e-7976-44e3-92ce-cb8395d14386" providerId="ADAL" clId="{358F1A85-FEB4-42B9-9AC1-234780A45663}" dt="2024-08-13T17:29:34.135" v="3643" actId="47"/>
        <pc:sldMkLst>
          <pc:docMk/>
          <pc:sldMk cId="426989460" sldId="364"/>
        </pc:sldMkLst>
      </pc:sldChg>
      <pc:sldChg chg="add del">
        <pc:chgData name="김근우(첨단원자력공학부)" userId="1966d26e-7976-44e3-92ce-cb8395d14386" providerId="ADAL" clId="{358F1A85-FEB4-42B9-9AC1-234780A45663}" dt="2024-08-13T17:39:32.499" v="3888" actId="47"/>
        <pc:sldMkLst>
          <pc:docMk/>
          <pc:sldMk cId="689815867" sldId="364"/>
        </pc:sldMkLst>
      </pc:sldChg>
      <pc:sldChg chg="addSp modSp add del">
        <pc:chgData name="김근우(첨단원자력공학부)" userId="1966d26e-7976-44e3-92ce-cb8395d14386" providerId="ADAL" clId="{358F1A85-FEB4-42B9-9AC1-234780A45663}" dt="2024-08-13T17:28:39.420" v="3629" actId="2890"/>
        <pc:sldMkLst>
          <pc:docMk/>
          <pc:sldMk cId="2840301382" sldId="364"/>
        </pc:sldMkLst>
        <pc:spChg chg="add mod">
          <ac:chgData name="김근우(첨단원자력공학부)" userId="1966d26e-7976-44e3-92ce-cb8395d14386" providerId="ADAL" clId="{358F1A85-FEB4-42B9-9AC1-234780A45663}" dt="2024-08-13T17:28:37.427" v="3628" actId="571"/>
          <ac:spMkLst>
            <pc:docMk/>
            <pc:sldMk cId="2840301382" sldId="364"/>
            <ac:spMk id="7" creationId="{175EDB9F-08BE-645B-AC4F-F6464264ED49}"/>
          </ac:spMkLst>
        </pc:spChg>
      </pc:sldChg>
      <pc:sldChg chg="add del">
        <pc:chgData name="김근우(첨단원자력공학부)" userId="1966d26e-7976-44e3-92ce-cb8395d14386" providerId="ADAL" clId="{358F1A85-FEB4-42B9-9AC1-234780A45663}" dt="2024-08-13T17:36:24.218" v="3873" actId="47"/>
        <pc:sldMkLst>
          <pc:docMk/>
          <pc:sldMk cId="2995117144" sldId="364"/>
        </pc:sldMkLst>
      </pc:sldChg>
      <pc:sldChg chg="modSp add mod modAnim">
        <pc:chgData name="김근우(첨단원자력공학부)" userId="1966d26e-7976-44e3-92ce-cb8395d14386" providerId="ADAL" clId="{358F1A85-FEB4-42B9-9AC1-234780A45663}" dt="2024-08-13T18:24:44.279" v="5568" actId="207"/>
        <pc:sldMkLst>
          <pc:docMk/>
          <pc:sldMk cId="3543721029" sldId="364"/>
        </pc:sldMkLst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3" creationId="{AC405FA2-897B-770D-A8D5-22357B8B31C1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" creationId="{B9C27268-E325-3105-3E85-B765377BFC9F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" creationId="{6790EB52-17A7-D39E-3DDF-3BCEAE57CEDF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6" creationId="{E6ACF166-B7B0-2609-B379-59B1F73D659A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9" creationId="{FDFE1F3F-8996-02E9-8AC3-C42802FD9765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10" creationId="{C200B8F3-9DF8-D3DE-756D-6397B998D3A7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13" creationId="{C5DA3581-C960-C45A-776B-83223DAEAC13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21" creationId="{5EE66548-F840-68E9-C281-E96B61D05A25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23" creationId="{A6087132-66EC-D854-7332-272102F196AF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2" creationId="{BBADAB9F-9AE3-2BEF-4115-60CF0FC9AA6D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5" creationId="{FEDE9715-4D00-78D1-791A-C5E83C389122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36" creationId="{CF336D96-B82F-18B0-CA6C-918EF397B308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0" creationId="{5F0DB5C4-37EC-833F-5793-0B6D67D7C1ED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1" creationId="{EAC58B01-B7F4-A10D-FA50-423091C7C6B6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3" creationId="{E1562C5A-9C7C-D4FE-ABF0-8ECCF540AD9D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5" creationId="{B4DE55A1-AA5A-653B-0FED-0F17AAA1AB43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47" creationId="{B3105A93-79DD-99DF-5AE5-06BE3DD707CE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48" creationId="{5A9E10A3-00C0-32DB-6311-53ED8AF61A19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1" creationId="{D1A7D3F4-2D2D-5835-DECD-1E52F370C397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2" creationId="{AC4645E7-5082-8E1A-FB79-0A6202591FC6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53" creationId="{CE557998-C349-CB36-3FFB-E58C2FA50D51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55" creationId="{A73073F3-BD50-2C1A-F5A3-DA3A66A295BA}"/>
          </ac:spMkLst>
        </pc:spChg>
        <pc:spChg chg="mod">
          <ac:chgData name="김근우(첨단원자력공학부)" userId="1966d26e-7976-44e3-92ce-cb8395d14386" providerId="ADAL" clId="{358F1A85-FEB4-42B9-9AC1-234780A45663}" dt="2024-08-13T18:22:31.542" v="5555" actId="207"/>
          <ac:spMkLst>
            <pc:docMk/>
            <pc:sldMk cId="3543721029" sldId="364"/>
            <ac:spMk id="56" creationId="{33F29CCD-1021-E414-0267-E3B0DE8F60E2}"/>
          </ac:spMkLst>
        </pc:spChg>
        <pc:spChg chg="mod">
          <ac:chgData name="김근우(첨단원자력공학부)" userId="1966d26e-7976-44e3-92ce-cb8395d14386" providerId="ADAL" clId="{358F1A85-FEB4-42B9-9AC1-234780A45663}" dt="2024-08-13T18:24:44.279" v="5568" actId="207"/>
          <ac:spMkLst>
            <pc:docMk/>
            <pc:sldMk cId="3543721029" sldId="364"/>
            <ac:spMk id="66" creationId="{2DDCF75A-9DC0-B9A8-8280-970A98DF8778}"/>
          </ac:spMkLst>
        </pc:s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11" creationId="{E6196133-ECBB-FCB8-AFF6-EF8493FC112C}"/>
          </ac:grpSpMkLst>
        </pc:gr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46" creationId="{3B58846C-FDFE-6F78-A3F4-C80E8CFF8E30}"/>
          </ac:grpSpMkLst>
        </pc:grpChg>
        <pc:grpChg chg="mod">
          <ac:chgData name="김근우(첨단원자력공학부)" userId="1966d26e-7976-44e3-92ce-cb8395d14386" providerId="ADAL" clId="{358F1A85-FEB4-42B9-9AC1-234780A45663}" dt="2024-08-13T18:22:31.542" v="5555" actId="207"/>
          <ac:grpSpMkLst>
            <pc:docMk/>
            <pc:sldMk cId="3543721029" sldId="364"/>
            <ac:grpSpMk id="49" creationId="{58367D77-2484-A228-4C47-AC14017DD8AA}"/>
          </ac:grpSpMkLst>
        </pc:grp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22" creationId="{3CA059D3-40C9-F32A-BE0E-73EABA0ABDC0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25" creationId="{4F21CB84-FA40-C6C7-3420-F6E40E8BCD66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34" creationId="{20733A96-EB44-553A-07A2-32D01B76DE67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42" creationId="{9A976C99-946F-A5BA-AF90-555279C54A32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44" creationId="{C8914F1C-54B7-7950-4563-B1439E5FF78C}"/>
          </ac:cxnSpMkLst>
        </pc:cxnChg>
        <pc:cxnChg chg="mod">
          <ac:chgData name="김근우(첨단원자력공학부)" userId="1966d26e-7976-44e3-92ce-cb8395d14386" providerId="ADAL" clId="{358F1A85-FEB4-42B9-9AC1-234780A45663}" dt="2024-08-13T18:22:31.542" v="5555" actId="207"/>
          <ac:cxnSpMkLst>
            <pc:docMk/>
            <pc:sldMk cId="3543721029" sldId="364"/>
            <ac:cxnSpMk id="54" creationId="{D0B00B15-269A-5312-A8B1-8BD9F5C50A23}"/>
          </ac:cxnSpMkLst>
        </pc:cxnChg>
      </pc:sldChg>
      <pc:sldChg chg="addSp delSp modSp add mod modAnim">
        <pc:chgData name="김근우(첨단원자력공학부)" userId="1966d26e-7976-44e3-92ce-cb8395d14386" providerId="ADAL" clId="{358F1A85-FEB4-42B9-9AC1-234780A45663}" dt="2024-08-13T18:44:34.186" v="6227" actId="14100"/>
        <pc:sldMkLst>
          <pc:docMk/>
          <pc:sldMk cId="3965360676" sldId="365"/>
        </pc:sldMkLst>
        <pc:spChg chg="mod">
          <ac:chgData name="김근우(첨단원자력공학부)" userId="1966d26e-7976-44e3-92ce-cb8395d14386" providerId="ADAL" clId="{358F1A85-FEB4-42B9-9AC1-234780A45663}" dt="2024-08-13T18:27:07.530" v="5671" actId="20577"/>
          <ac:spMkLst>
            <pc:docMk/>
            <pc:sldMk cId="3965360676" sldId="365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32:51.702" v="5833"/>
          <ac:spMkLst>
            <pc:docMk/>
            <pc:sldMk cId="3965360676" sldId="365"/>
            <ac:spMk id="3" creationId="{1B0BE979-CD9E-AC11-00F9-C98314B7D9C8}"/>
          </ac:spMkLst>
        </pc:spChg>
        <pc:spChg chg="add mod">
          <ac:chgData name="김근우(첨단원자력공학부)" userId="1966d26e-7976-44e3-92ce-cb8395d14386" providerId="ADAL" clId="{358F1A85-FEB4-42B9-9AC1-234780A45663}" dt="2024-08-13T18:34:06.086" v="5875" actId="1076"/>
          <ac:spMkLst>
            <pc:docMk/>
            <pc:sldMk cId="3965360676" sldId="365"/>
            <ac:spMk id="6" creationId="{49D64765-193E-B026-EB2B-41F72FC989FE}"/>
          </ac:spMkLst>
        </pc:spChg>
        <pc:picChg chg="add mod">
          <ac:chgData name="김근우(첨단원자력공학부)" userId="1966d26e-7976-44e3-92ce-cb8395d14386" providerId="ADAL" clId="{358F1A85-FEB4-42B9-9AC1-234780A45663}" dt="2024-08-13T18:34:06.086" v="5875" actId="1076"/>
          <ac:picMkLst>
            <pc:docMk/>
            <pc:sldMk cId="3965360676" sldId="365"/>
            <ac:picMk id="5" creationId="{64938CEB-BB31-E97D-98C8-4DEA883F856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4:22.010" v="6221" actId="478"/>
          <ac:picMkLst>
            <pc:docMk/>
            <pc:sldMk cId="3965360676" sldId="365"/>
            <ac:picMk id="7" creationId="{4927D9CD-43D0-44CF-4FC6-FBB9E2063F97}"/>
          </ac:picMkLst>
        </pc:picChg>
        <pc:picChg chg="add mod">
          <ac:chgData name="김근우(첨단원자력공학부)" userId="1966d26e-7976-44e3-92ce-cb8395d14386" providerId="ADAL" clId="{358F1A85-FEB4-42B9-9AC1-234780A45663}" dt="2024-08-13T18:44:34.186" v="6227" actId="14100"/>
          <ac:picMkLst>
            <pc:docMk/>
            <pc:sldMk cId="3965360676" sldId="365"/>
            <ac:picMk id="9" creationId="{6820B0FD-2CB4-E224-504F-1F3EAB348812}"/>
          </ac:picMkLst>
        </pc:picChg>
        <pc:picChg chg="del">
          <ac:chgData name="김근우(첨단원자력공학부)" userId="1966d26e-7976-44e3-92ce-cb8395d14386" providerId="ADAL" clId="{358F1A85-FEB4-42B9-9AC1-234780A45663}" dt="2024-08-13T18:33:44.190" v="5870" actId="478"/>
          <ac:picMkLst>
            <pc:docMk/>
            <pc:sldMk cId="3965360676" sldId="365"/>
            <ac:picMk id="11" creationId="{191A883E-FFFE-2761-831E-F885DF8D8D9E}"/>
          </ac:picMkLst>
        </pc:picChg>
      </pc:sldChg>
      <pc:sldChg chg="addSp delSp modSp add mod delAnim modAnim">
        <pc:chgData name="김근우(첨단원자력공학부)" userId="1966d26e-7976-44e3-92ce-cb8395d14386" providerId="ADAL" clId="{358F1A85-FEB4-42B9-9AC1-234780A45663}" dt="2024-08-13T18:49:39.743" v="6321" actId="1076"/>
        <pc:sldMkLst>
          <pc:docMk/>
          <pc:sldMk cId="805527692" sldId="366"/>
        </pc:sldMkLst>
        <pc:spChg chg="mod">
          <ac:chgData name="김근우(첨단원자력공학부)" userId="1966d26e-7976-44e3-92ce-cb8395d14386" providerId="ADAL" clId="{358F1A85-FEB4-42B9-9AC1-234780A45663}" dt="2024-08-13T18:43:35.796" v="6215" actId="20577"/>
          <ac:spMkLst>
            <pc:docMk/>
            <pc:sldMk cId="805527692" sldId="366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3T18:34:58.499" v="5879" actId="478"/>
          <ac:spMkLst>
            <pc:docMk/>
            <pc:sldMk cId="805527692" sldId="366"/>
            <ac:spMk id="3" creationId="{1B0BE979-CD9E-AC11-00F9-C98314B7D9C8}"/>
          </ac:spMkLst>
        </pc:spChg>
        <pc:spChg chg="del">
          <ac:chgData name="김근우(첨단원자력공학부)" userId="1966d26e-7976-44e3-92ce-cb8395d14386" providerId="ADAL" clId="{358F1A85-FEB4-42B9-9AC1-234780A45663}" dt="2024-08-13T18:35:00.089" v="5880" actId="478"/>
          <ac:spMkLst>
            <pc:docMk/>
            <pc:sldMk cId="805527692" sldId="366"/>
            <ac:spMk id="6" creationId="{49D64765-193E-B026-EB2B-41F72FC989FE}"/>
          </ac:spMkLst>
        </pc:spChg>
        <pc:spChg chg="add del mod">
          <ac:chgData name="김근우(첨단원자력공학부)" userId="1966d26e-7976-44e3-92ce-cb8395d14386" providerId="ADAL" clId="{358F1A85-FEB4-42B9-9AC1-234780A45663}" dt="2024-08-13T18:35:19.858" v="5881" actId="478"/>
          <ac:spMkLst>
            <pc:docMk/>
            <pc:sldMk cId="805527692" sldId="366"/>
            <ac:spMk id="8" creationId="{43DB68E2-C732-21A6-4A53-53E41E4DD4E4}"/>
          </ac:spMkLst>
        </pc:spChg>
        <pc:spChg chg="add mod">
          <ac:chgData name="김근우(첨단원자력공학부)" userId="1966d26e-7976-44e3-92ce-cb8395d14386" providerId="ADAL" clId="{358F1A85-FEB4-42B9-9AC1-234780A45663}" dt="2024-08-13T18:40:33.375" v="6164" actId="12"/>
          <ac:spMkLst>
            <pc:docMk/>
            <pc:sldMk cId="805527692" sldId="366"/>
            <ac:spMk id="10" creationId="{C2E51A29-6A93-8BE7-8AF8-B227D8E8B2DB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0:38.069" v="6165" actId="478"/>
          <ac:spMkLst>
            <pc:docMk/>
            <pc:sldMk cId="805527692" sldId="366"/>
            <ac:spMk id="12" creationId="{16B32F19-0267-E120-96F4-7FDDEAD1D912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3" creationId="{6841E0E2-EEB5-7D02-3EB3-EADCCBA34202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5" creationId="{16BBE78F-BB69-185A-A5DD-FE8E510E85F5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7" creationId="{9DFF1D09-2E28-0698-0E37-62725DD7A060}"/>
          </ac:spMkLst>
        </pc:spChg>
        <pc:spChg chg="del">
          <ac:chgData name="김근우(첨단원자력공학부)" userId="1966d26e-7976-44e3-92ce-cb8395d14386" providerId="ADAL" clId="{358F1A85-FEB4-42B9-9AC1-234780A45663}" dt="2024-08-13T18:35:22.856" v="5882" actId="478"/>
          <ac:spMkLst>
            <pc:docMk/>
            <pc:sldMk cId="805527692" sldId="366"/>
            <ac:spMk id="18" creationId="{099D522F-F8A3-3C5D-1797-1CE2DA0667C0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0:27.156" v="6161" actId="478"/>
          <ac:spMkLst>
            <pc:docMk/>
            <pc:sldMk cId="805527692" sldId="366"/>
            <ac:spMk id="19" creationId="{28E65C78-8FE3-3578-B9F0-BE22D055D40B}"/>
          </ac:spMkLst>
        </pc:spChg>
        <pc:picChg chg="mod">
          <ac:chgData name="김근우(첨단원자력공학부)" userId="1966d26e-7976-44e3-92ce-cb8395d14386" providerId="ADAL" clId="{358F1A85-FEB4-42B9-9AC1-234780A45663}" dt="2024-08-13T18:35:26.368" v="5884" actId="14100"/>
          <ac:picMkLst>
            <pc:docMk/>
            <pc:sldMk cId="805527692" sldId="366"/>
            <ac:picMk id="5" creationId="{64938CEB-BB31-E97D-98C8-4DEA883F8567}"/>
          </ac:picMkLst>
        </pc:picChg>
        <pc:picChg chg="del mod">
          <ac:chgData name="김근우(첨단원자력공학부)" userId="1966d26e-7976-44e3-92ce-cb8395d14386" providerId="ADAL" clId="{358F1A85-FEB4-42B9-9AC1-234780A45663}" dt="2024-08-13T18:35:40.469" v="5893" actId="478"/>
          <ac:picMkLst>
            <pc:docMk/>
            <pc:sldMk cId="805527692" sldId="366"/>
            <ac:picMk id="7" creationId="{4927D9CD-43D0-44CF-4FC6-FBB9E2063F9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9:32.285" v="6313" actId="478"/>
          <ac:picMkLst>
            <pc:docMk/>
            <pc:sldMk cId="805527692" sldId="366"/>
            <ac:picMk id="9" creationId="{7A69C69D-ADE6-0207-48C8-1AA38C6ED9E3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39:53.806" v="6158" actId="478"/>
          <ac:picMkLst>
            <pc:docMk/>
            <pc:sldMk cId="805527692" sldId="366"/>
            <ac:picMk id="11" creationId="{A1B62109-6D18-4A82-03CD-1E9E1708E663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39.743" v="6321" actId="1076"/>
          <ac:picMkLst>
            <pc:docMk/>
            <pc:sldMk cId="805527692" sldId="366"/>
            <ac:picMk id="21" creationId="{D3856220-423B-13D8-1632-C11D390981EF}"/>
          </ac:picMkLst>
        </pc:picChg>
        <pc:cxnChg chg="del">
          <ac:chgData name="김근우(첨단원자력공학부)" userId="1966d26e-7976-44e3-92ce-cb8395d14386" providerId="ADAL" clId="{358F1A85-FEB4-42B9-9AC1-234780A45663}" dt="2024-08-13T18:35:22.856" v="5882" actId="478"/>
          <ac:cxnSpMkLst>
            <pc:docMk/>
            <pc:sldMk cId="805527692" sldId="366"/>
            <ac:cxnSpMk id="16" creationId="{70538D0C-2C12-712C-0997-EA3C7A931D90}"/>
          </ac:cxnSpMkLst>
        </pc:cxnChg>
      </pc:sldChg>
      <pc:sldChg chg="add del">
        <pc:chgData name="김근우(첨단원자력공학부)" userId="1966d26e-7976-44e3-92ce-cb8395d14386" providerId="ADAL" clId="{358F1A85-FEB4-42B9-9AC1-234780A45663}" dt="2024-08-13T18:26:50.540" v="5583" actId="47"/>
        <pc:sldMkLst>
          <pc:docMk/>
          <pc:sldMk cId="2641638461" sldId="366"/>
        </pc:sldMkLst>
      </pc:sldChg>
      <pc:sldChg chg="addSp delSp modSp add mod">
        <pc:chgData name="김근우(첨단원자력공학부)" userId="1966d26e-7976-44e3-92ce-cb8395d14386" providerId="ADAL" clId="{358F1A85-FEB4-42B9-9AC1-234780A45663}" dt="2024-08-13T18:49:22.498" v="6312" actId="478"/>
        <pc:sldMkLst>
          <pc:docMk/>
          <pc:sldMk cId="336549796" sldId="367"/>
        </pc:sldMkLst>
        <pc:spChg chg="mod">
          <ac:chgData name="김근우(첨단원자력공학부)" userId="1966d26e-7976-44e3-92ce-cb8395d14386" providerId="ADAL" clId="{358F1A85-FEB4-42B9-9AC1-234780A45663}" dt="2024-08-13T18:43:38.579" v="6216"/>
          <ac:spMkLst>
            <pc:docMk/>
            <pc:sldMk cId="336549796" sldId="367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3T18:41:03.996" v="6182" actId="20577"/>
          <ac:spMkLst>
            <pc:docMk/>
            <pc:sldMk cId="336549796" sldId="367"/>
            <ac:spMk id="10" creationId="{C2E51A29-6A93-8BE7-8AF8-B227D8E8B2DB}"/>
          </ac:spMkLst>
        </pc:spChg>
        <pc:picChg chg="add del mod">
          <ac:chgData name="김근우(첨단원자력공학부)" userId="1966d26e-7976-44e3-92ce-cb8395d14386" providerId="ADAL" clId="{358F1A85-FEB4-42B9-9AC1-234780A45663}" dt="2024-08-13T18:49:09.810" v="6306" actId="478"/>
          <ac:picMkLst>
            <pc:docMk/>
            <pc:sldMk cId="336549796" sldId="367"/>
            <ac:picMk id="3" creationId="{38C53D09-FDE5-E80F-ACD9-4DEEF8AE075D}"/>
          </ac:picMkLst>
        </pc:picChg>
        <pc:picChg chg="del">
          <ac:chgData name="김근우(첨단원자력공학부)" userId="1966d26e-7976-44e3-92ce-cb8395d14386" providerId="ADAL" clId="{358F1A85-FEB4-42B9-9AC1-234780A45663}" dt="2024-08-13T18:49:22.498" v="6312" actId="478"/>
          <ac:picMkLst>
            <pc:docMk/>
            <pc:sldMk cId="336549796" sldId="367"/>
            <ac:picMk id="5" creationId="{64938CEB-BB31-E97D-98C8-4DEA883F8567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21.434" v="6311" actId="1076"/>
          <ac:picMkLst>
            <pc:docMk/>
            <pc:sldMk cId="336549796" sldId="367"/>
            <ac:picMk id="6" creationId="{FB2F0076-2F6A-264B-8750-B5DF897B89E5}"/>
          </ac:picMkLst>
        </pc:picChg>
        <pc:picChg chg="del">
          <ac:chgData name="김근우(첨단원자력공학부)" userId="1966d26e-7976-44e3-92ce-cb8395d14386" providerId="ADAL" clId="{358F1A85-FEB4-42B9-9AC1-234780A45663}" dt="2024-08-13T18:41:05.291" v="6183" actId="478"/>
          <ac:picMkLst>
            <pc:docMk/>
            <pc:sldMk cId="336549796" sldId="367"/>
            <ac:picMk id="9" creationId="{7A69C69D-ADE6-0207-48C8-1AA38C6ED9E3}"/>
          </ac:picMkLst>
        </pc:picChg>
      </pc:sldChg>
      <pc:sldChg chg="addSp delSp modSp add mod">
        <pc:chgData name="김근우(첨단원자력공학부)" userId="1966d26e-7976-44e3-92ce-cb8395d14386" providerId="ADAL" clId="{358F1A85-FEB4-42B9-9AC1-234780A45663}" dt="2024-08-13T18:49:03" v="6305" actId="1076"/>
        <pc:sldMkLst>
          <pc:docMk/>
          <pc:sldMk cId="4039114873" sldId="368"/>
        </pc:sldMkLst>
        <pc:spChg chg="mod">
          <ac:chgData name="김근우(첨단원자력공학부)" userId="1966d26e-7976-44e3-92ce-cb8395d14386" providerId="ADAL" clId="{358F1A85-FEB4-42B9-9AC1-234780A45663}" dt="2024-08-13T18:43:30.367" v="6208" actId="20577"/>
          <ac:spMkLst>
            <pc:docMk/>
            <pc:sldMk cId="4039114873" sldId="368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3T18:47:08.201" v="6285" actId="20577"/>
          <ac:spMkLst>
            <pc:docMk/>
            <pc:sldMk cId="4039114873" sldId="368"/>
            <ac:spMk id="4" creationId="{F7447378-22A0-28D1-D7ED-4A3D1BD772EF}"/>
          </ac:spMkLst>
        </pc:spChg>
        <pc:spChg chg="add mod">
          <ac:chgData name="김근우(첨단원자력공학부)" userId="1966d26e-7976-44e3-92ce-cb8395d14386" providerId="ADAL" clId="{358F1A85-FEB4-42B9-9AC1-234780A45663}" dt="2024-08-13T18:47:12.123" v="6297" actId="20577"/>
          <ac:spMkLst>
            <pc:docMk/>
            <pc:sldMk cId="4039114873" sldId="368"/>
            <ac:spMk id="7" creationId="{DF5E94B8-2545-77AD-FC71-28F179551D98}"/>
          </ac:spMkLst>
        </pc:spChg>
        <pc:spChg chg="add del mod">
          <ac:chgData name="김근우(첨단원자력공학부)" userId="1966d26e-7976-44e3-92ce-cb8395d14386" providerId="ADAL" clId="{358F1A85-FEB4-42B9-9AC1-234780A45663}" dt="2024-08-13T18:43:22.740" v="6199" actId="478"/>
          <ac:spMkLst>
            <pc:docMk/>
            <pc:sldMk cId="4039114873" sldId="368"/>
            <ac:spMk id="9" creationId="{631C5130-A038-16AE-CB5C-481462A70DC7}"/>
          </ac:spMkLst>
        </pc:spChg>
        <pc:spChg chg="del">
          <ac:chgData name="김근우(첨단원자력공학부)" userId="1966d26e-7976-44e3-92ce-cb8395d14386" providerId="ADAL" clId="{358F1A85-FEB4-42B9-9AC1-234780A45663}" dt="2024-08-13T18:43:20.857" v="6198" actId="478"/>
          <ac:spMkLst>
            <pc:docMk/>
            <pc:sldMk cId="4039114873" sldId="368"/>
            <ac:spMk id="10" creationId="{C2E51A29-6A93-8BE7-8AF8-B227D8E8B2DB}"/>
          </ac:spMkLst>
        </pc:spChg>
        <pc:picChg chg="del">
          <ac:chgData name="김근우(첨단원자력공학부)" userId="1966d26e-7976-44e3-92ce-cb8395d14386" providerId="ADAL" clId="{358F1A85-FEB4-42B9-9AC1-234780A45663}" dt="2024-08-13T18:43:05.942" v="6192" actId="478"/>
          <ac:picMkLst>
            <pc:docMk/>
            <pc:sldMk cId="4039114873" sldId="368"/>
            <ac:picMk id="3" creationId="{38C53D09-FDE5-E80F-ACD9-4DEEF8AE075D}"/>
          </ac:picMkLst>
        </pc:picChg>
        <pc:picChg chg="del">
          <ac:chgData name="김근우(첨단원자력공학부)" userId="1966d26e-7976-44e3-92ce-cb8395d14386" providerId="ADAL" clId="{358F1A85-FEB4-42B9-9AC1-234780A45663}" dt="2024-08-13T18:43:07.192" v="6193" actId="478"/>
          <ac:picMkLst>
            <pc:docMk/>
            <pc:sldMk cId="4039114873" sldId="368"/>
            <ac:picMk id="5" creationId="{64938CEB-BB31-E97D-98C8-4DEA883F8567}"/>
          </ac:picMkLst>
        </pc:picChg>
        <pc:picChg chg="add del mod">
          <ac:chgData name="김근우(첨단원자력공학부)" userId="1966d26e-7976-44e3-92ce-cb8395d14386" providerId="ADAL" clId="{358F1A85-FEB4-42B9-9AC1-234780A45663}" dt="2024-08-13T18:48:57.059" v="6301" actId="478"/>
          <ac:picMkLst>
            <pc:docMk/>
            <pc:sldMk cId="4039114873" sldId="368"/>
            <ac:picMk id="6" creationId="{5EC983FC-324B-7CA0-1947-1B7B66176798}"/>
          </ac:picMkLst>
        </pc:picChg>
        <pc:picChg chg="add mod">
          <ac:chgData name="김근우(첨단원자력공학부)" userId="1966d26e-7976-44e3-92ce-cb8395d14386" providerId="ADAL" clId="{358F1A85-FEB4-42B9-9AC1-234780A45663}" dt="2024-08-13T18:49:03" v="6305" actId="1076"/>
          <ac:picMkLst>
            <pc:docMk/>
            <pc:sldMk cId="4039114873" sldId="368"/>
            <ac:picMk id="12" creationId="{171BB3A9-358E-3435-9CA6-0F6E49D3899C}"/>
          </ac:picMkLst>
        </pc:picChg>
      </pc:sldChg>
      <pc:sldChg chg="addSp delSp modSp add mod modAnim">
        <pc:chgData name="김근우(첨단원자력공학부)" userId="1966d26e-7976-44e3-92ce-cb8395d14386" providerId="ADAL" clId="{358F1A85-FEB4-42B9-9AC1-234780A45663}" dt="2024-08-14T00:42:45.447" v="6521" actId="20577"/>
        <pc:sldMkLst>
          <pc:docMk/>
          <pc:sldMk cId="1913020666" sldId="369"/>
        </pc:sldMkLst>
        <pc:spChg chg="mod">
          <ac:chgData name="김근우(첨단원자력공학부)" userId="1966d26e-7976-44e3-92ce-cb8395d14386" providerId="ADAL" clId="{358F1A85-FEB4-42B9-9AC1-234780A45663}" dt="2024-08-14T00:25:01.786" v="6394" actId="5793"/>
          <ac:spMkLst>
            <pc:docMk/>
            <pc:sldMk cId="1913020666" sldId="369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358F1A85-FEB4-42B9-9AC1-234780A45663}" dt="2024-08-14T00:27:56.217" v="6395" actId="478"/>
          <ac:spMkLst>
            <pc:docMk/>
            <pc:sldMk cId="1913020666" sldId="369"/>
            <ac:spMk id="3" creationId="{B3B3916C-7F4A-C2E7-1F01-F1D64C9F2CD9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8" creationId="{DD090DC7-0D00-1228-CECB-ED37239A5DB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17" creationId="{EAFC00F7-704F-1702-9CD9-D42814BEB7A9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18" creationId="{29AE45B8-C3E3-6388-492C-4F8C65CD0BF8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0" creationId="{0E872656-41CF-3EB7-19DD-B2CBD7FAAC94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1" creationId="{25DAFB8A-8A64-FA99-765B-780942292A3D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5" creationId="{D86CD0B1-7A31-49F0-C9BF-EB892086EC9D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6" creationId="{964230BE-0398-ED97-468F-4389E6186CFE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28" creationId="{2600D043-8076-FD00-FF59-7F0838E65C0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33" creationId="{83038358-1CBA-193B-9992-839BDA3953D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43" creationId="{61517154-D0C6-1570-F096-E6DD57295333}"/>
          </ac:spMkLst>
        </pc:spChg>
        <pc:spChg chg="add del mod">
          <ac:chgData name="김근우(첨단원자력공학부)" userId="1966d26e-7976-44e3-92ce-cb8395d14386" providerId="ADAL" clId="{358F1A85-FEB4-42B9-9AC1-234780A45663}" dt="2024-08-14T00:31:28.665" v="6450" actId="478"/>
          <ac:spMkLst>
            <pc:docMk/>
            <pc:sldMk cId="1913020666" sldId="369"/>
            <ac:spMk id="51" creationId="{827EEC95-5B56-ED3B-B783-6D09F91A8695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56" creationId="{B8A9ABB4-2196-DAEF-A721-021DF8C57E39}"/>
          </ac:spMkLst>
        </pc:spChg>
        <pc:spChg chg="add mod">
          <ac:chgData name="김근우(첨단원자력공학부)" userId="1966d26e-7976-44e3-92ce-cb8395d14386" providerId="ADAL" clId="{358F1A85-FEB4-42B9-9AC1-234780A45663}" dt="2024-08-14T00:30:56.936" v="6442" actId="571"/>
          <ac:spMkLst>
            <pc:docMk/>
            <pc:sldMk cId="1913020666" sldId="369"/>
            <ac:spMk id="57" creationId="{1FCB32B5-E166-4C38-43B2-8D165F768AFA}"/>
          </ac:spMkLst>
        </pc:spChg>
        <pc:spChg chg="add mod">
          <ac:chgData name="김근우(첨단원자력공학부)" userId="1966d26e-7976-44e3-92ce-cb8395d14386" providerId="ADAL" clId="{358F1A85-FEB4-42B9-9AC1-234780A45663}" dt="2024-08-14T00:30:55.361" v="6440" actId="571"/>
          <ac:spMkLst>
            <pc:docMk/>
            <pc:sldMk cId="1913020666" sldId="369"/>
            <ac:spMk id="61" creationId="{2704E79C-545B-3CCC-B0D5-F1DA110702D8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73" creationId="{9D4E02CD-7477-182C-AE36-160F06478EF5}"/>
          </ac:spMkLst>
        </pc:spChg>
        <pc:spChg chg="add mod">
          <ac:chgData name="김근우(첨단원자력공학부)" userId="1966d26e-7976-44e3-92ce-cb8395d14386" providerId="ADAL" clId="{358F1A85-FEB4-42B9-9AC1-234780A45663}" dt="2024-08-14T00:31:09.980" v="6446" actId="571"/>
          <ac:spMkLst>
            <pc:docMk/>
            <pc:sldMk cId="1913020666" sldId="369"/>
            <ac:spMk id="74" creationId="{C49D4B27-3C9D-5710-1BA3-45A1410B1757}"/>
          </ac:spMkLst>
        </pc:spChg>
        <pc:spChg chg="add mod">
          <ac:chgData name="김근우(첨단원자력공학부)" userId="1966d26e-7976-44e3-92ce-cb8395d14386" providerId="ADAL" clId="{358F1A85-FEB4-42B9-9AC1-234780A45663}" dt="2024-08-14T00:40:08.355" v="6469" actId="1076"/>
          <ac:spMkLst>
            <pc:docMk/>
            <pc:sldMk cId="1913020666" sldId="369"/>
            <ac:spMk id="77" creationId="{501B6BB3-3B45-F658-5A94-FCB34275FEE5}"/>
          </ac:spMkLst>
        </pc:spChg>
        <pc:spChg chg="add mod">
          <ac:chgData name="김근우(첨단원자력공학부)" userId="1966d26e-7976-44e3-92ce-cb8395d14386" providerId="ADAL" clId="{358F1A85-FEB4-42B9-9AC1-234780A45663}" dt="2024-08-14T00:41:06.795" v="6498" actId="1076"/>
          <ac:spMkLst>
            <pc:docMk/>
            <pc:sldMk cId="1913020666" sldId="369"/>
            <ac:spMk id="78" creationId="{D691F825-7CB2-4200-B706-8EE454504763}"/>
          </ac:spMkLst>
        </pc:spChg>
        <pc:spChg chg="add mod">
          <ac:chgData name="김근우(첨단원자력공학부)" userId="1966d26e-7976-44e3-92ce-cb8395d14386" providerId="ADAL" clId="{358F1A85-FEB4-42B9-9AC1-234780A45663}" dt="2024-08-14T00:40:02.799" v="6467"/>
          <ac:spMkLst>
            <pc:docMk/>
            <pc:sldMk cId="1913020666" sldId="369"/>
            <ac:spMk id="84" creationId="{808C469A-AEE0-2F11-A6F0-6D211E12DCB7}"/>
          </ac:spMkLst>
        </pc:spChg>
        <pc:spChg chg="add mod">
          <ac:chgData name="김근우(첨단원자력공학부)" userId="1966d26e-7976-44e3-92ce-cb8395d14386" providerId="ADAL" clId="{358F1A85-FEB4-42B9-9AC1-234780A45663}" dt="2024-08-14T00:40:02.799" v="6467"/>
          <ac:spMkLst>
            <pc:docMk/>
            <pc:sldMk cId="1913020666" sldId="369"/>
            <ac:spMk id="88" creationId="{B5E2FF0D-3C34-A6D2-3E74-014F21EEBEB5}"/>
          </ac:spMkLst>
        </pc:spChg>
        <pc:spChg chg="add mod">
          <ac:chgData name="김근우(첨단원자력공학부)" userId="1966d26e-7976-44e3-92ce-cb8395d14386" providerId="ADAL" clId="{358F1A85-FEB4-42B9-9AC1-234780A45663}" dt="2024-08-14T00:42:45.447" v="6521" actId="20577"/>
          <ac:spMkLst>
            <pc:docMk/>
            <pc:sldMk cId="1913020666" sldId="369"/>
            <ac:spMk id="93" creationId="{17F99511-507E-F1EA-306B-C6EBF25DF6F6}"/>
          </ac:spMkLst>
        </pc:s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5" creationId="{55BAE707-9FED-A493-E940-55F9E9386B89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10" creationId="{4CF45BBF-9901-4487-48F3-F8592869F82A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1" creationId="{0FA00FBE-FED4-FB9C-3854-0D16C052B3EE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2" creationId="{A86B5185-3B94-82DF-3127-1BD818885924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3" creationId="{25FA385E-8AD8-2CC6-E0EE-34EDACD226F6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5" creationId="{31A49C96-90F4-4577-0F07-5832D520F0E9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6" creationId="{8D233F13-8774-C063-FC0D-F198DF9C2FDE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19" creationId="{847352E3-4483-1FA3-BBEF-9E7413E6610F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8.355" v="6469" actId="1076"/>
          <ac:grpSpMkLst>
            <pc:docMk/>
            <pc:sldMk cId="1913020666" sldId="369"/>
            <ac:grpSpMk id="34" creationId="{7C76EED1-7EC3-05E6-8532-52B3AC3BD64A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76" creationId="{7EDFCFA0-2D7D-841D-0B8B-7B295E335F54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1:10.842" v="6501" actId="1076"/>
          <ac:grpSpMkLst>
            <pc:docMk/>
            <pc:sldMk cId="1913020666" sldId="369"/>
            <ac:grpSpMk id="79" creationId="{B124C586-19BD-130A-28AE-E947E0449BCA}"/>
          </ac:grpSpMkLst>
        </pc:grpChg>
        <pc:grpChg chg="add mod">
          <ac:chgData name="김근우(첨단원자력공학부)" userId="1966d26e-7976-44e3-92ce-cb8395d14386" providerId="ADAL" clId="{358F1A85-FEB4-42B9-9AC1-234780A45663}" dt="2024-08-14T00:40:02.799" v="6467"/>
          <ac:grpSpMkLst>
            <pc:docMk/>
            <pc:sldMk cId="1913020666" sldId="369"/>
            <ac:grpSpMk id="82" creationId="{B7F2EF25-39F1-85C0-5624-779E824338FD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87" creationId="{89F507EA-764D-B65F-7F20-681A72DA5152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95" creationId="{D63685F1-E3E0-077D-57D2-8D2A70214791}"/>
          </ac:grpSpMkLst>
        </pc:grpChg>
        <pc:grpChg chg="del">
          <ac:chgData name="김근우(첨단원자력공학부)" userId="1966d26e-7976-44e3-92ce-cb8395d14386" providerId="ADAL" clId="{358F1A85-FEB4-42B9-9AC1-234780A45663}" dt="2024-08-14T00:27:56.217" v="6395" actId="478"/>
          <ac:grpSpMkLst>
            <pc:docMk/>
            <pc:sldMk cId="1913020666" sldId="369"/>
            <ac:grpSpMk id="1027" creationId="{06B6D1BC-2550-63C8-BAAB-0F6E9F3CB9C1}"/>
          </ac:grpSpMkLst>
        </pc:grpChg>
        <pc:picChg chg="add del mod">
          <ac:chgData name="김근우(첨단원자력공학부)" userId="1966d26e-7976-44e3-92ce-cb8395d14386" providerId="ADAL" clId="{358F1A85-FEB4-42B9-9AC1-234780A45663}" dt="2024-08-14T00:28:19.469" v="6401" actId="478"/>
          <ac:picMkLst>
            <pc:docMk/>
            <pc:sldMk cId="1913020666" sldId="369"/>
            <ac:picMk id="29" creationId="{16728FC4-6070-9701-7E11-5AAABFB4C2EA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8.355" v="6469" actId="1076"/>
          <ac:picMkLst>
            <pc:docMk/>
            <pc:sldMk cId="1913020666" sldId="369"/>
            <ac:picMk id="31" creationId="{8B80EEE7-063A-6027-60E1-5DC4C2D5E65B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8.355" v="6469" actId="1076"/>
          <ac:picMkLst>
            <pc:docMk/>
            <pc:sldMk cId="1913020666" sldId="369"/>
            <ac:picMk id="32" creationId="{16728FC4-6070-9701-7E11-5AAABFB4C2EA}"/>
          </ac:picMkLst>
        </pc:picChg>
        <pc:picChg chg="add mod">
          <ac:chgData name="김근우(첨단원자력공학부)" userId="1966d26e-7976-44e3-92ce-cb8395d14386" providerId="ADAL" clId="{358F1A85-FEB4-42B9-9AC1-234780A45663}" dt="2024-08-14T00:40:02.799" v="6467"/>
          <ac:picMkLst>
            <pc:docMk/>
            <pc:sldMk cId="1913020666" sldId="369"/>
            <ac:picMk id="80" creationId="{399BA2C7-250C-6BFD-0974-BCFF94BE61F8}"/>
          </ac:picMkLst>
        </pc:picChg>
        <pc:picChg chg="del">
          <ac:chgData name="김근우(첨단원자력공학부)" userId="1966d26e-7976-44e3-92ce-cb8395d14386" providerId="ADAL" clId="{358F1A85-FEB4-42B9-9AC1-234780A45663}" dt="2024-08-14T00:27:56.217" v="6395" actId="478"/>
          <ac:picMkLst>
            <pc:docMk/>
            <pc:sldMk cId="1913020666" sldId="369"/>
            <ac:picMk id="1026" creationId="{72FBEBEE-5910-52B8-0B5E-60FCD5E46586}"/>
          </ac:picMkLst>
        </pc:pic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2" creationId="{06C47898-362E-F806-9A8B-13A2213D1D2E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3" creationId="{16262ABE-EDC7-01F8-FACE-A558E3B57EDD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4" creationId="{F54C8671-0F3F-D318-30A6-BDA4AF3C19C2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27" creationId="{AB983BB3-DCC3-39DE-73D4-4BCE87FEEAF5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35" creationId="{3180A3C6-7F60-B3C9-C781-881420165C7D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0:08.355" v="6469" actId="1076"/>
          <ac:cxnSpMkLst>
            <pc:docMk/>
            <pc:sldMk cId="1913020666" sldId="369"/>
            <ac:cxnSpMk id="36" creationId="{F757FDEE-6C0D-A74E-3797-308E31DA4712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6.936" v="6442" actId="571"/>
          <ac:cxnSpMkLst>
            <pc:docMk/>
            <pc:sldMk cId="1913020666" sldId="369"/>
            <ac:cxnSpMk id="59" creationId="{020AE594-B250-646F-AE27-CB1F346CB98E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5.361" v="6440" actId="571"/>
          <ac:cxnSpMkLst>
            <pc:docMk/>
            <pc:sldMk cId="1913020666" sldId="369"/>
            <ac:cxnSpMk id="63" creationId="{C6E83F71-F199-90EE-4987-61BBDB466496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0:55.361" v="6440" actId="571"/>
          <ac:cxnSpMkLst>
            <pc:docMk/>
            <pc:sldMk cId="1913020666" sldId="369"/>
            <ac:cxnSpMk id="64" creationId="{4DE7BD12-5F79-A36F-068D-5C1A441727E4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31:09.980" v="6446" actId="571"/>
          <ac:cxnSpMkLst>
            <pc:docMk/>
            <pc:sldMk cId="1913020666" sldId="369"/>
            <ac:cxnSpMk id="75" creationId="{EDD40336-F1F0-D559-8CD0-43B389594A70}"/>
          </ac:cxnSpMkLst>
        </pc:cxnChg>
        <pc:cxnChg chg="add mod">
          <ac:chgData name="김근우(첨단원자력공학부)" userId="1966d26e-7976-44e3-92ce-cb8395d14386" providerId="ADAL" clId="{358F1A85-FEB4-42B9-9AC1-234780A45663}" dt="2024-08-14T00:41:06.008" v="6497" actId="1076"/>
          <ac:cxnSpMkLst>
            <pc:docMk/>
            <pc:sldMk cId="1913020666" sldId="369"/>
            <ac:cxnSpMk id="90" creationId="{085E5AC7-41DD-10C7-8580-2D1597E91181}"/>
          </ac:cxnSpMkLst>
        </pc:cxnChg>
      </pc:sldChg>
      <pc:sldChg chg="modSp add mod">
        <pc:chgData name="김근우(첨단원자력공학부)" userId="1966d26e-7976-44e3-92ce-cb8395d14386" providerId="ADAL" clId="{358F1A85-FEB4-42B9-9AC1-234780A45663}" dt="2024-08-14T00:35:45.584" v="6464" actId="207"/>
        <pc:sldMkLst>
          <pc:docMk/>
          <pc:sldMk cId="2085646099" sldId="370"/>
        </pc:sldMkLst>
        <pc:spChg chg="mod">
          <ac:chgData name="김근우(첨단원자력공학부)" userId="1966d26e-7976-44e3-92ce-cb8395d14386" providerId="ADAL" clId="{358F1A85-FEB4-42B9-9AC1-234780A45663}" dt="2024-08-14T00:35:45.584" v="6464" actId="207"/>
          <ac:spMkLst>
            <pc:docMk/>
            <pc:sldMk cId="2085646099" sldId="370"/>
            <ac:spMk id="3" creationId="{F228978D-43F0-89CD-4082-AE0B207DCAE4}"/>
          </ac:spMkLst>
        </pc:spChg>
      </pc:sldChg>
      <pc:sldChg chg="addSp delSp modSp add mod modAnim">
        <pc:chgData name="김근우(첨단원자력공학부)" userId="1966d26e-7976-44e3-92ce-cb8395d14386" providerId="ADAL" clId="{358F1A85-FEB4-42B9-9AC1-234780A45663}" dt="2024-08-14T01:20:33.669" v="7908" actId="1076"/>
        <pc:sldMkLst>
          <pc:docMk/>
          <pc:sldMk cId="2080341568" sldId="371"/>
        </pc:sldMkLst>
        <pc:spChg chg="mod">
          <ac:chgData name="김근우(첨단원자력공학부)" userId="1966d26e-7976-44e3-92ce-cb8395d14386" providerId="ADAL" clId="{358F1A85-FEB4-42B9-9AC1-234780A45663}" dt="2024-08-14T00:42:51.251" v="6524" actId="1076"/>
          <ac:spMkLst>
            <pc:docMk/>
            <pc:sldMk cId="2080341568" sldId="371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358F1A85-FEB4-42B9-9AC1-234780A45663}" dt="2024-08-14T01:20:31.414" v="7907" actId="20577"/>
          <ac:spMkLst>
            <pc:docMk/>
            <pc:sldMk cId="2080341568" sldId="371"/>
            <ac:spMk id="3" creationId="{FD6E5838-EB54-E4CE-6366-CBE4A31E4DA6}"/>
          </ac:spMkLst>
        </pc:spChg>
        <pc:spChg chg="del">
          <ac:chgData name="김근우(첨단원자력공학부)" userId="1966d26e-7976-44e3-92ce-cb8395d14386" providerId="ADAL" clId="{358F1A85-FEB4-42B9-9AC1-234780A45663}" dt="2024-08-14T00:43:05.597" v="6525" actId="478"/>
          <ac:spMkLst>
            <pc:docMk/>
            <pc:sldMk cId="2080341568" sldId="371"/>
            <ac:spMk id="43" creationId="{61517154-D0C6-1570-F096-E6DD57295333}"/>
          </ac:spMkLst>
        </pc:spChg>
        <pc:spChg chg="del">
          <ac:chgData name="김근우(첨단원자력공학부)" userId="1966d26e-7976-44e3-92ce-cb8395d14386" providerId="ADAL" clId="{358F1A85-FEB4-42B9-9AC1-234780A45663}" dt="2024-08-14T00:43:05.597" v="6525" actId="478"/>
          <ac:spMkLst>
            <pc:docMk/>
            <pc:sldMk cId="2080341568" sldId="371"/>
            <ac:spMk id="78" creationId="{D691F825-7CB2-4200-B706-8EE454504763}"/>
          </ac:spMkLst>
        </pc:spChg>
        <pc:spChg chg="del">
          <ac:chgData name="김근우(첨단원자력공학부)" userId="1966d26e-7976-44e3-92ce-cb8395d14386" providerId="ADAL" clId="{358F1A85-FEB4-42B9-9AC1-234780A45663}" dt="2024-08-14T00:43:06.677" v="6526" actId="478"/>
          <ac:spMkLst>
            <pc:docMk/>
            <pc:sldMk cId="2080341568" sldId="371"/>
            <ac:spMk id="93" creationId="{17F99511-507E-F1EA-306B-C6EBF25DF6F6}"/>
          </ac:spMkLst>
        </pc:s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5" creationId="{55BAE707-9FED-A493-E940-55F9E9386B89}"/>
          </ac:grpSpMkLst>
        </pc:gr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34" creationId="{7C76EED1-7EC3-05E6-8532-52B3AC3BD64A}"/>
          </ac:grpSpMkLst>
        </pc:grpChg>
        <pc:grpChg chg="del">
          <ac:chgData name="김근우(첨단원자력공학부)" userId="1966d26e-7976-44e3-92ce-cb8395d14386" providerId="ADAL" clId="{358F1A85-FEB4-42B9-9AC1-234780A45663}" dt="2024-08-14T00:43:05.597" v="6525" actId="478"/>
          <ac:grpSpMkLst>
            <pc:docMk/>
            <pc:sldMk cId="2080341568" sldId="371"/>
            <ac:grpSpMk id="79" creationId="{B124C586-19BD-130A-28AE-E947E0449BCA}"/>
          </ac:grpSpMkLst>
        </pc:grpChg>
        <pc:picChg chg="add mod">
          <ac:chgData name="김근우(첨단원자력공학부)" userId="1966d26e-7976-44e3-92ce-cb8395d14386" providerId="ADAL" clId="{358F1A85-FEB4-42B9-9AC1-234780A45663}" dt="2024-08-14T01:20:33.669" v="7908" actId="1076"/>
          <ac:picMkLst>
            <pc:docMk/>
            <pc:sldMk cId="2080341568" sldId="371"/>
            <ac:picMk id="4" creationId="{F32D4B12-6BF3-1F5F-D8FF-5E301069850C}"/>
          </ac:picMkLst>
        </pc:picChg>
        <pc:picChg chg="del">
          <ac:chgData name="김근우(첨단원자력공학부)" userId="1966d26e-7976-44e3-92ce-cb8395d14386" providerId="ADAL" clId="{358F1A85-FEB4-42B9-9AC1-234780A45663}" dt="2024-08-14T00:43:05.597" v="6525" actId="478"/>
          <ac:picMkLst>
            <pc:docMk/>
            <pc:sldMk cId="2080341568" sldId="371"/>
            <ac:picMk id="31" creationId="{8B80EEE7-063A-6027-60E1-5DC4C2D5E65B}"/>
          </ac:picMkLst>
        </pc:pic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35" creationId="{3180A3C6-7F60-B3C9-C781-881420165C7D}"/>
          </ac:cxnSpMkLst>
        </pc:cxn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36" creationId="{F757FDEE-6C0D-A74E-3797-308E31DA4712}"/>
          </ac:cxnSpMkLst>
        </pc:cxnChg>
        <pc:cxnChg chg="del">
          <ac:chgData name="김근우(첨단원자력공학부)" userId="1966d26e-7976-44e3-92ce-cb8395d14386" providerId="ADAL" clId="{358F1A85-FEB4-42B9-9AC1-234780A45663}" dt="2024-08-14T00:43:05.597" v="6525" actId="478"/>
          <ac:cxnSpMkLst>
            <pc:docMk/>
            <pc:sldMk cId="2080341568" sldId="371"/>
            <ac:cxnSpMk id="90" creationId="{085E5AC7-41DD-10C7-8580-2D1597E91181}"/>
          </ac:cxnSpMkLst>
        </pc:cxnChg>
      </pc:sldChg>
      <pc:sldChg chg="addSp delSp modSp add mod">
        <pc:chgData name="김근우(첨단원자력공학부)" userId="1966d26e-7976-44e3-92ce-cb8395d14386" providerId="ADAL" clId="{358F1A85-FEB4-42B9-9AC1-234780A45663}" dt="2024-08-14T01:10:50.732" v="7566" actId="20577"/>
        <pc:sldMkLst>
          <pc:docMk/>
          <pc:sldMk cId="3335563966" sldId="372"/>
        </pc:sldMkLst>
        <pc:spChg chg="mod">
          <ac:chgData name="김근우(첨단원자력공학부)" userId="1966d26e-7976-44e3-92ce-cb8395d14386" providerId="ADAL" clId="{358F1A85-FEB4-42B9-9AC1-234780A45663}" dt="2024-08-14T01:02:12.549" v="7015"/>
          <ac:spMkLst>
            <pc:docMk/>
            <pc:sldMk cId="3335563966" sldId="372"/>
            <ac:spMk id="2" creationId="{B7C830CF-6746-19E4-7860-67B284C79292}"/>
          </ac:spMkLst>
        </pc:spChg>
        <pc:spChg chg="del mod">
          <ac:chgData name="김근우(첨단원자력공학부)" userId="1966d26e-7976-44e3-92ce-cb8395d14386" providerId="ADAL" clId="{358F1A85-FEB4-42B9-9AC1-234780A45663}" dt="2024-08-14T01:04:03.617" v="7113" actId="478"/>
          <ac:spMkLst>
            <pc:docMk/>
            <pc:sldMk cId="3335563966" sldId="372"/>
            <ac:spMk id="3" creationId="{FD6E5838-EB54-E4CE-6366-CBE4A31E4DA6}"/>
          </ac:spMkLst>
        </pc:spChg>
        <pc:spChg chg="add mod">
          <ac:chgData name="김근우(첨단원자력공학부)" userId="1966d26e-7976-44e3-92ce-cb8395d14386" providerId="ADAL" clId="{358F1A85-FEB4-42B9-9AC1-234780A45663}" dt="2024-08-14T01:04:07.444" v="7114" actId="1076"/>
          <ac:spMkLst>
            <pc:docMk/>
            <pc:sldMk cId="3335563966" sldId="372"/>
            <ac:spMk id="9" creationId="{8B14F10E-5267-7B93-3432-6A2C5AEDB3EF}"/>
          </ac:spMkLst>
        </pc:spChg>
        <pc:spChg chg="add mod">
          <ac:chgData name="김근우(첨단원자력공학부)" userId="1966d26e-7976-44e3-92ce-cb8395d14386" providerId="ADAL" clId="{358F1A85-FEB4-42B9-9AC1-234780A45663}" dt="2024-08-14T01:04:07.444" v="7114" actId="1076"/>
          <ac:spMkLst>
            <pc:docMk/>
            <pc:sldMk cId="3335563966" sldId="372"/>
            <ac:spMk id="10" creationId="{9D6A5415-72D7-44F8-D61F-2B7D47F2B1A3}"/>
          </ac:spMkLst>
        </pc:spChg>
        <pc:spChg chg="add del mod">
          <ac:chgData name="김근우(첨단원자력공학부)" userId="1966d26e-7976-44e3-92ce-cb8395d14386" providerId="ADAL" clId="{358F1A85-FEB4-42B9-9AC1-234780A45663}" dt="2024-08-14T01:04:19.782" v="7126" actId="478"/>
          <ac:spMkLst>
            <pc:docMk/>
            <pc:sldMk cId="3335563966" sldId="372"/>
            <ac:spMk id="11" creationId="{D92BEB8B-AE55-C869-42D3-54829349AE6A}"/>
          </ac:spMkLst>
        </pc:spChg>
        <pc:spChg chg="add mod">
          <ac:chgData name="김근우(첨단원자력공학부)" userId="1966d26e-7976-44e3-92ce-cb8395d14386" providerId="ADAL" clId="{358F1A85-FEB4-42B9-9AC1-234780A45663}" dt="2024-08-14T01:10:50.732" v="7566" actId="20577"/>
          <ac:spMkLst>
            <pc:docMk/>
            <pc:sldMk cId="3335563966" sldId="372"/>
            <ac:spMk id="13" creationId="{0E6ED5C1-EBA3-7A96-58AC-B4EA473E612B}"/>
          </ac:spMkLst>
        </pc:spChg>
        <pc:graphicFrameChg chg="add mod modGraphic">
          <ac:chgData name="김근우(첨단원자력공학부)" userId="1966d26e-7976-44e3-92ce-cb8395d14386" providerId="ADAL" clId="{358F1A85-FEB4-42B9-9AC1-234780A45663}" dt="2024-08-14T01:10:46.193" v="7565" actId="20577"/>
          <ac:graphicFrameMkLst>
            <pc:docMk/>
            <pc:sldMk cId="3335563966" sldId="372"/>
            <ac:graphicFrameMk id="12" creationId="{387DC567-2402-2012-031E-FB75887C79DC}"/>
          </ac:graphicFrameMkLst>
        </pc:graphicFrameChg>
        <pc:picChg chg="add del mod">
          <ac:chgData name="김근우(첨단원자력공학부)" userId="1966d26e-7976-44e3-92ce-cb8395d14386" providerId="ADAL" clId="{358F1A85-FEB4-42B9-9AC1-234780A45663}" dt="2024-08-14T01:02:43.874" v="7054" actId="21"/>
          <ac:picMkLst>
            <pc:docMk/>
            <pc:sldMk cId="3335563966" sldId="372"/>
            <ac:picMk id="5" creationId="{F32D4B12-6BF3-1F5F-D8FF-5E301069850C}"/>
          </ac:picMkLst>
        </pc:picChg>
        <pc:picChg chg="add mod">
          <ac:chgData name="김근우(첨단원자력공학부)" userId="1966d26e-7976-44e3-92ce-cb8395d14386" providerId="ADAL" clId="{358F1A85-FEB4-42B9-9AC1-234780A45663}" dt="2024-08-14T01:04:07.444" v="7114" actId="1076"/>
          <ac:picMkLst>
            <pc:docMk/>
            <pc:sldMk cId="3335563966" sldId="372"/>
            <ac:picMk id="7" creationId="{28069553-FB10-0A69-5D21-E2EE1562EF1E}"/>
          </ac:picMkLst>
        </pc:picChg>
        <pc:picChg chg="add mod">
          <ac:chgData name="김근우(첨단원자력공학부)" userId="1966d26e-7976-44e3-92ce-cb8395d14386" providerId="ADAL" clId="{358F1A85-FEB4-42B9-9AC1-234780A45663}" dt="2024-08-14T01:04:07.444" v="7114" actId="1076"/>
          <ac:picMkLst>
            <pc:docMk/>
            <pc:sldMk cId="3335563966" sldId="372"/>
            <ac:picMk id="8" creationId="{DA11546F-A18E-27BD-F117-2BD160A2FD25}"/>
          </ac:picMkLst>
        </pc:picChg>
        <pc:picChg chg="add mod">
          <ac:chgData name="김근우(첨단원자력공학부)" userId="1966d26e-7976-44e3-92ce-cb8395d14386" providerId="ADAL" clId="{358F1A85-FEB4-42B9-9AC1-234780A45663}" dt="2024-08-14T01:09:14.311" v="7453"/>
          <ac:picMkLst>
            <pc:docMk/>
            <pc:sldMk cId="3335563966" sldId="372"/>
            <ac:picMk id="15" creationId="{FE384B82-8FB0-BF58-707F-201A960DD86F}"/>
          </ac:picMkLst>
        </pc:picChg>
      </pc:sldChg>
      <pc:sldChg chg="addSp delSp modSp add mod">
        <pc:chgData name="김근우(첨단원자력공학부)" userId="1966d26e-7976-44e3-92ce-cb8395d14386" providerId="ADAL" clId="{358F1A85-FEB4-42B9-9AC1-234780A45663}" dt="2024-08-14T01:21:17.409" v="7921" actId="1076"/>
        <pc:sldMkLst>
          <pc:docMk/>
          <pc:sldMk cId="2081021992" sldId="373"/>
        </pc:sldMkLst>
        <pc:spChg chg="mod">
          <ac:chgData name="김근우(첨단원자력공학부)" userId="1966d26e-7976-44e3-92ce-cb8395d14386" providerId="ADAL" clId="{358F1A85-FEB4-42B9-9AC1-234780A45663}" dt="2024-08-14T01:11:07.997" v="7601" actId="20577"/>
          <ac:spMkLst>
            <pc:docMk/>
            <pc:sldMk cId="2081021992" sldId="373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2:41.832" v="7606" actId="478"/>
          <ac:spMkLst>
            <pc:docMk/>
            <pc:sldMk cId="2081021992" sldId="373"/>
            <ac:spMk id="4" creationId="{30B8D82F-56F9-E8A4-9660-B4CB9FF926E9}"/>
          </ac:spMkLst>
        </pc:spChg>
        <pc:spChg chg="del">
          <ac:chgData name="김근우(첨단원자력공학부)" userId="1966d26e-7976-44e3-92ce-cb8395d14386" providerId="ADAL" clId="{358F1A85-FEB4-42B9-9AC1-234780A45663}" dt="2024-08-14T01:11:11.131" v="7604" actId="478"/>
          <ac:spMkLst>
            <pc:docMk/>
            <pc:sldMk cId="2081021992" sldId="373"/>
            <ac:spMk id="9" creationId="{8B14F10E-5267-7B93-3432-6A2C5AEDB3EF}"/>
          </ac:spMkLst>
        </pc:spChg>
        <pc:spChg chg="del">
          <ac:chgData name="김근우(첨단원자력공학부)" userId="1966d26e-7976-44e3-92ce-cb8395d14386" providerId="ADAL" clId="{358F1A85-FEB4-42B9-9AC1-234780A45663}" dt="2024-08-14T01:11:11.131" v="7604" actId="478"/>
          <ac:spMkLst>
            <pc:docMk/>
            <pc:sldMk cId="2081021992" sldId="373"/>
            <ac:spMk id="10" creationId="{9D6A5415-72D7-44F8-D61F-2B7D47F2B1A3}"/>
          </ac:spMkLst>
        </pc:spChg>
        <pc:spChg chg="del">
          <ac:chgData name="김근우(첨단원자력공학부)" userId="1966d26e-7976-44e3-92ce-cb8395d14386" providerId="ADAL" clId="{358F1A85-FEB4-42B9-9AC1-234780A45663}" dt="2024-08-14T01:11:48.391" v="7605" actId="478"/>
          <ac:spMkLst>
            <pc:docMk/>
            <pc:sldMk cId="2081021992" sldId="373"/>
            <ac:spMk id="13" creationId="{0E6ED5C1-EBA3-7A96-58AC-B4EA473E612B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4:07.190" v="7627"/>
          <ac:spMkLst>
            <pc:docMk/>
            <pc:sldMk cId="2081021992" sldId="373"/>
            <ac:spMk id="17" creationId="{68BCBA0E-5369-2312-312B-480140C2CE1D}"/>
          </ac:spMkLst>
        </pc:spChg>
        <pc:spChg chg="add mod ord">
          <ac:chgData name="김근우(첨단원자력공학부)" userId="1966d26e-7976-44e3-92ce-cb8395d14386" providerId="ADAL" clId="{358F1A85-FEB4-42B9-9AC1-234780A45663}" dt="2024-08-14T01:15:28.061" v="7674" actId="170"/>
          <ac:spMkLst>
            <pc:docMk/>
            <pc:sldMk cId="2081021992" sldId="373"/>
            <ac:spMk id="18" creationId="{D1F3A6E4-6268-C744-350D-2E00D1E10FF9}"/>
          </ac:spMkLst>
        </pc:spChg>
        <pc:spChg chg="add mod">
          <ac:chgData name="김근우(첨단원자력공학부)" userId="1966d26e-7976-44e3-92ce-cb8395d14386" providerId="ADAL" clId="{358F1A85-FEB4-42B9-9AC1-234780A45663}" dt="2024-08-14T01:14:32.747" v="7635" actId="571"/>
          <ac:spMkLst>
            <pc:docMk/>
            <pc:sldMk cId="2081021992" sldId="373"/>
            <ac:spMk id="20" creationId="{C8D9E5B1-AA44-4317-4735-5D75BF433C63}"/>
          </ac:spMkLst>
        </pc:spChg>
        <pc:spChg chg="add mod">
          <ac:chgData name="김근우(첨단원자력공학부)" userId="1966d26e-7976-44e3-92ce-cb8395d14386" providerId="ADAL" clId="{358F1A85-FEB4-42B9-9AC1-234780A45663}" dt="2024-08-14T01:15:37.897" v="7685" actId="1076"/>
          <ac:spMkLst>
            <pc:docMk/>
            <pc:sldMk cId="2081021992" sldId="373"/>
            <ac:spMk id="22" creationId="{78A7D4EF-B399-8054-8F46-D7C78AD95014}"/>
          </ac:spMkLst>
        </pc:spChg>
        <pc:spChg chg="add mod">
          <ac:chgData name="김근우(첨단원자력공학부)" userId="1966d26e-7976-44e3-92ce-cb8395d14386" providerId="ADAL" clId="{358F1A85-FEB4-42B9-9AC1-234780A45663}" dt="2024-08-14T01:15:51.328" v="7697" actId="20577"/>
          <ac:spMkLst>
            <pc:docMk/>
            <pc:sldMk cId="2081021992" sldId="373"/>
            <ac:spMk id="23" creationId="{1AB99949-1980-B389-5B5C-52C3E568C63A}"/>
          </ac:spMkLst>
        </pc:spChg>
        <pc:spChg chg="add del mod">
          <ac:chgData name="김근우(첨단원자력공학부)" userId="1966d26e-7976-44e3-92ce-cb8395d14386" providerId="ADAL" clId="{358F1A85-FEB4-42B9-9AC1-234780A45663}" dt="2024-08-14T01:21:17.409" v="7921" actId="1076"/>
          <ac:spMkLst>
            <pc:docMk/>
            <pc:sldMk cId="2081021992" sldId="373"/>
            <ac:spMk id="24" creationId="{576CDA56-FF87-A6EA-5C28-6633A8B95E3A}"/>
          </ac:spMkLst>
        </pc:spChg>
        <pc:spChg chg="add mod">
          <ac:chgData name="김근우(첨단원자력공학부)" userId="1966d26e-7976-44e3-92ce-cb8395d14386" providerId="ADAL" clId="{358F1A85-FEB4-42B9-9AC1-234780A45663}" dt="2024-08-14T01:16:25.951" v="7707" actId="693"/>
          <ac:spMkLst>
            <pc:docMk/>
            <pc:sldMk cId="2081021992" sldId="373"/>
            <ac:spMk id="25" creationId="{2E3EFBE6-F8ED-7E73-499A-ABF07E69D3C3}"/>
          </ac:spMkLst>
        </pc:spChg>
        <pc:spChg chg="add mod">
          <ac:chgData name="김근우(첨단원자력공학부)" userId="1966d26e-7976-44e3-92ce-cb8395d14386" providerId="ADAL" clId="{358F1A85-FEB4-42B9-9AC1-234780A45663}" dt="2024-08-14T01:16:31.795" v="7709" actId="14100"/>
          <ac:spMkLst>
            <pc:docMk/>
            <pc:sldMk cId="2081021992" sldId="373"/>
            <ac:spMk id="26" creationId="{C67172C2-669C-D797-3270-7782BB572BC0}"/>
          </ac:spMkLst>
        </pc:spChg>
        <pc:spChg chg="add mod">
          <ac:chgData name="김근우(첨단원자력공학부)" userId="1966d26e-7976-44e3-92ce-cb8395d14386" providerId="ADAL" clId="{358F1A85-FEB4-42B9-9AC1-234780A45663}" dt="2024-08-14T01:19:59.638" v="7875" actId="1076"/>
          <ac:spMkLst>
            <pc:docMk/>
            <pc:sldMk cId="2081021992" sldId="373"/>
            <ac:spMk id="27" creationId="{67FBAC78-5BB4-7471-7425-2122CA6FC1F7}"/>
          </ac:spMkLst>
        </pc:spChg>
        <pc:spChg chg="add mod">
          <ac:chgData name="김근우(첨단원자력공학부)" userId="1966d26e-7976-44e3-92ce-cb8395d14386" providerId="ADAL" clId="{358F1A85-FEB4-42B9-9AC1-234780A45663}" dt="2024-08-14T01:21:13.791" v="7919" actId="1076"/>
          <ac:spMkLst>
            <pc:docMk/>
            <pc:sldMk cId="2081021992" sldId="373"/>
            <ac:spMk id="28" creationId="{56EDD1E7-986A-E072-5BDD-34098A94E837}"/>
          </ac:spMkLst>
        </pc:spChg>
        <pc:spChg chg="add del mod">
          <ac:chgData name="김근우(첨단원자력공학부)" userId="1966d26e-7976-44e3-92ce-cb8395d14386" providerId="ADAL" clId="{358F1A85-FEB4-42B9-9AC1-234780A45663}" dt="2024-08-14T01:19:01.415" v="7801" actId="22"/>
          <ac:spMkLst>
            <pc:docMk/>
            <pc:sldMk cId="2081021992" sldId="373"/>
            <ac:spMk id="31" creationId="{0CE0BB67-2362-8BA3-CBED-17E8D316E729}"/>
          </ac:spMkLst>
        </pc:spChg>
        <pc:spChg chg="add mod">
          <ac:chgData name="김근우(첨단원자력공학부)" userId="1966d26e-7976-44e3-92ce-cb8395d14386" providerId="ADAL" clId="{358F1A85-FEB4-42B9-9AC1-234780A45663}" dt="2024-08-14T01:21:17.409" v="7921" actId="1076"/>
          <ac:spMkLst>
            <pc:docMk/>
            <pc:sldMk cId="2081021992" sldId="373"/>
            <ac:spMk id="33" creationId="{27442072-40AC-24E9-F409-12B83F15C657}"/>
          </ac:spMkLst>
        </pc:spChg>
        <pc:graphicFrameChg chg="del">
          <ac:chgData name="김근우(첨단원자력공학부)" userId="1966d26e-7976-44e3-92ce-cb8395d14386" providerId="ADAL" clId="{358F1A85-FEB4-42B9-9AC1-234780A45663}" dt="2024-08-14T01:11:48.391" v="7605" actId="478"/>
          <ac:graphicFrameMkLst>
            <pc:docMk/>
            <pc:sldMk cId="2081021992" sldId="373"/>
            <ac:graphicFrameMk id="12" creationId="{387DC567-2402-2012-031E-FB75887C79DC}"/>
          </ac:graphicFrameMkLst>
        </pc:graphicFrameChg>
        <pc:picChg chg="add mod">
          <ac:chgData name="김근우(첨단원자력공학부)" userId="1966d26e-7976-44e3-92ce-cb8395d14386" providerId="ADAL" clId="{358F1A85-FEB4-42B9-9AC1-234780A45663}" dt="2024-08-14T01:19:59.638" v="7875" actId="1076"/>
          <ac:picMkLst>
            <pc:docMk/>
            <pc:sldMk cId="2081021992" sldId="373"/>
            <ac:picMk id="5" creationId="{E693557C-89A9-80AD-3663-7248A8E79DFC}"/>
          </ac:picMkLst>
        </pc:picChg>
        <pc:picChg chg="del">
          <ac:chgData name="김근우(첨단원자력공학부)" userId="1966d26e-7976-44e3-92ce-cb8395d14386" providerId="ADAL" clId="{358F1A85-FEB4-42B9-9AC1-234780A45663}" dt="2024-08-14T01:11:09.653" v="7602" actId="478"/>
          <ac:picMkLst>
            <pc:docMk/>
            <pc:sldMk cId="2081021992" sldId="373"/>
            <ac:picMk id="7" creationId="{28069553-FB10-0A69-5D21-E2EE1562EF1E}"/>
          </ac:picMkLst>
        </pc:picChg>
        <pc:picChg chg="del">
          <ac:chgData name="김근우(첨단원자력공학부)" userId="1966d26e-7976-44e3-92ce-cb8395d14386" providerId="ADAL" clId="{358F1A85-FEB4-42B9-9AC1-234780A45663}" dt="2024-08-14T01:11:09.892" v="7603" actId="478"/>
          <ac:picMkLst>
            <pc:docMk/>
            <pc:sldMk cId="2081021992" sldId="373"/>
            <ac:picMk id="8" creationId="{DA11546F-A18E-27BD-F117-2BD160A2FD25}"/>
          </ac:picMkLst>
        </pc:picChg>
        <pc:picChg chg="add mod">
          <ac:chgData name="김근우(첨단원자력공학부)" userId="1966d26e-7976-44e3-92ce-cb8395d14386" providerId="ADAL" clId="{358F1A85-FEB4-42B9-9AC1-234780A45663}" dt="2024-08-14T01:21:15.354" v="7920" actId="1076"/>
          <ac:picMkLst>
            <pc:docMk/>
            <pc:sldMk cId="2081021992" sldId="373"/>
            <ac:picMk id="11" creationId="{C660FB72-64A1-6976-2DFC-FCD343EB43C5}"/>
          </ac:picMkLst>
        </pc:picChg>
        <pc:picChg chg="add mod">
          <ac:chgData name="김근우(첨단원자력공학부)" userId="1966d26e-7976-44e3-92ce-cb8395d14386" providerId="ADAL" clId="{358F1A85-FEB4-42B9-9AC1-234780A45663}" dt="2024-08-14T01:19:51.823" v="7870" actId="14100"/>
          <ac:picMkLst>
            <pc:docMk/>
            <pc:sldMk cId="2081021992" sldId="373"/>
            <ac:picMk id="16" creationId="{951C5F86-C526-1183-5ADF-C1385A30F2B8}"/>
          </ac:picMkLst>
        </pc:picChg>
        <pc:picChg chg="add mod">
          <ac:chgData name="김근우(첨단원자력공학부)" userId="1966d26e-7976-44e3-92ce-cb8395d14386" providerId="ADAL" clId="{358F1A85-FEB4-42B9-9AC1-234780A45663}" dt="2024-08-14T01:15:02.193" v="7645" actId="1076"/>
          <ac:picMkLst>
            <pc:docMk/>
            <pc:sldMk cId="2081021992" sldId="373"/>
            <ac:picMk id="19" creationId="{5BC548BF-97C1-8E22-017C-689594C6845A}"/>
          </ac:picMkLst>
        </pc:picChg>
        <pc:picChg chg="add mod">
          <ac:chgData name="김근우(첨단원자력공학부)" userId="1966d26e-7976-44e3-92ce-cb8395d14386" providerId="ADAL" clId="{358F1A85-FEB4-42B9-9AC1-234780A45663}" dt="2024-08-14T01:14:32.747" v="7635" actId="571"/>
          <ac:picMkLst>
            <pc:docMk/>
            <pc:sldMk cId="2081021992" sldId="373"/>
            <ac:picMk id="21" creationId="{04795133-3269-2DC0-ADA6-6FE14FF05FE3}"/>
          </ac:picMkLst>
        </pc:picChg>
        <pc:picChg chg="add mod">
          <ac:chgData name="김근우(첨단원자력공학부)" userId="1966d26e-7976-44e3-92ce-cb8395d14386" providerId="ADAL" clId="{358F1A85-FEB4-42B9-9AC1-234780A45663}" dt="2024-08-14T01:19:57.644" v="7874" actId="571"/>
          <ac:picMkLst>
            <pc:docMk/>
            <pc:sldMk cId="2081021992" sldId="373"/>
            <ac:picMk id="34" creationId="{49E9B7AF-3F52-C7C5-7013-19CD7BD03D9F}"/>
          </ac:picMkLst>
        </pc:picChg>
      </pc:sldChg>
      <pc:sldChg chg="delSp modSp add mod ord">
        <pc:chgData name="김근우(첨단원자력공학부)" userId="1966d26e-7976-44e3-92ce-cb8395d14386" providerId="ADAL" clId="{358F1A85-FEB4-42B9-9AC1-234780A45663}" dt="2024-08-14T01:23:27.884" v="8246" actId="478"/>
        <pc:sldMkLst>
          <pc:docMk/>
          <pc:sldMk cId="3964211648" sldId="374"/>
        </pc:sldMkLst>
        <pc:spChg chg="mod">
          <ac:chgData name="김근우(첨단원자력공학부)" userId="1966d26e-7976-44e3-92ce-cb8395d14386" providerId="ADAL" clId="{358F1A85-FEB4-42B9-9AC1-234780A45663}" dt="2024-08-14T01:21:26.160" v="7938" actId="20577"/>
          <ac:spMkLst>
            <pc:docMk/>
            <pc:sldMk cId="3964211648" sldId="374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358F1A85-FEB4-42B9-9AC1-234780A45663}" dt="2024-08-14T01:23:26.167" v="8245" actId="20577"/>
          <ac:spMkLst>
            <pc:docMk/>
            <pc:sldMk cId="3964211648" sldId="374"/>
            <ac:spMk id="3" creationId="{FD6E5838-EB54-E4CE-6366-CBE4A31E4DA6}"/>
          </ac:spMkLst>
        </pc:spChg>
        <pc:picChg chg="del">
          <ac:chgData name="김근우(첨단원자력공학부)" userId="1966d26e-7976-44e3-92ce-cb8395d14386" providerId="ADAL" clId="{358F1A85-FEB4-42B9-9AC1-234780A45663}" dt="2024-08-14T01:23:27.884" v="8246" actId="478"/>
          <ac:picMkLst>
            <pc:docMk/>
            <pc:sldMk cId="3964211648" sldId="374"/>
            <ac:picMk id="4" creationId="{F32D4B12-6BF3-1F5F-D8FF-5E301069850C}"/>
          </ac:picMkLst>
        </pc:picChg>
      </pc:sldChg>
    </pc:docChg>
  </pc:docChgLst>
  <pc:docChgLst>
    <pc:chgData name="김근우(첨단원자력공학부)" userId="1966d26e-7976-44e3-92ce-cb8395d14386" providerId="ADAL" clId="{A2E5E73E-4279-4052-A2AA-1D1FF5E8B143}"/>
    <pc:docChg chg="modSld">
      <pc:chgData name="김근우(첨단원자력공학부)" userId="1966d26e-7976-44e3-92ce-cb8395d14386" providerId="ADAL" clId="{A2E5E73E-4279-4052-A2AA-1D1FF5E8B143}" dt="2024-11-08T01:31:10.691" v="17" actId="115"/>
      <pc:docMkLst>
        <pc:docMk/>
      </pc:docMkLst>
      <pc:sldChg chg="modSp mod">
        <pc:chgData name="김근우(첨단원자력공학부)" userId="1966d26e-7976-44e3-92ce-cb8395d14386" providerId="ADAL" clId="{A2E5E73E-4279-4052-A2AA-1D1FF5E8B143}" dt="2024-11-08T01:31:10.691" v="17" actId="115"/>
        <pc:sldMkLst>
          <pc:docMk/>
          <pc:sldMk cId="2153255353" sldId="404"/>
        </pc:sldMkLst>
        <pc:spChg chg="mod">
          <ac:chgData name="김근우(첨단원자력공학부)" userId="1966d26e-7976-44e3-92ce-cb8395d14386" providerId="ADAL" clId="{A2E5E73E-4279-4052-A2AA-1D1FF5E8B143}" dt="2024-11-08T01:31:10.691" v="17" actId="115"/>
          <ac:spMkLst>
            <pc:docMk/>
            <pc:sldMk cId="2153255353" sldId="404"/>
            <ac:spMk id="4" creationId="{0E9C9823-B2D9-1911-F20C-630673EC5A78}"/>
          </ac:spMkLst>
        </pc:spChg>
        <pc:spChg chg="mod">
          <ac:chgData name="김근우(첨단원자력공학부)" userId="1966d26e-7976-44e3-92ce-cb8395d14386" providerId="ADAL" clId="{A2E5E73E-4279-4052-A2AA-1D1FF5E8B143}" dt="2024-11-08T01:30:50.248" v="7" actId="20577"/>
          <ac:spMkLst>
            <pc:docMk/>
            <pc:sldMk cId="2153255353" sldId="404"/>
            <ac:spMk id="218" creationId="{F015839E-4004-DDEA-5146-3C1B236B3982}"/>
          </ac:spMkLst>
        </pc:spChg>
        <pc:spChg chg="mod">
          <ac:chgData name="김근우(첨단원자력공학부)" userId="1966d26e-7976-44e3-92ce-cb8395d14386" providerId="ADAL" clId="{A2E5E73E-4279-4052-A2AA-1D1FF5E8B143}" dt="2024-11-08T01:30:47.330" v="5" actId="20577"/>
          <ac:spMkLst>
            <pc:docMk/>
            <pc:sldMk cId="2153255353" sldId="404"/>
            <ac:spMk id="219" creationId="{E401C5E2-6AD0-F43B-4ACA-1EFD5F72B17E}"/>
          </ac:spMkLst>
        </pc:spChg>
      </pc:sldChg>
    </pc:docChg>
  </pc:docChgLst>
  <pc:docChgLst>
    <pc:chgData name="김근우(첨단원자력공학부)" userId="1966d26e-7976-44e3-92ce-cb8395d14386" providerId="ADAL" clId="{A6C13FB6-3E70-465B-A49D-490878E196C7}"/>
    <pc:docChg chg="undo redo custSel addSld delSld modSld sldOrd">
      <pc:chgData name="김근우(첨단원자력공학부)" userId="1966d26e-7976-44e3-92ce-cb8395d14386" providerId="ADAL" clId="{A6C13FB6-3E70-465B-A49D-490878E196C7}" dt="2024-11-08T05:22:26.024" v="16742" actId="20577"/>
      <pc:docMkLst>
        <pc:docMk/>
      </pc:docMkLst>
      <pc:sldChg chg="modSp mod">
        <pc:chgData name="김근우(첨단원자력공학부)" userId="1966d26e-7976-44e3-92ce-cb8395d14386" providerId="ADAL" clId="{A6C13FB6-3E70-465B-A49D-490878E196C7}" dt="2024-11-07T20:45:53.232" v="16675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A6C13FB6-3E70-465B-A49D-490878E196C7}" dt="2024-11-03T11:25:17.306" v="2321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A6C13FB6-3E70-465B-A49D-490878E196C7}" dt="2024-11-07T20:45:53.232" v="16675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A6C13FB6-3E70-465B-A49D-490878E196C7}" dt="2024-11-01T14:43:14.223" v="1456" actId="47"/>
        <pc:sldMkLst>
          <pc:docMk/>
          <pc:sldMk cId="1913020666" sldId="369"/>
        </pc:sldMkLst>
      </pc:sldChg>
      <pc:sldChg chg="addSp delSp modSp mod ord delAnim modAnim">
        <pc:chgData name="김근우(첨단원자력공학부)" userId="1966d26e-7976-44e3-92ce-cb8395d14386" providerId="ADAL" clId="{A6C13FB6-3E70-465B-A49D-490878E196C7}" dt="2024-11-07T20:05:58.123" v="14629" actId="20577"/>
        <pc:sldMkLst>
          <pc:docMk/>
          <pc:sldMk cId="260762405" sldId="370"/>
        </pc:sldMkLst>
        <pc:spChg chg="mod">
          <ac:chgData name="김근우(첨단원자력공학부)" userId="1966d26e-7976-44e3-92ce-cb8395d14386" providerId="ADAL" clId="{A6C13FB6-3E70-465B-A49D-490878E196C7}" dt="2024-11-03T11:29:53.705" v="2518" actId="20577"/>
          <ac:spMkLst>
            <pc:docMk/>
            <pc:sldMk cId="260762405" sldId="370"/>
            <ac:spMk id="2" creationId="{B7C830CF-6746-19E4-7860-67B284C79292}"/>
          </ac:spMkLst>
        </pc:spChg>
        <pc:spChg chg="del">
          <ac:chgData name="김근우(첨단원자력공학부)" userId="1966d26e-7976-44e3-92ce-cb8395d14386" providerId="ADAL" clId="{A6C13FB6-3E70-465B-A49D-490878E196C7}" dt="2024-11-01T14:27:03.246" v="1184" actId="478"/>
          <ac:spMkLst>
            <pc:docMk/>
            <pc:sldMk cId="260762405" sldId="370"/>
            <ac:spMk id="3" creationId="{9F62A2A7-47F2-DF1C-AE73-1F5D82087DE6}"/>
          </ac:spMkLst>
        </pc:spChg>
        <pc:spChg chg="add del mod">
          <ac:chgData name="김근우(첨단원자력공학부)" userId="1966d26e-7976-44e3-92ce-cb8395d14386" providerId="ADAL" clId="{A6C13FB6-3E70-465B-A49D-490878E196C7}" dt="2024-11-07T19:59:48.107" v="14419" actId="478"/>
          <ac:spMkLst>
            <pc:docMk/>
            <pc:sldMk cId="260762405" sldId="370"/>
            <ac:spMk id="3" creationId="{A96AE16D-8BA9-AE5B-FA5A-13EE95715D59}"/>
          </ac:spMkLst>
        </pc:spChg>
        <pc:spChg chg="add mod">
          <ac:chgData name="김근우(첨단원자력공학부)" userId="1966d26e-7976-44e3-92ce-cb8395d14386" providerId="ADAL" clId="{A6C13FB6-3E70-465B-A49D-490878E196C7}" dt="2024-11-07T15:20:44.085" v="8871" actId="571"/>
          <ac:spMkLst>
            <pc:docMk/>
            <pc:sldMk cId="260762405" sldId="370"/>
            <ac:spMk id="4" creationId="{F4D4095F-9165-1C59-9888-ADE6064EF3F9}"/>
          </ac:spMkLst>
        </pc:spChg>
        <pc:spChg chg="add mod">
          <ac:chgData name="김근우(첨단원자력공학부)" userId="1966d26e-7976-44e3-92ce-cb8395d14386" providerId="ADAL" clId="{A6C13FB6-3E70-465B-A49D-490878E196C7}" dt="2024-11-07T20:01:11.334" v="14443" actId="1035"/>
          <ac:spMkLst>
            <pc:docMk/>
            <pc:sldMk cId="260762405" sldId="370"/>
            <ac:spMk id="5" creationId="{B7608136-8EA0-6BA7-17E8-1C37B86888E8}"/>
          </ac:spMkLst>
        </pc:spChg>
        <pc:spChg chg="mod">
          <ac:chgData name="김근우(첨단원자력공학부)" userId="1966d26e-7976-44e3-92ce-cb8395d14386" providerId="ADAL" clId="{A6C13FB6-3E70-465B-A49D-490878E196C7}" dt="2024-11-01T14:28:38.025" v="1206"/>
          <ac:spMkLst>
            <pc:docMk/>
            <pc:sldMk cId="260762405" sldId="370"/>
            <ac:spMk id="25" creationId="{E6500A70-D72D-B587-4C44-9CBBD538ACB6}"/>
          </ac:spMkLst>
        </pc:spChg>
        <pc:spChg chg="mod">
          <ac:chgData name="김근우(첨단원자력공학부)" userId="1966d26e-7976-44e3-92ce-cb8395d14386" providerId="ADAL" clId="{A6C13FB6-3E70-465B-A49D-490878E196C7}" dt="2024-11-01T14:28:38.025" v="1206"/>
          <ac:spMkLst>
            <pc:docMk/>
            <pc:sldMk cId="260762405" sldId="370"/>
            <ac:spMk id="26" creationId="{B4D84F03-654B-668C-F859-D401E15CA6EB}"/>
          </ac:spMkLst>
        </pc:spChg>
        <pc:spChg chg="mod">
          <ac:chgData name="김근우(첨단원자력공학부)" userId="1966d26e-7976-44e3-92ce-cb8395d14386" providerId="ADAL" clId="{A6C13FB6-3E70-465B-A49D-490878E196C7}" dt="2024-11-01T14:28:38.025" v="1206"/>
          <ac:spMkLst>
            <pc:docMk/>
            <pc:sldMk cId="260762405" sldId="370"/>
            <ac:spMk id="27" creationId="{7C397665-68AF-7E38-1C4F-9A47CFFF4851}"/>
          </ac:spMkLst>
        </pc:spChg>
        <pc:spChg chg="mod">
          <ac:chgData name="김근우(첨단원자력공학부)" userId="1966d26e-7976-44e3-92ce-cb8395d14386" providerId="ADAL" clId="{A6C13FB6-3E70-465B-A49D-490878E196C7}" dt="2024-11-01T14:28:38.025" v="1206"/>
          <ac:spMkLst>
            <pc:docMk/>
            <pc:sldMk cId="260762405" sldId="370"/>
            <ac:spMk id="28" creationId="{15EAA17E-032E-E5AA-AA3B-35203E6E0A56}"/>
          </ac:spMkLst>
        </pc:spChg>
        <pc:spChg chg="mod">
          <ac:chgData name="김근우(첨단원자력공학부)" userId="1966d26e-7976-44e3-92ce-cb8395d14386" providerId="ADAL" clId="{A6C13FB6-3E70-465B-A49D-490878E196C7}" dt="2024-11-07T20:05:58.123" v="14629" actId="20577"/>
          <ac:spMkLst>
            <pc:docMk/>
            <pc:sldMk cId="260762405" sldId="370"/>
            <ac:spMk id="30" creationId="{6F295670-7587-3A98-A7A1-B12A55C94A3C}"/>
          </ac:spMkLst>
        </pc:spChg>
        <pc:spChg chg="mod">
          <ac:chgData name="김근우(첨단원자력공학부)" userId="1966d26e-7976-44e3-92ce-cb8395d14386" providerId="ADAL" clId="{A6C13FB6-3E70-465B-A49D-490878E196C7}" dt="2024-11-01T14:28:38.025" v="1206"/>
          <ac:spMkLst>
            <pc:docMk/>
            <pc:sldMk cId="260762405" sldId="370"/>
            <ac:spMk id="130" creationId="{AF312602-854A-502A-7538-3033E53127C5}"/>
          </ac:spMkLst>
        </pc:spChg>
        <pc:spChg chg="mod">
          <ac:chgData name="김근우(첨단원자력공학부)" userId="1966d26e-7976-44e3-92ce-cb8395d14386" providerId="ADAL" clId="{A6C13FB6-3E70-465B-A49D-490878E196C7}" dt="2024-11-07T13:18:06.455" v="7072" actId="1076"/>
          <ac:spMkLst>
            <pc:docMk/>
            <pc:sldMk cId="260762405" sldId="370"/>
            <ac:spMk id="134" creationId="{229E4786-F037-CC51-4C85-8CE50B79255E}"/>
          </ac:spMkLst>
        </pc:spChg>
        <pc:spChg chg="add mod">
          <ac:chgData name="김근우(첨단원자력공학부)" userId="1966d26e-7976-44e3-92ce-cb8395d14386" providerId="ADAL" clId="{A6C13FB6-3E70-465B-A49D-490878E196C7}" dt="2024-11-02T07:25:01.175" v="1915" actId="1076"/>
          <ac:spMkLst>
            <pc:docMk/>
            <pc:sldMk cId="260762405" sldId="370"/>
            <ac:spMk id="136" creationId="{8023E76C-BD7E-1947-A593-8B82F277E253}"/>
          </ac:spMkLst>
        </pc:spChg>
        <pc:spChg chg="mod">
          <ac:chgData name="김근우(첨단원자력공학부)" userId="1966d26e-7976-44e3-92ce-cb8395d14386" providerId="ADAL" clId="{A6C13FB6-3E70-465B-A49D-490878E196C7}" dt="2024-11-02T07:24:59.352" v="1913" actId="571"/>
          <ac:spMkLst>
            <pc:docMk/>
            <pc:sldMk cId="260762405" sldId="370"/>
            <ac:spMk id="140" creationId="{3495603C-7B51-B758-AE17-37126E0A44DD}"/>
          </ac:spMkLst>
        </pc:spChg>
        <pc:spChg chg="mod">
          <ac:chgData name="김근우(첨단원자력공학부)" userId="1966d26e-7976-44e3-92ce-cb8395d14386" providerId="ADAL" clId="{A6C13FB6-3E70-465B-A49D-490878E196C7}" dt="2024-11-02T07:24:59.352" v="1913" actId="571"/>
          <ac:spMkLst>
            <pc:docMk/>
            <pc:sldMk cId="260762405" sldId="370"/>
            <ac:spMk id="141" creationId="{5BA53047-DC40-1ACC-2D0A-606455D1DF9E}"/>
          </ac:spMkLst>
        </pc:spChg>
        <pc:spChg chg="mod">
          <ac:chgData name="김근우(첨단원자력공학부)" userId="1966d26e-7976-44e3-92ce-cb8395d14386" providerId="ADAL" clId="{A6C13FB6-3E70-465B-A49D-490878E196C7}" dt="2024-11-02T07:24:59.352" v="1913" actId="571"/>
          <ac:spMkLst>
            <pc:docMk/>
            <pc:sldMk cId="260762405" sldId="370"/>
            <ac:spMk id="142" creationId="{66072452-02DF-A729-C265-2B8F6A21E06D}"/>
          </ac:spMkLst>
        </pc:spChg>
        <pc:spChg chg="mod">
          <ac:chgData name="김근우(첨단원자력공학부)" userId="1966d26e-7976-44e3-92ce-cb8395d14386" providerId="ADAL" clId="{A6C13FB6-3E70-465B-A49D-490878E196C7}" dt="2024-11-02T07:24:59.352" v="1913" actId="571"/>
          <ac:spMkLst>
            <pc:docMk/>
            <pc:sldMk cId="260762405" sldId="370"/>
            <ac:spMk id="143" creationId="{D08A1E3B-5A58-A19C-2188-34F73DBCB935}"/>
          </ac:spMkLst>
        </pc:spChg>
        <pc:spChg chg="mod">
          <ac:chgData name="김근우(첨단원자력공학부)" userId="1966d26e-7976-44e3-92ce-cb8395d14386" providerId="ADAL" clId="{A6C13FB6-3E70-465B-A49D-490878E196C7}" dt="2024-11-03T12:16:49.067" v="3485" actId="20577"/>
          <ac:spMkLst>
            <pc:docMk/>
            <pc:sldMk cId="260762405" sldId="370"/>
            <ac:spMk id="149" creationId="{94D4B386-2E81-C01D-2A20-7553179DEB6A}"/>
          </ac:spMkLst>
        </pc:spChg>
        <pc:spChg chg="add mod">
          <ac:chgData name="김근우(첨단원자력공학부)" userId="1966d26e-7976-44e3-92ce-cb8395d14386" providerId="ADAL" clId="{A6C13FB6-3E70-465B-A49D-490878E196C7}" dt="2024-11-02T07:24:59.352" v="1913" actId="571"/>
          <ac:spMkLst>
            <pc:docMk/>
            <pc:sldMk cId="260762405" sldId="370"/>
            <ac:spMk id="151" creationId="{EF8B389F-7688-449C-148E-E39D2104308E}"/>
          </ac:spMkLst>
        </pc:spChg>
        <pc:spChg chg="add mod">
          <ac:chgData name="김근우(첨단원자력공학부)" userId="1966d26e-7976-44e3-92ce-cb8395d14386" providerId="ADAL" clId="{A6C13FB6-3E70-465B-A49D-490878E196C7}" dt="2024-11-03T12:16:21.092" v="3462" actId="164"/>
          <ac:spMkLst>
            <pc:docMk/>
            <pc:sldMk cId="260762405" sldId="370"/>
            <ac:spMk id="152" creationId="{225759B0-3A7B-E57B-CC84-B1CA8CF1B656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53" creationId="{799C5987-1470-0357-9776-ED8BFF412DE7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57" creationId="{E0FCA7C3-31E7-46A5-6B0C-613E5B03E608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60" creationId="{D62C1BA4-C2B1-430A-6151-A6B4AF5C8054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61" creationId="{4BDB0253-5905-86FD-865F-3BF4B986AF62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63" creationId="{EB4DAD33-76D6-400B-C410-DF0D2CDF6519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70" creationId="{62E484F6-CAB2-F546-3CC8-F469E1D8F5DB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71" creationId="{1B77F249-7AA4-F227-9AF1-4FF70CC23A66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72" creationId="{E71CB157-D1A2-DCF1-BDBB-1C48F21C5F4E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73" creationId="{4D7EFF11-F70F-9394-F95F-EF94787F64EC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75" creationId="{53F032EE-619A-0398-B1D4-E04EB5A2AF5B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76" creationId="{87B01B92-763D-1126-1F87-C36649B024D5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77" creationId="{9FEF2CCC-2AAA-C9DF-7F8C-984EADC8F410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78" creationId="{A499704C-9057-2AF4-C4C4-F79BB4CAD32B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79" creationId="{64461759-F9AB-7F7F-CF1B-C0191BCC7863}"/>
          </ac:spMkLst>
        </pc:spChg>
        <pc:spChg chg="mod">
          <ac:chgData name="김근우(첨단원자력공학부)" userId="1966d26e-7976-44e3-92ce-cb8395d14386" providerId="ADAL" clId="{A6C13FB6-3E70-465B-A49D-490878E196C7}" dt="2024-11-03T12:16:29.088" v="3466" actId="164"/>
          <ac:spMkLst>
            <pc:docMk/>
            <pc:sldMk cId="260762405" sldId="370"/>
            <ac:spMk id="180" creationId="{DD457E53-D05D-2139-56C0-A0B691C52995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85" creationId="{632CC9CC-64B6-771D-AFE5-C625F09FFDEB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86" creationId="{6E6310C5-13F7-54C6-7147-B436C825AE96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88" creationId="{88A47EF1-4D29-C1BA-149E-30904AB68CA7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89" creationId="{F755CCC5-9877-EC3C-25F2-2D27B9CAEE76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95" creationId="{15289721-5C6F-29E2-24FA-25B5D77FA110}"/>
          </ac:spMkLst>
        </pc:spChg>
        <pc:spChg chg="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97" creationId="{747ECCAA-C01F-6D47-9DCC-F89B55D08610}"/>
          </ac:spMkLst>
        </pc:spChg>
        <pc:spChg chg="add mod">
          <ac:chgData name="김근우(첨단원자력공학부)" userId="1966d26e-7976-44e3-92ce-cb8395d14386" providerId="ADAL" clId="{A6C13FB6-3E70-465B-A49D-490878E196C7}" dt="2024-11-02T07:25:22.351" v="1926" actId="571"/>
          <ac:spMkLst>
            <pc:docMk/>
            <pc:sldMk cId="260762405" sldId="370"/>
            <ac:spMk id="198" creationId="{3D404223-F864-7A75-C250-661E5E583110}"/>
          </ac:spMkLst>
        </pc:spChg>
        <pc:spChg chg="add mod">
          <ac:chgData name="김근우(첨단원자력공학부)" userId="1966d26e-7976-44e3-92ce-cb8395d14386" providerId="ADAL" clId="{A6C13FB6-3E70-465B-A49D-490878E196C7}" dt="2024-11-03T12:16:21.092" v="3462" actId="164"/>
          <ac:spMkLst>
            <pc:docMk/>
            <pc:sldMk cId="260762405" sldId="370"/>
            <ac:spMk id="199" creationId="{4D39F9A1-A9D1-6DFF-049B-46346AD3E9D3}"/>
          </ac:spMkLst>
        </pc:spChg>
        <pc:spChg chg="mod topLvl">
          <ac:chgData name="김근우(첨단원자력공학부)" userId="1966d26e-7976-44e3-92ce-cb8395d14386" providerId="ADAL" clId="{A6C13FB6-3E70-465B-A49D-490878E196C7}" dt="2024-11-03T12:16:31.846" v="3467" actId="164"/>
          <ac:spMkLst>
            <pc:docMk/>
            <pc:sldMk cId="260762405" sldId="370"/>
            <ac:spMk id="203" creationId="{3C120C64-39B7-C1C2-C2A7-BEEB7D61E50B}"/>
          </ac:spMkLst>
        </pc:spChg>
        <pc:spChg chg="mod">
          <ac:chgData name="김근우(첨단원자력공학부)" userId="1966d26e-7976-44e3-92ce-cb8395d14386" providerId="ADAL" clId="{A6C13FB6-3E70-465B-A49D-490878E196C7}" dt="2024-11-07T20:01:15.009" v="14448" actId="1038"/>
          <ac:spMkLst>
            <pc:docMk/>
            <pc:sldMk cId="260762405" sldId="370"/>
            <ac:spMk id="206" creationId="{DE7DB43B-627E-BDF2-6225-95F88B78898B}"/>
          </ac:spMkLst>
        </pc:spChg>
        <pc:spChg chg="del mod">
          <ac:chgData name="김근우(첨단원자력공학부)" userId="1966d26e-7976-44e3-92ce-cb8395d14386" providerId="ADAL" clId="{A6C13FB6-3E70-465B-A49D-490878E196C7}" dt="2024-11-01T14:22:57.922" v="797" actId="478"/>
          <ac:spMkLst>
            <pc:docMk/>
            <pc:sldMk cId="260762405" sldId="370"/>
            <ac:spMk id="212" creationId="{29CD4CDD-E8F4-3E40-969E-492FA4FE2A01}"/>
          </ac:spMkLst>
        </pc:spChg>
        <pc:spChg chg="del mod">
          <ac:chgData name="김근우(첨단원자력공학부)" userId="1966d26e-7976-44e3-92ce-cb8395d14386" providerId="ADAL" clId="{A6C13FB6-3E70-465B-A49D-490878E196C7}" dt="2024-11-01T14:23:00.449" v="798" actId="478"/>
          <ac:spMkLst>
            <pc:docMk/>
            <pc:sldMk cId="260762405" sldId="370"/>
            <ac:spMk id="213" creationId="{6ABE42EE-701A-EB7D-BF75-E7F20914786B}"/>
          </ac:spMkLst>
        </pc:spChg>
        <pc:spChg chg="del">
          <ac:chgData name="김근우(첨단원자력공학부)" userId="1966d26e-7976-44e3-92ce-cb8395d14386" providerId="ADAL" clId="{A6C13FB6-3E70-465B-A49D-490878E196C7}" dt="2024-11-01T14:27:05.272" v="1185" actId="478"/>
          <ac:spMkLst>
            <pc:docMk/>
            <pc:sldMk cId="260762405" sldId="370"/>
            <ac:spMk id="216" creationId="{895102AC-9C23-9497-E347-3DE305293804}"/>
          </ac:spMkLst>
        </pc:spChg>
        <pc:grpChg chg="del">
          <ac:chgData name="김근우(첨단원자력공학부)" userId="1966d26e-7976-44e3-92ce-cb8395d14386" providerId="ADAL" clId="{A6C13FB6-3E70-465B-A49D-490878E196C7}" dt="2024-11-01T14:27:09.755" v="1187" actId="478"/>
          <ac:grpSpMkLst>
            <pc:docMk/>
            <pc:sldMk cId="260762405" sldId="370"/>
            <ac:grpSpMk id="4" creationId="{731D3806-244C-0BE4-76E9-4911992D0B2F}"/>
          </ac:grpSpMkLst>
        </pc:grpChg>
        <pc:grpChg chg="del">
          <ac:chgData name="김근우(첨단원자력공학부)" userId="1966d26e-7976-44e3-92ce-cb8395d14386" providerId="ADAL" clId="{A6C13FB6-3E70-465B-A49D-490878E196C7}" dt="2024-11-01T14:27:09.755" v="1187" actId="478"/>
          <ac:grpSpMkLst>
            <pc:docMk/>
            <pc:sldMk cId="260762405" sldId="370"/>
            <ac:grpSpMk id="10" creationId="{CC281B47-A010-C6C6-FAE0-D57638851E93}"/>
          </ac:grpSpMkLst>
        </pc:grpChg>
        <pc:grpChg chg="add mod topLvl">
          <ac:chgData name="김근우(첨단원자력공학부)" userId="1966d26e-7976-44e3-92ce-cb8395d14386" providerId="ADAL" clId="{A6C13FB6-3E70-465B-A49D-490878E196C7}" dt="2024-11-03T12:16:31.846" v="3467" actId="164"/>
          <ac:grpSpMkLst>
            <pc:docMk/>
            <pc:sldMk cId="260762405" sldId="370"/>
            <ac:grpSpMk id="19" creationId="{136F0C0D-A7CF-BE1C-16ED-DA8FDD6FFB7A}"/>
          </ac:grpSpMkLst>
        </pc:grpChg>
        <pc:grpChg chg="add mod">
          <ac:chgData name="김근우(첨단원자력공학부)" userId="1966d26e-7976-44e3-92ce-cb8395d14386" providerId="ADAL" clId="{A6C13FB6-3E70-465B-A49D-490878E196C7}" dt="2024-11-01T14:28:27.094" v="1201" actId="164"/>
          <ac:grpSpMkLst>
            <pc:docMk/>
            <pc:sldMk cId="260762405" sldId="370"/>
            <ac:grpSpMk id="20" creationId="{391833E5-053D-65A7-6EC7-EF52DBAA7844}"/>
          </ac:grpSpMkLst>
        </pc:grpChg>
        <pc:grpChg chg="add del mod">
          <ac:chgData name="김근우(첨단원자력공학부)" userId="1966d26e-7976-44e3-92ce-cb8395d14386" providerId="ADAL" clId="{A6C13FB6-3E70-465B-A49D-490878E196C7}" dt="2024-11-03T12:15:43.031" v="3447" actId="165"/>
          <ac:grpSpMkLst>
            <pc:docMk/>
            <pc:sldMk cId="260762405" sldId="370"/>
            <ac:grpSpMk id="21" creationId="{D98CD4A0-A431-F63D-CE45-957C9D75C2F0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13:12.466" v="3446" actId="1076"/>
          <ac:grpSpMkLst>
            <pc:docMk/>
            <pc:sldMk cId="260762405" sldId="370"/>
            <ac:grpSpMk id="22" creationId="{1E4C9FF0-3B8A-D34E-8A27-40B492A8B636}"/>
          </ac:grpSpMkLst>
        </pc:grpChg>
        <pc:grpChg chg="mod">
          <ac:chgData name="김근우(첨단원자력공학부)" userId="1966d26e-7976-44e3-92ce-cb8395d14386" providerId="ADAL" clId="{A6C13FB6-3E70-465B-A49D-490878E196C7}" dt="2024-11-01T14:28:38.025" v="1206"/>
          <ac:grpSpMkLst>
            <pc:docMk/>
            <pc:sldMk cId="260762405" sldId="370"/>
            <ac:grpSpMk id="23" creationId="{4C819C0C-FDCA-2F6A-B501-D0975E193F37}"/>
          </ac:grpSpMkLst>
        </pc:grpChg>
        <pc:grpChg chg="mod">
          <ac:chgData name="김근우(첨단원자력공학부)" userId="1966d26e-7976-44e3-92ce-cb8395d14386" providerId="ADAL" clId="{A6C13FB6-3E70-465B-A49D-490878E196C7}" dt="2024-11-01T14:28:38.025" v="1206"/>
          <ac:grpSpMkLst>
            <pc:docMk/>
            <pc:sldMk cId="260762405" sldId="370"/>
            <ac:grpSpMk id="24" creationId="{40D3BF3F-2BE5-FBD0-091B-D9C742C05CC8}"/>
          </ac:grpSpMkLst>
        </pc:grpChg>
        <pc:grpChg chg="mod">
          <ac:chgData name="김근우(첨단원자력공학부)" userId="1966d26e-7976-44e3-92ce-cb8395d14386" providerId="ADAL" clId="{A6C13FB6-3E70-465B-A49D-490878E196C7}" dt="2024-11-01T14:28:38.025" v="1206"/>
          <ac:grpSpMkLst>
            <pc:docMk/>
            <pc:sldMk cId="260762405" sldId="370"/>
            <ac:grpSpMk id="29" creationId="{8DB91868-92A7-436A-D8C6-DCE0FC9D9565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13:12.466" v="3446" actId="1076"/>
          <ac:grpSpMkLst>
            <pc:docMk/>
            <pc:sldMk cId="260762405" sldId="370"/>
            <ac:grpSpMk id="129" creationId="{891EA5C4-56F4-D77E-1224-21E2E0F24E55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13:12.466" v="3446" actId="1076"/>
          <ac:grpSpMkLst>
            <pc:docMk/>
            <pc:sldMk cId="260762405" sldId="370"/>
            <ac:grpSpMk id="133" creationId="{0E8C28FC-BD7D-4448-A049-91F6374E2E88}"/>
          </ac:grpSpMkLst>
        </pc:grpChg>
        <pc:grpChg chg="add mod">
          <ac:chgData name="김근우(첨단원자력공학부)" userId="1966d26e-7976-44e3-92ce-cb8395d14386" providerId="ADAL" clId="{A6C13FB6-3E70-465B-A49D-490878E196C7}" dt="2024-11-02T07:24:59.352" v="1913" actId="571"/>
          <ac:grpSpMkLst>
            <pc:docMk/>
            <pc:sldMk cId="260762405" sldId="370"/>
            <ac:grpSpMk id="137" creationId="{00377D22-7593-08A3-851C-90520A6209C7}"/>
          </ac:grpSpMkLst>
        </pc:grpChg>
        <pc:grpChg chg="mod">
          <ac:chgData name="김근우(첨단원자력공학부)" userId="1966d26e-7976-44e3-92ce-cb8395d14386" providerId="ADAL" clId="{A6C13FB6-3E70-465B-A49D-490878E196C7}" dt="2024-11-02T07:24:59.352" v="1913" actId="571"/>
          <ac:grpSpMkLst>
            <pc:docMk/>
            <pc:sldMk cId="260762405" sldId="370"/>
            <ac:grpSpMk id="138" creationId="{26CB8ECD-137A-4016-67C6-A740ED0F6AA2}"/>
          </ac:grpSpMkLst>
        </pc:grpChg>
        <pc:grpChg chg="mod">
          <ac:chgData name="김근우(첨단원자력공학부)" userId="1966d26e-7976-44e3-92ce-cb8395d14386" providerId="ADAL" clId="{A6C13FB6-3E70-465B-A49D-490878E196C7}" dt="2024-11-02T07:24:59.352" v="1913" actId="571"/>
          <ac:grpSpMkLst>
            <pc:docMk/>
            <pc:sldMk cId="260762405" sldId="370"/>
            <ac:grpSpMk id="139" creationId="{52C0B5C1-5ABE-120C-5208-4F3E36CF4FCC}"/>
          </ac:grpSpMkLst>
        </pc:grpChg>
        <pc:grpChg chg="mod">
          <ac:chgData name="김근우(첨단원자력공학부)" userId="1966d26e-7976-44e3-92ce-cb8395d14386" providerId="ADAL" clId="{A6C13FB6-3E70-465B-A49D-490878E196C7}" dt="2024-11-02T07:24:59.352" v="1913" actId="571"/>
          <ac:grpSpMkLst>
            <pc:docMk/>
            <pc:sldMk cId="260762405" sldId="370"/>
            <ac:grpSpMk id="144" creationId="{EE8D6A55-7270-738D-08C6-94FA0391BE7E}"/>
          </ac:grpSpMkLst>
        </pc:grpChg>
        <pc:grpChg chg="add 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54" creationId="{BFFCDC5D-5D4F-006B-2588-901F712106B9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55" creationId="{F17A5D30-602D-2D8D-482B-103AFA9E0AEB}"/>
          </ac:grpSpMkLst>
        </pc:grpChg>
        <pc:grpChg chg="mod">
          <ac:chgData name="김근우(첨단원자력공학부)" userId="1966d26e-7976-44e3-92ce-cb8395d14386" providerId="ADAL" clId="{A6C13FB6-3E70-465B-A49D-490878E196C7}" dt="2024-11-03T12:16:29.088" v="3466" actId="164"/>
          <ac:grpSpMkLst>
            <pc:docMk/>
            <pc:sldMk cId="260762405" sldId="370"/>
            <ac:grpSpMk id="156" creationId="{1BFE6190-111C-9516-90DE-D64CF7C36D61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58" creationId="{7EDFC514-967A-3E36-7064-DAE1F9B16BF3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64" creationId="{0112FA8A-FA3D-73C8-6E3D-321E98686EDC}"/>
          </ac:grpSpMkLst>
        </pc:grpChg>
        <pc:grpChg chg="mod">
          <ac:chgData name="김근우(첨단원자력공학부)" userId="1966d26e-7976-44e3-92ce-cb8395d14386" providerId="ADAL" clId="{A6C13FB6-3E70-465B-A49D-490878E196C7}" dt="2024-11-03T12:16:29.088" v="3466" actId="164"/>
          <ac:grpSpMkLst>
            <pc:docMk/>
            <pc:sldMk cId="260762405" sldId="370"/>
            <ac:grpSpMk id="166" creationId="{9CBD0410-BE0F-7E26-33F3-9E6B9DA420E7}"/>
          </ac:grpSpMkLst>
        </pc:grpChg>
        <pc:grpChg chg="mod">
          <ac:chgData name="김근우(첨단원자력공학부)" userId="1966d26e-7976-44e3-92ce-cb8395d14386" providerId="ADAL" clId="{A6C13FB6-3E70-465B-A49D-490878E196C7}" dt="2024-11-03T12:16:29.088" v="3466" actId="164"/>
          <ac:grpSpMkLst>
            <pc:docMk/>
            <pc:sldMk cId="260762405" sldId="370"/>
            <ac:grpSpMk id="167" creationId="{1B2C15D4-0641-09BA-F92F-2DC567B6820B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68" creationId="{8A1AC989-6399-6A3C-987F-72B654320194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69" creationId="{240C8826-1E55-B21B-BC4C-4D4726A97087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74" creationId="{F2C3D4FE-8F8B-EE53-DFEF-C2FF36F89E25}"/>
          </ac:grpSpMkLst>
        </pc:grpChg>
        <pc:grpChg chg="mod">
          <ac:chgData name="김근우(첨단원자력공학부)" userId="1966d26e-7976-44e3-92ce-cb8395d14386" providerId="ADAL" clId="{A6C13FB6-3E70-465B-A49D-490878E196C7}" dt="2024-11-03T12:16:29.088" v="3466" actId="164"/>
          <ac:grpSpMkLst>
            <pc:docMk/>
            <pc:sldMk cId="260762405" sldId="370"/>
            <ac:grpSpMk id="181" creationId="{728663A1-69AB-D1FD-DD98-6755F15FD157}"/>
          </ac:grpSpMkLst>
        </pc:grpChg>
        <pc:grpChg chg="mod">
          <ac:chgData name="김근우(첨단원자력공학부)" userId="1966d26e-7976-44e3-92ce-cb8395d14386" providerId="ADAL" clId="{A6C13FB6-3E70-465B-A49D-490878E196C7}" dt="2024-11-03T12:16:29.088" v="3466" actId="164"/>
          <ac:grpSpMkLst>
            <pc:docMk/>
            <pc:sldMk cId="260762405" sldId="370"/>
            <ac:grpSpMk id="182" creationId="{68D2350C-699A-30C3-1903-00C7A45911CA}"/>
          </ac:grpSpMkLst>
        </pc:grpChg>
        <pc:grpChg chg="mod">
          <ac:chgData name="김근우(첨단원자력공학부)" userId="1966d26e-7976-44e3-92ce-cb8395d14386" providerId="ADAL" clId="{A6C13FB6-3E70-465B-A49D-490878E196C7}" dt="2024-11-03T12:16:29.088" v="3466" actId="164"/>
          <ac:grpSpMkLst>
            <pc:docMk/>
            <pc:sldMk cId="260762405" sldId="370"/>
            <ac:grpSpMk id="183" creationId="{67690012-A8F0-236E-812C-CF5C37E3A183}"/>
          </ac:grpSpMkLst>
        </pc:grpChg>
        <pc:grpChg chg="mod">
          <ac:chgData name="김근우(첨단원자력공학부)" userId="1966d26e-7976-44e3-92ce-cb8395d14386" providerId="ADAL" clId="{A6C13FB6-3E70-465B-A49D-490878E196C7}" dt="2024-11-03T12:16:29.088" v="3466" actId="164"/>
          <ac:grpSpMkLst>
            <pc:docMk/>
            <pc:sldMk cId="260762405" sldId="370"/>
            <ac:grpSpMk id="184" creationId="{FAB85E29-D034-F9B5-8BB7-C8FB39F223F1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87" creationId="{28B29F39-D091-8160-E2EE-80AEA9311F7E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90" creationId="{924C1A2B-0DAF-0071-A2B8-E8F8F2FE9DDF}"/>
          </ac:grpSpMkLst>
        </pc:grpChg>
        <pc:grpChg chg="mod">
          <ac:chgData name="김근우(첨단원자력공학부)" userId="1966d26e-7976-44e3-92ce-cb8395d14386" providerId="ADAL" clId="{A6C13FB6-3E70-465B-A49D-490878E196C7}" dt="2024-11-02T07:25:22.351" v="1926" actId="571"/>
          <ac:grpSpMkLst>
            <pc:docMk/>
            <pc:sldMk cId="260762405" sldId="370"/>
            <ac:grpSpMk id="191" creationId="{2E2B36E9-9ED1-785A-3A29-4C7FDD1B37F4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16:31.846" v="3467" actId="164"/>
          <ac:grpSpMkLst>
            <pc:docMk/>
            <pc:sldMk cId="260762405" sldId="370"/>
            <ac:grpSpMk id="204" creationId="{109821F3-8BB3-A13B-9B39-31D961E749D2}"/>
          </ac:grpSpMkLst>
        </pc:grpChg>
        <pc:grpChg chg="mod topLvl">
          <ac:chgData name="김근우(첨단원자력공학부)" userId="1966d26e-7976-44e3-92ce-cb8395d14386" providerId="ADAL" clId="{A6C13FB6-3E70-465B-A49D-490878E196C7}" dt="2024-11-03T12:16:31.846" v="3467" actId="164"/>
          <ac:grpSpMkLst>
            <pc:docMk/>
            <pc:sldMk cId="260762405" sldId="370"/>
            <ac:grpSpMk id="207" creationId="{CBF62DB0-662E-61C0-5312-B2ADBC8ADE67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16:21.092" v="3462" actId="164"/>
          <ac:grpSpMkLst>
            <pc:docMk/>
            <pc:sldMk cId="260762405" sldId="370"/>
            <ac:grpSpMk id="208" creationId="{EB7F896B-26E3-083B-A2E0-3C57B4C72B17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16:20.588" v="3461" actId="164"/>
          <ac:grpSpMkLst>
            <pc:docMk/>
            <pc:sldMk cId="260762405" sldId="370"/>
            <ac:grpSpMk id="209" creationId="{2CCFCF71-01D0-D6C5-EEB3-6C1E7BA493BF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16:29.088" v="3466" actId="164"/>
          <ac:grpSpMkLst>
            <pc:docMk/>
            <pc:sldMk cId="260762405" sldId="370"/>
            <ac:grpSpMk id="210" creationId="{9B51C272-5EA2-7CD3-4206-700C0BA6544D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16:33.811" v="3469" actId="1076"/>
          <ac:grpSpMkLst>
            <pc:docMk/>
            <pc:sldMk cId="260762405" sldId="370"/>
            <ac:grpSpMk id="211" creationId="{7CE2DA56-6C73-D81D-E212-037B46FBD9B8}"/>
          </ac:grpSpMkLst>
        </pc:grpChg>
        <pc:graphicFrameChg chg="del">
          <ac:chgData name="김근우(첨단원자력공학부)" userId="1966d26e-7976-44e3-92ce-cb8395d14386" providerId="ADAL" clId="{A6C13FB6-3E70-465B-A49D-490878E196C7}" dt="2024-11-01T14:27:05.272" v="1185" actId="478"/>
          <ac:graphicFrameMkLst>
            <pc:docMk/>
            <pc:sldMk cId="260762405" sldId="370"/>
            <ac:graphicFrameMk id="217" creationId="{63900299-23FA-0A12-BCE6-77D97FDC69A7}"/>
          </ac:graphicFrameMkLst>
        </pc:graphicFrameChg>
        <pc:picChg chg="add mod">
          <ac:chgData name="김근우(첨단원자력공학부)" userId="1966d26e-7976-44e3-92ce-cb8395d14386" providerId="ADAL" clId="{A6C13FB6-3E70-465B-A49D-490878E196C7}" dt="2024-11-07T15:20:44.085" v="8871" actId="571"/>
          <ac:picMkLst>
            <pc:docMk/>
            <pc:sldMk cId="260762405" sldId="370"/>
            <ac:picMk id="5" creationId="{4C4A39F6-8706-F895-BB0A-42DC4A6325A4}"/>
          </ac:picMkLst>
        </pc:picChg>
        <pc:picChg chg="add del mod">
          <ac:chgData name="김근우(첨단원자력공학부)" userId="1966d26e-7976-44e3-92ce-cb8395d14386" providerId="ADAL" clId="{A6C13FB6-3E70-465B-A49D-490878E196C7}" dt="2024-11-01T14:27:59.935" v="1194" actId="478"/>
          <ac:picMkLst>
            <pc:docMk/>
            <pc:sldMk cId="260762405" sldId="370"/>
            <ac:picMk id="18" creationId="{BC6A05F0-E6D7-4AB9-59E9-608AD6839629}"/>
          </ac:picMkLst>
        </pc:picChg>
        <pc:picChg chg="mod">
          <ac:chgData name="김근우(첨단원자력공학부)" userId="1966d26e-7976-44e3-92ce-cb8395d14386" providerId="ADAL" clId="{A6C13FB6-3E70-465B-A49D-490878E196C7}" dt="2024-11-01T14:28:38.025" v="1206"/>
          <ac:picMkLst>
            <pc:docMk/>
            <pc:sldMk cId="260762405" sldId="370"/>
            <ac:picMk id="31" creationId="{FC0BB74A-15C3-2750-33E6-8564D2DD060C}"/>
          </ac:picMkLst>
        </pc:picChg>
        <pc:picChg chg="mod">
          <ac:chgData name="김근우(첨단원자력공학부)" userId="1966d26e-7976-44e3-92ce-cb8395d14386" providerId="ADAL" clId="{A6C13FB6-3E70-465B-A49D-490878E196C7}" dt="2024-11-01T14:28:38.025" v="1206"/>
          <ac:picMkLst>
            <pc:docMk/>
            <pc:sldMk cId="260762405" sldId="370"/>
            <ac:picMk id="128" creationId="{E588966C-0C28-965D-BA7A-51CE43152FA1}"/>
          </ac:picMkLst>
        </pc:picChg>
        <pc:picChg chg="mod">
          <ac:chgData name="김근우(첨단원자력공학부)" userId="1966d26e-7976-44e3-92ce-cb8395d14386" providerId="ADAL" clId="{A6C13FB6-3E70-465B-A49D-490878E196C7}" dt="2024-11-02T07:24:59.352" v="1913" actId="571"/>
          <ac:picMkLst>
            <pc:docMk/>
            <pc:sldMk cId="260762405" sldId="370"/>
            <ac:picMk id="146" creationId="{481F7051-8407-E390-DBFF-130778E1DE52}"/>
          </ac:picMkLst>
        </pc:picChg>
        <pc:picChg chg="mod">
          <ac:chgData name="김근우(첨단원자력공학부)" userId="1966d26e-7976-44e3-92ce-cb8395d14386" providerId="ADAL" clId="{A6C13FB6-3E70-465B-A49D-490878E196C7}" dt="2024-11-02T07:24:59.352" v="1913" actId="571"/>
          <ac:picMkLst>
            <pc:docMk/>
            <pc:sldMk cId="260762405" sldId="370"/>
            <ac:picMk id="150" creationId="{D57E8DF0-5EA3-3D14-7F6B-301C23E2F222}"/>
          </ac:picMkLst>
        </pc:picChg>
        <pc:picChg chg="del">
          <ac:chgData name="김근우(첨단원자력공학부)" userId="1966d26e-7976-44e3-92ce-cb8395d14386" providerId="ADAL" clId="{A6C13FB6-3E70-465B-A49D-490878E196C7}" dt="2024-11-01T14:27:07.934" v="1186" actId="478"/>
          <ac:picMkLst>
            <pc:docMk/>
            <pc:sldMk cId="260762405" sldId="370"/>
            <ac:picMk id="159" creationId="{E36399A1-7A42-CCAA-CDDF-10829BC1ED07}"/>
          </ac:picMkLst>
        </pc:picChg>
        <pc:picChg chg="mod">
          <ac:chgData name="김근우(첨단원자력공학부)" userId="1966d26e-7976-44e3-92ce-cb8395d14386" providerId="ADAL" clId="{A6C13FB6-3E70-465B-A49D-490878E196C7}" dt="2024-11-03T12:16:29.088" v="3466" actId="164"/>
          <ac:picMkLst>
            <pc:docMk/>
            <pc:sldMk cId="260762405" sldId="370"/>
            <ac:picMk id="165" creationId="{3CCF8215-A116-38C5-D1C9-CE5775DDA19E}"/>
          </ac:picMkLst>
        </pc:picChg>
        <pc:picChg chg="mod">
          <ac:chgData name="김근우(첨단원자력공학부)" userId="1966d26e-7976-44e3-92ce-cb8395d14386" providerId="ADAL" clId="{A6C13FB6-3E70-465B-A49D-490878E196C7}" dt="2024-11-02T07:25:22.351" v="1926" actId="571"/>
          <ac:picMkLst>
            <pc:docMk/>
            <pc:sldMk cId="260762405" sldId="370"/>
            <ac:picMk id="196" creationId="{AB56DFC7-C09F-6078-07D8-C164170C1F2C}"/>
          </ac:picMkLst>
        </pc:picChg>
        <pc:picChg chg="add del mod">
          <ac:chgData name="김근우(첨단원자력공학부)" userId="1966d26e-7976-44e3-92ce-cb8395d14386" providerId="ADAL" clId="{A6C13FB6-3E70-465B-A49D-490878E196C7}" dt="2024-11-03T11:28:21.942" v="2465" actId="478"/>
          <ac:picMkLst>
            <pc:docMk/>
            <pc:sldMk cId="260762405" sldId="370"/>
            <ac:picMk id="200" creationId="{91C3DD34-495F-1E58-59B6-97291CD37317}"/>
          </ac:picMkLst>
        </pc:picChg>
        <pc:picChg chg="add mod">
          <ac:chgData name="김근우(첨단원자력공학부)" userId="1966d26e-7976-44e3-92ce-cb8395d14386" providerId="ADAL" clId="{A6C13FB6-3E70-465B-A49D-490878E196C7}" dt="2024-11-07T15:20:46.590" v="8872" actId="1076"/>
          <ac:picMkLst>
            <pc:docMk/>
            <pc:sldMk cId="260762405" sldId="370"/>
            <ac:picMk id="201" creationId="{27D9DB9B-3242-D0BB-8C05-EE11029C4655}"/>
          </ac:picMkLst>
        </pc:picChg>
        <pc:picChg chg="add mod">
          <ac:chgData name="김근우(첨단원자력공학부)" userId="1966d26e-7976-44e3-92ce-cb8395d14386" providerId="ADAL" clId="{A6C13FB6-3E70-465B-A49D-490878E196C7}" dt="2024-11-07T15:20:46.590" v="8872" actId="1076"/>
          <ac:picMkLst>
            <pc:docMk/>
            <pc:sldMk cId="260762405" sldId="370"/>
            <ac:picMk id="202" creationId="{E12C8956-279D-BD1A-D847-64D6F0D34A56}"/>
          </ac:picMkLst>
        </pc:picChg>
        <pc:picChg chg="del">
          <ac:chgData name="김근우(첨단원자력공학부)" userId="1966d26e-7976-44e3-92ce-cb8395d14386" providerId="ADAL" clId="{A6C13FB6-3E70-465B-A49D-490878E196C7}" dt="2024-11-01T14:27:03.246" v="1184" actId="478"/>
          <ac:picMkLst>
            <pc:docMk/>
            <pc:sldMk cId="260762405" sldId="370"/>
            <ac:picMk id="215" creationId="{11E60B30-EF26-4274-D2FB-F194FD5A1080}"/>
          </ac:picMkLst>
        </pc:picChg>
        <pc:cxnChg chg="add mod">
          <ac:chgData name="김근우(첨단원자력공학부)" userId="1966d26e-7976-44e3-92ce-cb8395d14386" providerId="ADAL" clId="{A6C13FB6-3E70-465B-A49D-490878E196C7}" dt="2024-11-07T20:01:11.334" v="14443" actId="1035"/>
          <ac:cxnSpMkLst>
            <pc:docMk/>
            <pc:sldMk cId="260762405" sldId="370"/>
            <ac:cxnSpMk id="4" creationId="{2A12CBBF-DD84-2B67-40D1-49B221796069}"/>
          </ac:cxnSpMkLst>
        </pc:cxnChg>
        <pc:cxnChg chg="mod">
          <ac:chgData name="김근우(첨단원자력공학부)" userId="1966d26e-7976-44e3-92ce-cb8395d14386" providerId="ADAL" clId="{A6C13FB6-3E70-465B-A49D-490878E196C7}" dt="2024-11-01T14:28:38.025" v="1206"/>
          <ac:cxnSpMkLst>
            <pc:docMk/>
            <pc:sldMk cId="260762405" sldId="370"/>
            <ac:cxnSpMk id="131" creationId="{F88A8F69-E254-AF52-638A-458A47C3E753}"/>
          </ac:cxnSpMkLst>
        </pc:cxnChg>
        <pc:cxnChg chg="mod">
          <ac:chgData name="김근우(첨단원자력공학부)" userId="1966d26e-7976-44e3-92ce-cb8395d14386" providerId="ADAL" clId="{A6C13FB6-3E70-465B-A49D-490878E196C7}" dt="2024-11-01T14:28:38.025" v="1206"/>
          <ac:cxnSpMkLst>
            <pc:docMk/>
            <pc:sldMk cId="260762405" sldId="370"/>
            <ac:cxnSpMk id="132" creationId="{AE94294F-FB13-BF85-273D-FB8D3608A400}"/>
          </ac:cxnSpMkLst>
        </pc:cxnChg>
        <pc:cxnChg chg="mod">
          <ac:chgData name="김근우(첨단원자력공학부)" userId="1966d26e-7976-44e3-92ce-cb8395d14386" providerId="ADAL" clId="{A6C13FB6-3E70-465B-A49D-490878E196C7}" dt="2024-11-07T13:18:08.704" v="7073" actId="14100"/>
          <ac:cxnSpMkLst>
            <pc:docMk/>
            <pc:sldMk cId="260762405" sldId="370"/>
            <ac:cxnSpMk id="135" creationId="{6F8B9383-F5FA-0A20-DDB1-AD0660DD331A}"/>
          </ac:cxnSpMkLst>
        </pc:cxnChg>
        <pc:cxnChg chg="mod">
          <ac:chgData name="김근우(첨단원자력공학부)" userId="1966d26e-7976-44e3-92ce-cb8395d14386" providerId="ADAL" clId="{A6C13FB6-3E70-465B-A49D-490878E196C7}" dt="2024-11-03T12:16:29.088" v="3466" actId="164"/>
          <ac:cxnSpMkLst>
            <pc:docMk/>
            <pc:sldMk cId="260762405" sldId="370"/>
            <ac:cxnSpMk id="145" creationId="{0407DE38-C167-A0C5-9597-17B6D212D0F3}"/>
          </ac:cxnSpMkLst>
        </pc:cxnChg>
        <pc:cxnChg chg="mod">
          <ac:chgData name="김근우(첨단원자력공학부)" userId="1966d26e-7976-44e3-92ce-cb8395d14386" providerId="ADAL" clId="{A6C13FB6-3E70-465B-A49D-490878E196C7}" dt="2024-11-03T12:16:29.088" v="3466" actId="164"/>
          <ac:cxnSpMkLst>
            <pc:docMk/>
            <pc:sldMk cId="260762405" sldId="370"/>
            <ac:cxnSpMk id="147" creationId="{CA6162A5-1356-1DAE-57E5-D47095AD966C}"/>
          </ac:cxnSpMkLst>
        </pc:cxnChg>
        <pc:cxnChg chg="mod">
          <ac:chgData name="김근우(첨단원자력공학부)" userId="1966d26e-7976-44e3-92ce-cb8395d14386" providerId="ADAL" clId="{A6C13FB6-3E70-465B-A49D-490878E196C7}" dt="2024-11-03T12:16:29.088" v="3466" actId="164"/>
          <ac:cxnSpMkLst>
            <pc:docMk/>
            <pc:sldMk cId="260762405" sldId="370"/>
            <ac:cxnSpMk id="148" creationId="{0545FADF-D6C7-A90A-2C00-B487D15C866E}"/>
          </ac:cxnSpMkLst>
        </pc:cxnChg>
        <pc:cxnChg chg="mod">
          <ac:chgData name="김근우(첨단원자력공학부)" userId="1966d26e-7976-44e3-92ce-cb8395d14386" providerId="ADAL" clId="{A6C13FB6-3E70-465B-A49D-490878E196C7}" dt="2024-11-02T07:25:22.351" v="1926" actId="571"/>
          <ac:cxnSpMkLst>
            <pc:docMk/>
            <pc:sldMk cId="260762405" sldId="370"/>
            <ac:cxnSpMk id="162" creationId="{12CD324C-A1A3-29D6-B393-971D78199A08}"/>
          </ac:cxnSpMkLst>
        </pc:cxnChg>
        <pc:cxnChg chg="mod">
          <ac:chgData name="김근우(첨단원자력공학부)" userId="1966d26e-7976-44e3-92ce-cb8395d14386" providerId="ADAL" clId="{A6C13FB6-3E70-465B-A49D-490878E196C7}" dt="2024-11-02T07:25:22.351" v="1926" actId="571"/>
          <ac:cxnSpMkLst>
            <pc:docMk/>
            <pc:sldMk cId="260762405" sldId="370"/>
            <ac:cxnSpMk id="192" creationId="{C87DF7C2-6455-9539-034D-F9F87AE988EC}"/>
          </ac:cxnSpMkLst>
        </pc:cxnChg>
        <pc:cxnChg chg="mod">
          <ac:chgData name="김근우(첨단원자력공학부)" userId="1966d26e-7976-44e3-92ce-cb8395d14386" providerId="ADAL" clId="{A6C13FB6-3E70-465B-A49D-490878E196C7}" dt="2024-11-02T07:25:22.351" v="1926" actId="571"/>
          <ac:cxnSpMkLst>
            <pc:docMk/>
            <pc:sldMk cId="260762405" sldId="370"/>
            <ac:cxnSpMk id="193" creationId="{89C22F9D-96DA-AF51-2004-2747B2691061}"/>
          </ac:cxnSpMkLst>
        </pc:cxnChg>
        <pc:cxnChg chg="mod">
          <ac:chgData name="김근우(첨단원자력공학부)" userId="1966d26e-7976-44e3-92ce-cb8395d14386" providerId="ADAL" clId="{A6C13FB6-3E70-465B-A49D-490878E196C7}" dt="2024-11-02T07:25:22.351" v="1926" actId="571"/>
          <ac:cxnSpMkLst>
            <pc:docMk/>
            <pc:sldMk cId="260762405" sldId="370"/>
            <ac:cxnSpMk id="194" creationId="{0CCF789B-D546-E56C-94CD-E2817B7B7F3E}"/>
          </ac:cxnSpMkLst>
        </pc:cxnChg>
        <pc:cxnChg chg="mod">
          <ac:chgData name="김근우(첨단원자력공학부)" userId="1966d26e-7976-44e3-92ce-cb8395d14386" providerId="ADAL" clId="{A6C13FB6-3E70-465B-A49D-490878E196C7}" dt="2024-11-07T20:01:15.009" v="14448" actId="1038"/>
          <ac:cxnSpMkLst>
            <pc:docMk/>
            <pc:sldMk cId="260762405" sldId="370"/>
            <ac:cxnSpMk id="205" creationId="{ED79935E-CD67-6D4C-AF4A-9191C6A3C3BA}"/>
          </ac:cxnSpMkLst>
        </pc:cxnChg>
      </pc:sldChg>
      <pc:sldChg chg="del">
        <pc:chgData name="김근우(첨단원자력공학부)" userId="1966d26e-7976-44e3-92ce-cb8395d14386" providerId="ADAL" clId="{A6C13FB6-3E70-465B-A49D-490878E196C7}" dt="2024-11-05T06:41:21.270" v="6178" actId="47"/>
        <pc:sldMkLst>
          <pc:docMk/>
          <pc:sldMk cId="3463865179" sldId="372"/>
        </pc:sldMkLst>
      </pc:sldChg>
      <pc:sldChg chg="delSp modSp del mod">
        <pc:chgData name="김근우(첨단원자력공학부)" userId="1966d26e-7976-44e3-92ce-cb8395d14386" providerId="ADAL" clId="{A6C13FB6-3E70-465B-A49D-490878E196C7}" dt="2024-11-01T14:36:45.011" v="1266" actId="47"/>
        <pc:sldMkLst>
          <pc:docMk/>
          <pc:sldMk cId="1658572053" sldId="373"/>
        </pc:sldMkLst>
        <pc:grpChg chg="mod">
          <ac:chgData name="김근우(첨단원자력공학부)" userId="1966d26e-7976-44e3-92ce-cb8395d14386" providerId="ADAL" clId="{A6C13FB6-3E70-465B-A49D-490878E196C7}" dt="2024-11-01T14:11:43.274" v="4" actId="1076"/>
          <ac:grpSpMkLst>
            <pc:docMk/>
            <pc:sldMk cId="1658572053" sldId="373"/>
            <ac:grpSpMk id="15" creationId="{C5397248-E497-8159-3531-AA20B5C06DA8}"/>
          </ac:grpSpMkLst>
        </pc:grpChg>
        <pc:picChg chg="del">
          <ac:chgData name="김근우(첨단원자력공학부)" userId="1966d26e-7976-44e3-92ce-cb8395d14386" providerId="ADAL" clId="{A6C13FB6-3E70-465B-A49D-490878E196C7}" dt="2024-11-01T14:27:24.953" v="1188" actId="21"/>
          <ac:picMkLst>
            <pc:docMk/>
            <pc:sldMk cId="1658572053" sldId="373"/>
            <ac:picMk id="7" creationId="{BC6A05F0-E6D7-4AB9-59E9-608AD6839629}"/>
          </ac:picMkLst>
        </pc:picChg>
      </pc:sldChg>
      <pc:sldChg chg="addSp delSp modSp mod ord modAnim">
        <pc:chgData name="김근우(첨단원자력공학부)" userId="1966d26e-7976-44e3-92ce-cb8395d14386" providerId="ADAL" clId="{A6C13FB6-3E70-465B-A49D-490878E196C7}" dt="2024-11-08T05:13:23.318" v="16737" actId="20577"/>
        <pc:sldMkLst>
          <pc:docMk/>
          <pc:sldMk cId="4229103422" sldId="374"/>
        </pc:sldMkLst>
        <pc:spChg chg="mod">
          <ac:chgData name="김근우(첨단원자력공학부)" userId="1966d26e-7976-44e3-92ce-cb8395d14386" providerId="ADAL" clId="{A6C13FB6-3E70-465B-A49D-490878E196C7}" dt="2024-11-07T20:35:05.441" v="16202"/>
          <ac:spMkLst>
            <pc:docMk/>
            <pc:sldMk cId="4229103422" sldId="374"/>
            <ac:spMk id="2" creationId="{B7C830CF-6746-19E4-7860-67B284C79292}"/>
          </ac:spMkLst>
        </pc:spChg>
        <pc:spChg chg="del mod">
          <ac:chgData name="김근우(첨단원자력공학부)" userId="1966d26e-7976-44e3-92ce-cb8395d14386" providerId="ADAL" clId="{A6C13FB6-3E70-465B-A49D-490878E196C7}" dt="2024-11-03T11:41:54.941" v="2978" actId="478"/>
          <ac:spMkLst>
            <pc:docMk/>
            <pc:sldMk cId="4229103422" sldId="374"/>
            <ac:spMk id="3" creationId="{DBD1904E-6302-5697-BDE7-B2232CAA1348}"/>
          </ac:spMkLst>
        </pc:spChg>
        <pc:spChg chg="add mod">
          <ac:chgData name="김근우(첨단원자력공학부)" userId="1966d26e-7976-44e3-92ce-cb8395d14386" providerId="ADAL" clId="{A6C13FB6-3E70-465B-A49D-490878E196C7}" dt="2024-11-07T18:39:08.177" v="12363" actId="1076"/>
          <ac:spMkLst>
            <pc:docMk/>
            <pc:sldMk cId="4229103422" sldId="374"/>
            <ac:spMk id="7" creationId="{8E24B070-ACFF-2C70-13E7-179AB3D702DE}"/>
          </ac:spMkLst>
        </pc:spChg>
        <pc:spChg chg="add del mod">
          <ac:chgData name="김근우(첨단원자력공학부)" userId="1966d26e-7976-44e3-92ce-cb8395d14386" providerId="ADAL" clId="{A6C13FB6-3E70-465B-A49D-490878E196C7}" dt="2024-11-07T18:56:08.488" v="13117" actId="164"/>
          <ac:spMkLst>
            <pc:docMk/>
            <pc:sldMk cId="4229103422" sldId="374"/>
            <ac:spMk id="9" creationId="{BE23051B-97CF-5EF2-E7CE-6A0A39B4341C}"/>
          </ac:spMkLst>
        </pc:spChg>
        <pc:spChg chg="add mod">
          <ac:chgData name="김근우(첨단원자력공학부)" userId="1966d26e-7976-44e3-92ce-cb8395d14386" providerId="ADAL" clId="{A6C13FB6-3E70-465B-A49D-490878E196C7}" dt="2024-11-03T11:42:22.210" v="3008" actId="404"/>
          <ac:spMkLst>
            <pc:docMk/>
            <pc:sldMk cId="4229103422" sldId="374"/>
            <ac:spMk id="10" creationId="{12610C3F-C05B-BBDD-AC6D-AF9D9FE7C6F6}"/>
          </ac:spMkLst>
        </pc:spChg>
        <pc:spChg chg="add mod">
          <ac:chgData name="김근우(첨단원자력공학부)" userId="1966d26e-7976-44e3-92ce-cb8395d14386" providerId="ADAL" clId="{A6C13FB6-3E70-465B-A49D-490878E196C7}" dt="2024-11-07T18:39:08.177" v="12363" actId="1076"/>
          <ac:spMkLst>
            <pc:docMk/>
            <pc:sldMk cId="4229103422" sldId="374"/>
            <ac:spMk id="10" creationId="{597DDA00-BCE8-B933-E751-C10EF76E67AA}"/>
          </ac:spMkLst>
        </pc:spChg>
        <pc:spChg chg="add mod">
          <ac:chgData name="김근우(첨단원자력공학부)" userId="1966d26e-7976-44e3-92ce-cb8395d14386" providerId="ADAL" clId="{A6C13FB6-3E70-465B-A49D-490878E196C7}" dt="2024-11-08T05:13:23.318" v="16737" actId="20577"/>
          <ac:spMkLst>
            <pc:docMk/>
            <pc:sldMk cId="4229103422" sldId="374"/>
            <ac:spMk id="12" creationId="{9FF37E92-2384-706A-A6D4-B37E7361807F}"/>
          </ac:spMkLst>
        </pc:spChg>
        <pc:spChg chg="add mod">
          <ac:chgData name="김근우(첨단원자력공학부)" userId="1966d26e-7976-44e3-92ce-cb8395d14386" providerId="ADAL" clId="{A6C13FB6-3E70-465B-A49D-490878E196C7}" dt="2024-11-07T18:16:18.495" v="12115"/>
          <ac:spMkLst>
            <pc:docMk/>
            <pc:sldMk cId="4229103422" sldId="374"/>
            <ac:spMk id="14" creationId="{6D660C17-1702-C952-71B7-D067ABB44BBB}"/>
          </ac:spMkLst>
        </pc:spChg>
        <pc:spChg chg="add mod">
          <ac:chgData name="김근우(첨단원자력공학부)" userId="1966d26e-7976-44e3-92ce-cb8395d14386" providerId="ADAL" clId="{A6C13FB6-3E70-465B-A49D-490878E196C7}" dt="2024-11-07T18:39:08.177" v="12363" actId="1076"/>
          <ac:spMkLst>
            <pc:docMk/>
            <pc:sldMk cId="4229103422" sldId="374"/>
            <ac:spMk id="14" creationId="{F8A3D7C0-57FE-1699-86E4-B87652A771AA}"/>
          </ac:spMkLst>
        </pc:spChg>
        <pc:spChg chg="add mod">
          <ac:chgData name="김근우(첨단원자력공학부)" userId="1966d26e-7976-44e3-92ce-cb8395d14386" providerId="ADAL" clId="{A6C13FB6-3E70-465B-A49D-490878E196C7}" dt="2024-11-07T18:39:08.177" v="12363" actId="1076"/>
          <ac:spMkLst>
            <pc:docMk/>
            <pc:sldMk cId="4229103422" sldId="374"/>
            <ac:spMk id="15" creationId="{B4A3CABD-8201-04B7-6702-B62F44449C2B}"/>
          </ac:spMkLst>
        </pc:spChg>
        <pc:spChg chg="add mod">
          <ac:chgData name="김근우(첨단원자력공학부)" userId="1966d26e-7976-44e3-92ce-cb8395d14386" providerId="ADAL" clId="{A6C13FB6-3E70-465B-A49D-490878E196C7}" dt="2024-11-07T20:47:36.546" v="16695" actId="1076"/>
          <ac:spMkLst>
            <pc:docMk/>
            <pc:sldMk cId="4229103422" sldId="374"/>
            <ac:spMk id="17" creationId="{6F643C7E-099F-28A2-8070-3FB201C17889}"/>
          </ac:spMkLst>
        </pc:spChg>
        <pc:spChg chg="add del mod">
          <ac:chgData name="김근우(첨단원자력공학부)" userId="1966d26e-7976-44e3-92ce-cb8395d14386" providerId="ADAL" clId="{A6C13FB6-3E70-465B-A49D-490878E196C7}" dt="2024-11-03T11:35:47.700" v="2938" actId="478"/>
          <ac:spMkLst>
            <pc:docMk/>
            <pc:sldMk cId="4229103422" sldId="374"/>
            <ac:spMk id="17" creationId="{799105C6-E958-ED0B-C213-4F56229C98CE}"/>
          </ac:spMkLst>
        </pc:spChg>
        <pc:spChg chg="add mod">
          <ac:chgData name="김근우(첨단원자력공학부)" userId="1966d26e-7976-44e3-92ce-cb8395d14386" providerId="ADAL" clId="{A6C13FB6-3E70-465B-A49D-490878E196C7}" dt="2024-11-03T11:34:43.256" v="2850"/>
          <ac:spMkLst>
            <pc:docMk/>
            <pc:sldMk cId="4229103422" sldId="374"/>
            <ac:spMk id="18" creationId="{9310B838-8C71-BCF0-A5AF-16F03D674F4F}"/>
          </ac:spMkLst>
        </pc:spChg>
        <pc:spChg chg="add mod">
          <ac:chgData name="김근우(첨단원자력공학부)" userId="1966d26e-7976-44e3-92ce-cb8395d14386" providerId="ADAL" clId="{A6C13FB6-3E70-465B-A49D-490878E196C7}" dt="2024-11-03T11:57:08.298" v="3351" actId="12789"/>
          <ac:spMkLst>
            <pc:docMk/>
            <pc:sldMk cId="4229103422" sldId="374"/>
            <ac:spMk id="19" creationId="{DDD4BD5D-CA51-8CC1-B4B3-CE5CB5BB6EA9}"/>
          </ac:spMkLst>
        </pc:spChg>
        <pc:spChg chg="add mod">
          <ac:chgData name="김근우(첨단원자력공학부)" userId="1966d26e-7976-44e3-92ce-cb8395d14386" providerId="ADAL" clId="{A6C13FB6-3E70-465B-A49D-490878E196C7}" dt="2024-11-03T11:42:07.846" v="3005" actId="20577"/>
          <ac:spMkLst>
            <pc:docMk/>
            <pc:sldMk cId="4229103422" sldId="374"/>
            <ac:spMk id="20" creationId="{BE3A1062-F1ED-24AD-050E-60C2872011D8}"/>
          </ac:spMkLst>
        </pc:spChg>
        <pc:spChg chg="add mod">
          <ac:chgData name="김근우(첨단원자력공학부)" userId="1966d26e-7976-44e3-92ce-cb8395d14386" providerId="ADAL" clId="{A6C13FB6-3E70-465B-A49D-490878E196C7}" dt="2024-11-07T18:39:08.177" v="12363" actId="1076"/>
          <ac:spMkLst>
            <pc:docMk/>
            <pc:sldMk cId="4229103422" sldId="374"/>
            <ac:spMk id="23" creationId="{6426543D-813C-4407-EA57-B3D0338A05C4}"/>
          </ac:spMkLst>
        </pc:spChg>
        <pc:spChg chg="add mod">
          <ac:chgData name="김근우(첨단원자력공학부)" userId="1966d26e-7976-44e3-92ce-cb8395d14386" providerId="ADAL" clId="{A6C13FB6-3E70-465B-A49D-490878E196C7}" dt="2024-11-07T18:39:08.177" v="12363" actId="1076"/>
          <ac:spMkLst>
            <pc:docMk/>
            <pc:sldMk cId="4229103422" sldId="374"/>
            <ac:spMk id="24" creationId="{96FA33A3-955D-E819-4BC4-5FEE278B0A83}"/>
          </ac:spMkLst>
        </pc:spChg>
        <pc:spChg chg="mod">
          <ac:chgData name="김근우(첨단원자력공학부)" userId="1966d26e-7976-44e3-92ce-cb8395d14386" providerId="ADAL" clId="{A6C13FB6-3E70-465B-A49D-490878E196C7}" dt="2024-11-07T18:40:15.883" v="12364"/>
          <ac:spMkLst>
            <pc:docMk/>
            <pc:sldMk cId="4229103422" sldId="374"/>
            <ac:spMk id="28" creationId="{4E439FC0-1ECA-DDE3-14AC-03B6E7CB480E}"/>
          </ac:spMkLst>
        </pc:spChg>
        <pc:spChg chg="add del mod">
          <ac:chgData name="김근우(첨단원자력공학부)" userId="1966d26e-7976-44e3-92ce-cb8395d14386" providerId="ADAL" clId="{A6C13FB6-3E70-465B-A49D-490878E196C7}" dt="2024-11-07T18:01:02.852" v="12042" actId="21"/>
          <ac:spMkLst>
            <pc:docMk/>
            <pc:sldMk cId="4229103422" sldId="374"/>
            <ac:spMk id="28" creationId="{8F8AB961-DBBE-02CC-11BD-11618C0B722C}"/>
          </ac:spMkLst>
        </pc:spChg>
        <pc:spChg chg="mod">
          <ac:chgData name="김근우(첨단원자력공학부)" userId="1966d26e-7976-44e3-92ce-cb8395d14386" providerId="ADAL" clId="{A6C13FB6-3E70-465B-A49D-490878E196C7}" dt="2024-11-07T17:31:53.769" v="11090" actId="164"/>
          <ac:spMkLst>
            <pc:docMk/>
            <pc:sldMk cId="4229103422" sldId="374"/>
            <ac:spMk id="30" creationId="{6F295670-7587-3A98-A7A1-B12A55C94A3C}"/>
          </ac:spMkLst>
        </pc:spChg>
        <pc:spChg chg="add mod">
          <ac:chgData name="김근우(첨단원자력공학부)" userId="1966d26e-7976-44e3-92ce-cb8395d14386" providerId="ADAL" clId="{A6C13FB6-3E70-465B-A49D-490878E196C7}" dt="2024-11-03T11:57:08.298" v="3351" actId="12789"/>
          <ac:spMkLst>
            <pc:docMk/>
            <pc:sldMk cId="4229103422" sldId="374"/>
            <ac:spMk id="35" creationId="{5A123330-7EAA-B7AE-662C-3A4546336058}"/>
          </ac:spMkLst>
        </pc:spChg>
        <pc:spChg chg="add mod">
          <ac:chgData name="김근우(첨단원자력공학부)" userId="1966d26e-7976-44e3-92ce-cb8395d14386" providerId="ADAL" clId="{A6C13FB6-3E70-465B-A49D-490878E196C7}" dt="2024-11-04T01:04:03.909" v="3575" actId="1076"/>
          <ac:spMkLst>
            <pc:docMk/>
            <pc:sldMk cId="4229103422" sldId="374"/>
            <ac:spMk id="36" creationId="{9405A417-8BBC-4898-73A2-1C05040500F0}"/>
          </ac:spMkLst>
        </pc:spChg>
        <pc:spChg chg="add mod">
          <ac:chgData name="김근우(첨단원자력공학부)" userId="1966d26e-7976-44e3-92ce-cb8395d14386" providerId="ADAL" clId="{A6C13FB6-3E70-465B-A49D-490878E196C7}" dt="2024-11-03T12:07:44.802" v="3425" actId="14100"/>
          <ac:spMkLst>
            <pc:docMk/>
            <pc:sldMk cId="4229103422" sldId="374"/>
            <ac:spMk id="40" creationId="{C551B2AE-DD87-85AC-F1B8-601EEBA012EB}"/>
          </ac:spMkLst>
        </pc:spChg>
        <pc:spChg chg="add mod">
          <ac:chgData name="김근우(첨단원자력공학부)" userId="1966d26e-7976-44e3-92ce-cb8395d14386" providerId="ADAL" clId="{A6C13FB6-3E70-465B-A49D-490878E196C7}" dt="2024-11-03T12:07:41.284" v="3424" actId="14100"/>
          <ac:spMkLst>
            <pc:docMk/>
            <pc:sldMk cId="4229103422" sldId="374"/>
            <ac:spMk id="43" creationId="{9B4EC413-0972-01DA-A0D6-42C35FC38A63}"/>
          </ac:spMkLst>
        </pc:spChg>
        <pc:spChg chg="add mod">
          <ac:chgData name="김근우(첨단원자력공학부)" userId="1966d26e-7976-44e3-92ce-cb8395d14386" providerId="ADAL" clId="{A6C13FB6-3E70-465B-A49D-490878E196C7}" dt="2024-11-03T12:01:01.986" v="3352" actId="164"/>
          <ac:spMkLst>
            <pc:docMk/>
            <pc:sldMk cId="4229103422" sldId="374"/>
            <ac:spMk id="47" creationId="{D607E0E0-EF93-01B6-C1B1-699FEC4DE8C1}"/>
          </ac:spMkLst>
        </pc:spChg>
        <pc:spChg chg="add mod">
          <ac:chgData name="김근우(첨단원자력공학부)" userId="1966d26e-7976-44e3-92ce-cb8395d14386" providerId="ADAL" clId="{A6C13FB6-3E70-465B-A49D-490878E196C7}" dt="2024-11-03T12:01:01.986" v="3352" actId="164"/>
          <ac:spMkLst>
            <pc:docMk/>
            <pc:sldMk cId="4229103422" sldId="374"/>
            <ac:spMk id="48" creationId="{8C42CF74-1082-9247-3F42-6E6ADA2DEB11}"/>
          </ac:spMkLst>
        </pc:spChg>
        <pc:spChg chg="add del mod">
          <ac:chgData name="김근우(첨단원자력공학부)" userId="1966d26e-7976-44e3-92ce-cb8395d14386" providerId="ADAL" clId="{A6C13FB6-3E70-465B-A49D-490878E196C7}" dt="2024-11-03T12:01:17.045" v="3357" actId="478"/>
          <ac:spMkLst>
            <pc:docMk/>
            <pc:sldMk cId="4229103422" sldId="374"/>
            <ac:spMk id="50" creationId="{E7387AA9-B2A8-FFFD-4119-12F755E591AD}"/>
          </ac:spMkLst>
        </pc:spChg>
        <pc:grpChg chg="add mod">
          <ac:chgData name="김근우(첨단원자력공학부)" userId="1966d26e-7976-44e3-92ce-cb8395d14386" providerId="ADAL" clId="{A6C13FB6-3E70-465B-A49D-490878E196C7}" dt="2024-11-07T17:31:59.248" v="11093" actId="164"/>
          <ac:grpSpMkLst>
            <pc:docMk/>
            <pc:sldMk cId="4229103422" sldId="374"/>
            <ac:grpSpMk id="3" creationId="{4C02C4BA-F347-87BB-9F49-EFADAE846B71}"/>
          </ac:grpSpMkLst>
        </pc:grpChg>
        <pc:grpChg chg="add mod">
          <ac:chgData name="김근우(첨단원자력공학부)" userId="1966d26e-7976-44e3-92ce-cb8395d14386" providerId="ADAL" clId="{A6C13FB6-3E70-465B-A49D-490878E196C7}" dt="2024-11-07T17:31:59.248" v="11093" actId="164"/>
          <ac:grpSpMkLst>
            <pc:docMk/>
            <pc:sldMk cId="4229103422" sldId="374"/>
            <ac:grpSpMk id="6" creationId="{D43315F8-003A-75CA-EF24-7E8BEFBF4B45}"/>
          </ac:grpSpMkLst>
        </pc:grpChg>
        <pc:grpChg chg="add del mod">
          <ac:chgData name="김근우(첨단원자력공학부)" userId="1966d26e-7976-44e3-92ce-cb8395d14386" providerId="ADAL" clId="{A6C13FB6-3E70-465B-A49D-490878E196C7}" dt="2024-11-03T11:43:14.243" v="3011" actId="478"/>
          <ac:grpSpMkLst>
            <pc:docMk/>
            <pc:sldMk cId="4229103422" sldId="374"/>
            <ac:grpSpMk id="14" creationId="{6C6D5B66-E619-0679-7323-D7CA1E9DFE2A}"/>
          </ac:grpSpMkLst>
        </pc:grpChg>
        <pc:grpChg chg="add mod">
          <ac:chgData name="김근우(첨단원자력공학부)" userId="1966d26e-7976-44e3-92ce-cb8395d14386" providerId="ADAL" clId="{A6C13FB6-3E70-465B-A49D-490878E196C7}" dt="2024-11-07T18:39:08.177" v="12363" actId="1076"/>
          <ac:grpSpMkLst>
            <pc:docMk/>
            <pc:sldMk cId="4229103422" sldId="374"/>
            <ac:grpSpMk id="18" creationId="{07CCB1AB-22E9-D48F-26EC-59F4C5519E08}"/>
          </ac:grpSpMkLst>
        </pc:grpChg>
        <pc:grpChg chg="add mod">
          <ac:chgData name="김근우(첨단원자력공학부)" userId="1966d26e-7976-44e3-92ce-cb8395d14386" providerId="ADAL" clId="{A6C13FB6-3E70-465B-A49D-490878E196C7}" dt="2024-11-07T18:40:15.883" v="12364"/>
          <ac:grpSpMkLst>
            <pc:docMk/>
            <pc:sldMk cId="4229103422" sldId="374"/>
            <ac:grpSpMk id="25" creationId="{74393CA3-7069-6FAB-415D-958F0ADCC1AE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8:16:55.751" v="12116" actId="478"/>
          <ac:grpSpMkLst>
            <pc:docMk/>
            <pc:sldMk cId="4229103422" sldId="374"/>
            <ac:grpSpMk id="29" creationId="{6DB6CF6D-75A8-CC05-0BAC-4C100143F6AA}"/>
          </ac:grpSpMkLst>
        </pc:grpChg>
        <pc:grpChg chg="add mod">
          <ac:chgData name="김근우(첨단원자력공학부)" userId="1966d26e-7976-44e3-92ce-cb8395d14386" providerId="ADAL" clId="{A6C13FB6-3E70-465B-A49D-490878E196C7}" dt="2024-11-03T11:55:42.358" v="3287" actId="164"/>
          <ac:grpSpMkLst>
            <pc:docMk/>
            <pc:sldMk cId="4229103422" sldId="374"/>
            <ac:grpSpMk id="31" creationId="{7E976FDF-F188-9AA5-7561-2BCC6147AC2C}"/>
          </ac:grpSpMkLst>
        </pc:grpChg>
        <pc:grpChg chg="add mod">
          <ac:chgData name="김근우(첨단원자력공학부)" userId="1966d26e-7976-44e3-92ce-cb8395d14386" providerId="ADAL" clId="{A6C13FB6-3E70-465B-A49D-490878E196C7}" dt="2024-11-07T18:56:08.488" v="13117" actId="164"/>
          <ac:grpSpMkLst>
            <pc:docMk/>
            <pc:sldMk cId="4229103422" sldId="374"/>
            <ac:grpSpMk id="39" creationId="{57FE5A90-2CAF-D0D2-2B08-AE2176354D18}"/>
          </ac:grpSpMkLst>
        </pc:grpChg>
        <pc:grpChg chg="add mod">
          <ac:chgData name="김근우(첨단원자력공학부)" userId="1966d26e-7976-44e3-92ce-cb8395d14386" providerId="ADAL" clId="{A6C13FB6-3E70-465B-A49D-490878E196C7}" dt="2024-11-07T18:56:08.488" v="13117" actId="164"/>
          <ac:grpSpMkLst>
            <pc:docMk/>
            <pc:sldMk cId="4229103422" sldId="374"/>
            <ac:grpSpMk id="42" creationId="{BCB33DFD-7227-7F44-88C7-6987EDDB5134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07:22.115" v="3418" actId="164"/>
          <ac:grpSpMkLst>
            <pc:docMk/>
            <pc:sldMk cId="4229103422" sldId="374"/>
            <ac:grpSpMk id="44" creationId="{9BF4D989-7E5D-0411-2CF7-5DFD483F45F8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07:32.753" v="3421" actId="164"/>
          <ac:grpSpMkLst>
            <pc:docMk/>
            <pc:sldMk cId="4229103422" sldId="374"/>
            <ac:grpSpMk id="45" creationId="{8C6671A9-BCAB-D6FB-0239-0A33D326F1EF}"/>
          </ac:grpSpMkLst>
        </pc:grpChg>
        <pc:grpChg chg="add mod ord">
          <ac:chgData name="김근우(첨단원자력공학부)" userId="1966d26e-7976-44e3-92ce-cb8395d14386" providerId="ADAL" clId="{A6C13FB6-3E70-465B-A49D-490878E196C7}" dt="2024-11-07T17:31:59.248" v="11093" actId="164"/>
          <ac:grpSpMkLst>
            <pc:docMk/>
            <pc:sldMk cId="4229103422" sldId="374"/>
            <ac:grpSpMk id="46" creationId="{CCCDB9E7-7BEF-291A-4A13-DC82D2F2AE0E}"/>
          </ac:grpSpMkLst>
        </pc:grpChg>
        <pc:grpChg chg="add mod">
          <ac:chgData name="김근우(첨단원자력공학부)" userId="1966d26e-7976-44e3-92ce-cb8395d14386" providerId="ADAL" clId="{A6C13FB6-3E70-465B-A49D-490878E196C7}" dt="2024-11-07T17:31:53.769" v="11090" actId="164"/>
          <ac:grpSpMkLst>
            <pc:docMk/>
            <pc:sldMk cId="4229103422" sldId="374"/>
            <ac:grpSpMk id="49" creationId="{9D2048FC-155F-A0AE-A3A3-5ED03BBE5DAA}"/>
          </ac:grpSpMkLst>
        </pc:grpChg>
        <pc:grpChg chg="add mod">
          <ac:chgData name="김근우(첨단원자력공학부)" userId="1966d26e-7976-44e3-92ce-cb8395d14386" providerId="ADAL" clId="{A6C13FB6-3E70-465B-A49D-490878E196C7}" dt="2024-11-03T12:07:32.753" v="3421" actId="164"/>
          <ac:grpSpMkLst>
            <pc:docMk/>
            <pc:sldMk cId="4229103422" sldId="374"/>
            <ac:grpSpMk id="51" creationId="{753C2781-169A-9760-AAFB-7F747BC62A43}"/>
          </ac:grpSpMkLst>
        </pc:grpChg>
        <pc:grpChg chg="add mod">
          <ac:chgData name="김근우(첨단원자력공학부)" userId="1966d26e-7976-44e3-92ce-cb8395d14386" providerId="ADAL" clId="{A6C13FB6-3E70-465B-A49D-490878E196C7}" dt="2024-11-05T06:41:34.675" v="6180" actId="1076"/>
          <ac:grpSpMkLst>
            <pc:docMk/>
            <pc:sldMk cId="4229103422" sldId="374"/>
            <ac:grpSpMk id="52" creationId="{B9BD0BEF-0019-D45A-B9E6-5F627BE76417}"/>
          </ac:grpSpMkLst>
        </pc:grpChg>
        <pc:graphicFrameChg chg="add del mod modGraphic">
          <ac:chgData name="김근우(첨단원자력공학부)" userId="1966d26e-7976-44e3-92ce-cb8395d14386" providerId="ADAL" clId="{A6C13FB6-3E70-465B-A49D-490878E196C7}" dt="2024-11-07T18:21:16.119" v="12210" actId="21"/>
          <ac:graphicFrameMkLst>
            <pc:docMk/>
            <pc:sldMk cId="4229103422" sldId="374"/>
            <ac:graphicFrameMk id="13" creationId="{3C1417D6-7787-FBDB-B89C-0FE15B8BC924}"/>
          </ac:graphicFrameMkLst>
        </pc:graphicFrameChg>
        <pc:picChg chg="add del mod">
          <ac:chgData name="김근우(첨단원자력공학부)" userId="1966d26e-7976-44e3-92ce-cb8395d14386" providerId="ADAL" clId="{A6C13FB6-3E70-465B-A49D-490878E196C7}" dt="2024-11-07T18:18:49.869" v="12121" actId="478"/>
          <ac:picMkLst>
            <pc:docMk/>
            <pc:sldMk cId="4229103422" sldId="374"/>
            <ac:picMk id="8" creationId="{7938B951-0342-10B7-640D-6C90A1E20073}"/>
          </ac:picMkLst>
        </pc:picChg>
        <pc:picChg chg="add mod">
          <ac:chgData name="김근우(첨단원자력공학부)" userId="1966d26e-7976-44e3-92ce-cb8395d14386" providerId="ADAL" clId="{A6C13FB6-3E70-465B-A49D-490878E196C7}" dt="2024-11-07T18:46:31.081" v="12635" actId="1076"/>
          <ac:picMkLst>
            <pc:docMk/>
            <pc:sldMk cId="4229103422" sldId="374"/>
            <ac:picMk id="16" creationId="{03883BB5-910C-0A07-9C9E-BF6B60E06DC3}"/>
          </ac:picMkLst>
        </pc:picChg>
        <pc:picChg chg="add mod ord">
          <ac:chgData name="김근우(첨단원자력공학부)" userId="1966d26e-7976-44e3-92ce-cb8395d14386" providerId="ADAL" clId="{A6C13FB6-3E70-465B-A49D-490878E196C7}" dt="2024-11-03T12:07:32.753" v="3421" actId="164"/>
          <ac:picMkLst>
            <pc:docMk/>
            <pc:sldMk cId="4229103422" sldId="374"/>
            <ac:picMk id="26" creationId="{3CF4749A-283F-D0E7-98E0-9516B57DBEFC}"/>
          </ac:picMkLst>
        </pc:picChg>
        <pc:picChg chg="mod">
          <ac:chgData name="김근우(첨단원자력공학부)" userId="1966d26e-7976-44e3-92ce-cb8395d14386" providerId="ADAL" clId="{A6C13FB6-3E70-465B-A49D-490878E196C7}" dt="2024-11-07T18:40:15.883" v="12364"/>
          <ac:picMkLst>
            <pc:docMk/>
            <pc:sldMk cId="4229103422" sldId="374"/>
            <ac:picMk id="27" creationId="{1B33F120-1562-CDBB-60A3-F7FCB35A6DAC}"/>
          </ac:picMkLst>
        </pc:picChg>
        <pc:cxnChg chg="add mod">
          <ac:chgData name="김근우(첨단원자력공학부)" userId="1966d26e-7976-44e3-92ce-cb8395d14386" providerId="ADAL" clId="{A6C13FB6-3E70-465B-A49D-490878E196C7}" dt="2024-11-03T11:34:43.256" v="2850"/>
          <ac:cxnSpMkLst>
            <pc:docMk/>
            <pc:sldMk cId="4229103422" sldId="374"/>
            <ac:cxnSpMk id="7" creationId="{4865F363-62E4-8F3D-0E82-48F6EFEFA0BF}"/>
          </ac:cxnSpMkLst>
        </pc:cxnChg>
        <pc:cxnChg chg="add mod">
          <ac:chgData name="김근우(첨단원자력공학부)" userId="1966d26e-7976-44e3-92ce-cb8395d14386" providerId="ADAL" clId="{A6C13FB6-3E70-465B-A49D-490878E196C7}" dt="2024-11-07T18:39:08.177" v="12363" actId="1076"/>
          <ac:cxnSpMkLst>
            <pc:docMk/>
            <pc:sldMk cId="4229103422" sldId="374"/>
            <ac:cxnSpMk id="8" creationId="{E006908F-6709-03A3-82D2-DE1EA8D71CFA}"/>
          </ac:cxnSpMkLst>
        </pc:cxnChg>
        <pc:cxnChg chg="add del">
          <ac:chgData name="김근우(첨단원자력공학부)" userId="1966d26e-7976-44e3-92ce-cb8395d14386" providerId="ADAL" clId="{A6C13FB6-3E70-465B-A49D-490878E196C7}" dt="2024-11-01T14:39:21.949" v="1377" actId="478"/>
          <ac:cxnSpMkLst>
            <pc:docMk/>
            <pc:sldMk cId="4229103422" sldId="374"/>
            <ac:cxnSpMk id="9" creationId="{1F765BB6-2789-E990-7E02-34B8CBB12378}"/>
          </ac:cxnSpMkLst>
        </pc:cxnChg>
        <pc:cxnChg chg="add mod">
          <ac:chgData name="김근우(첨단원자력공학부)" userId="1966d26e-7976-44e3-92ce-cb8395d14386" providerId="ADAL" clId="{A6C13FB6-3E70-465B-A49D-490878E196C7}" dt="2024-11-07T18:56:07.580" v="13116" actId="164"/>
          <ac:cxnSpMkLst>
            <pc:docMk/>
            <pc:sldMk cId="4229103422" sldId="374"/>
            <ac:cxnSpMk id="11" creationId="{1E4CE5AC-7B38-77FE-E75D-AEF28A67A6AF}"/>
          </ac:cxnSpMkLst>
        </pc:cxnChg>
        <pc:cxnChg chg="add mod">
          <ac:chgData name="김근우(첨단원자력공학부)" userId="1966d26e-7976-44e3-92ce-cb8395d14386" providerId="ADAL" clId="{A6C13FB6-3E70-465B-A49D-490878E196C7}" dt="2024-11-03T11:43:14.243" v="3011" actId="478"/>
          <ac:cxnSpMkLst>
            <pc:docMk/>
            <pc:sldMk cId="4229103422" sldId="374"/>
            <ac:cxnSpMk id="12" creationId="{ED2BA0C2-7EAF-E49C-0CFD-240CE3087F10}"/>
          </ac:cxnSpMkLst>
        </pc:cxnChg>
        <pc:cxnChg chg="mod">
          <ac:chgData name="김근우(첨단원자력공학부)" userId="1966d26e-7976-44e3-92ce-cb8395d14386" providerId="ADAL" clId="{A6C13FB6-3E70-465B-A49D-490878E196C7}" dt="2024-11-07T18:39:05.520" v="12361"/>
          <ac:cxnSpMkLst>
            <pc:docMk/>
            <pc:sldMk cId="4229103422" sldId="374"/>
            <ac:cxnSpMk id="21" creationId="{B8F9D7DE-B623-C0F3-69D5-2D581C9D96CA}"/>
          </ac:cxnSpMkLst>
        </pc:cxnChg>
        <pc:cxnChg chg="mod">
          <ac:chgData name="김근우(첨단원자력공학부)" userId="1966d26e-7976-44e3-92ce-cb8395d14386" providerId="ADAL" clId="{A6C13FB6-3E70-465B-A49D-490878E196C7}" dt="2024-11-07T18:39:05.520" v="12361"/>
          <ac:cxnSpMkLst>
            <pc:docMk/>
            <pc:sldMk cId="4229103422" sldId="374"/>
            <ac:cxnSpMk id="22" creationId="{1CB6D8E5-E721-B249-A659-1120604E8D74}"/>
          </ac:cxnSpMkLst>
        </pc:cxnChg>
        <pc:cxnChg chg="add del mod">
          <ac:chgData name="김근우(첨단원자력공학부)" userId="1966d26e-7976-44e3-92ce-cb8395d14386" providerId="ADAL" clId="{A6C13FB6-3E70-465B-A49D-490878E196C7}" dt="2024-11-07T18:16:55.751" v="12116" actId="478"/>
          <ac:cxnSpMkLst>
            <pc:docMk/>
            <pc:sldMk cId="4229103422" sldId="374"/>
            <ac:cxnSpMk id="22" creationId="{C8F13625-B658-FA94-BAF5-6C4A65C851D3}"/>
          </ac:cxnSpMkLst>
        </pc:cxnChg>
        <pc:cxnChg chg="add mod">
          <ac:chgData name="김근우(첨단원자력공학부)" userId="1966d26e-7976-44e3-92ce-cb8395d14386" providerId="ADAL" clId="{A6C13FB6-3E70-465B-A49D-490878E196C7}" dt="2024-11-03T11:55:34.300" v="3285" actId="164"/>
          <ac:cxnSpMkLst>
            <pc:docMk/>
            <pc:sldMk cId="4229103422" sldId="374"/>
            <ac:cxnSpMk id="38" creationId="{2FCF7F3E-57B0-7958-97EB-13EAE00F4678}"/>
          </ac:cxnSpMkLst>
        </pc:cxnChg>
        <pc:cxnChg chg="add mod">
          <ac:chgData name="김근우(첨단원자력공학부)" userId="1966d26e-7976-44e3-92ce-cb8395d14386" providerId="ADAL" clId="{A6C13FB6-3E70-465B-A49D-490878E196C7}" dt="2024-11-03T11:55:35.958" v="3286" actId="164"/>
          <ac:cxnSpMkLst>
            <pc:docMk/>
            <pc:sldMk cId="4229103422" sldId="374"/>
            <ac:cxnSpMk id="41" creationId="{89E53730-338C-4559-1C5D-75DD8A8DA629}"/>
          </ac:cxnSpMkLst>
        </pc:cxnChg>
      </pc:sldChg>
      <pc:sldChg chg="addSp delSp modSp mod ord setBg modNotesTx">
        <pc:chgData name="김근우(첨단원자력공학부)" userId="1966d26e-7976-44e3-92ce-cb8395d14386" providerId="ADAL" clId="{A6C13FB6-3E70-465B-A49D-490878E196C7}" dt="2024-11-07T20:26:11.905" v="15500" actId="1076"/>
        <pc:sldMkLst>
          <pc:docMk/>
          <pc:sldMk cId="243197670" sldId="377"/>
        </pc:sldMkLst>
        <pc:spChg chg="mod">
          <ac:chgData name="김근우(첨단원자력공학부)" userId="1966d26e-7976-44e3-92ce-cb8395d14386" providerId="ADAL" clId="{A6C13FB6-3E70-465B-A49D-490878E196C7}" dt="2024-11-07T15:52:12.785" v="9999" actId="26606"/>
          <ac:spMkLst>
            <pc:docMk/>
            <pc:sldMk cId="243197670" sldId="377"/>
            <ac:spMk id="2" creationId="{B7C830CF-6746-19E4-7860-67B284C79292}"/>
          </ac:spMkLst>
        </pc:spChg>
        <pc:spChg chg="mod">
          <ac:chgData name="김근우(첨단원자력공학부)" userId="1966d26e-7976-44e3-92ce-cb8395d14386" providerId="ADAL" clId="{A6C13FB6-3E70-465B-A49D-490878E196C7}" dt="2024-11-07T16:22:18.894" v="10172" actId="20577"/>
          <ac:spMkLst>
            <pc:docMk/>
            <pc:sldMk cId="243197670" sldId="377"/>
            <ac:spMk id="3" creationId="{9EAF6DAE-F0D6-039D-3567-1999BD4A6A9A}"/>
          </ac:spMkLst>
        </pc:spChg>
        <pc:spChg chg="mod">
          <ac:chgData name="김근우(첨단원자력공학부)" userId="1966d26e-7976-44e3-92ce-cb8395d14386" providerId="ADAL" clId="{A6C13FB6-3E70-465B-A49D-490878E196C7}" dt="2024-11-07T15:52:12.785" v="9999" actId="26606"/>
          <ac:spMkLst>
            <pc:docMk/>
            <pc:sldMk cId="243197670" sldId="377"/>
            <ac:spMk id="6" creationId="{EB8FC220-AE5A-8CA4-8D7F-E5A3F96CFA03}"/>
          </ac:spMkLst>
        </pc:spChg>
        <pc:spChg chg="mod">
          <ac:chgData name="김근우(첨단원자력공학부)" userId="1966d26e-7976-44e3-92ce-cb8395d14386" providerId="ADAL" clId="{A6C13FB6-3E70-465B-A49D-490878E196C7}" dt="2024-11-07T15:52:12.785" v="9999" actId="26606"/>
          <ac:spMkLst>
            <pc:docMk/>
            <pc:sldMk cId="243197670" sldId="377"/>
            <ac:spMk id="7" creationId="{31C64D1D-E66A-E269-66BF-DEA128115526}"/>
          </ac:spMkLst>
        </pc:spChg>
        <pc:spChg chg="add 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8" creationId="{EF30C390-8831-EDD2-5C2F-4864F42AB03C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10" creationId="{864F052C-06FD-ABC7-32AF-874A443E7C3E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11" creationId="{1321D1B8-532D-0AA4-29FA-468034F8226D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12" creationId="{2CF095E0-5B82-3449-6B50-B51BCD1857F2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14" creationId="{CA37B01C-D5FA-861C-B2E3-E7D62BCB449E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15" creationId="{A74C2AAB-4954-3F67-13B8-0BF5B932805A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17" creationId="{4CBA594D-31B4-D10B-EB87-3627E340626E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18" creationId="{967C53F6-5788-DA10-74E2-C58FC5FA6151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20" creationId="{5901A591-B4AD-3DBD-E773-A1D900FFE53C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21" creationId="{0EE37439-07BF-8324-6A3D-818207C04E47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24" creationId="{5F9F7C7C-CFD9-7E0F-CBF5-CD006797FC3F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25" creationId="{5001EF21-5A46-FE4A-534A-493A815B4A66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26" creationId="{B5F20855-99C3-7471-6B1E-FA5C9C544D03}"/>
          </ac:spMkLst>
        </pc:spChg>
        <pc:spChg chg="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27" creationId="{DBB92589-360D-1428-DA0C-A1D6C0ACDB03}"/>
          </ac:spMkLst>
        </pc:spChg>
        <pc:spChg chg="add 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28" creationId="{C8DFEAFF-D1E9-6033-7F72-B4531FB3F263}"/>
          </ac:spMkLst>
        </pc:spChg>
        <pc:spChg chg="add mod">
          <ac:chgData name="김근우(첨단원자력공학부)" userId="1966d26e-7976-44e3-92ce-cb8395d14386" providerId="ADAL" clId="{A6C13FB6-3E70-465B-A49D-490878E196C7}" dt="2024-11-07T14:42:25.339" v="7492"/>
          <ac:spMkLst>
            <pc:docMk/>
            <pc:sldMk cId="243197670" sldId="377"/>
            <ac:spMk id="29" creationId="{7B1E60B4-7A93-FFE9-6DCA-82D95F1A525D}"/>
          </ac:spMkLst>
        </pc:spChg>
        <pc:spChg chg="add 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31" creationId="{03ACA20E-E6D3-DA64-BE0C-50C3F564CFA7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33" creationId="{86A35A65-CFC1-EAF9-3FB0-7EFD7F58E7D9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34" creationId="{4B482393-E45B-0691-8417-16130AA476F6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35" creationId="{50B9F203-9154-1C4F-3B69-7CFBE4D72ACC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39" creationId="{5B2DC8A3-39BD-1A45-8777-686434BE0558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40" creationId="{8FF5149B-8FF9-61F1-88AE-D782BFCAE6FB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43" creationId="{3A1A5D33-105D-86EE-D2B5-73D1516714B2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44" creationId="{EB5B20B2-85CA-E005-72F1-F4665858A64F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48" creationId="{2A25E63B-3DEC-5C21-DCC6-765FEE89EAE4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50" creationId="{4CCED99F-AF09-2185-4C89-773BA4C04EFD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54" creationId="{73167D48-F6F9-D8BF-14A3-3AA01441CE4D}"/>
          </ac:spMkLst>
        </pc:spChg>
        <pc:spChg chg="mod topLvl">
          <ac:chgData name="김근우(첨단원자력공학부)" userId="1966d26e-7976-44e3-92ce-cb8395d14386" providerId="ADAL" clId="{A6C13FB6-3E70-465B-A49D-490878E196C7}" dt="2024-11-05T11:48:52.578" v="6314" actId="165"/>
          <ac:spMkLst>
            <pc:docMk/>
            <pc:sldMk cId="243197670" sldId="377"/>
            <ac:spMk id="56" creationId="{4422E4EA-903E-0C52-F70C-530A23811209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58" creationId="{CBC7BEFB-62B9-DBF9-82DD-E98FBEBEC92C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59" creationId="{E3AD46AC-C4C4-DB40-CD9C-905299C17D59}"/>
          </ac:spMkLst>
        </pc:spChg>
        <pc:spChg chg="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60" creationId="{471F4340-5D11-754B-D6F2-1F303448847A}"/>
          </ac:spMkLst>
        </pc:spChg>
        <pc:spChg chg="add 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61" creationId="{933AA5EA-5BBA-5825-B12A-445D1D7E097C}"/>
          </ac:spMkLst>
        </pc:spChg>
        <pc:spChg chg="add mod">
          <ac:chgData name="김근우(첨단원자력공학부)" userId="1966d26e-7976-44e3-92ce-cb8395d14386" providerId="ADAL" clId="{A6C13FB6-3E70-465B-A49D-490878E196C7}" dt="2024-11-07T14:42:29.739" v="7493"/>
          <ac:spMkLst>
            <pc:docMk/>
            <pc:sldMk cId="243197670" sldId="377"/>
            <ac:spMk id="62" creationId="{EA45BB10-0576-1145-6291-4567627AD7ED}"/>
          </ac:spMkLst>
        </pc:spChg>
        <pc:spChg chg="add 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63" creationId="{A40B2662-8390-D93D-8F28-ED2634E01D66}"/>
          </ac:spMkLst>
        </pc:spChg>
        <pc:spChg chg="mod">
          <ac:chgData name="김근우(첨단원자력공학부)" userId="1966d26e-7976-44e3-92ce-cb8395d14386" providerId="ADAL" clId="{A6C13FB6-3E70-465B-A49D-490878E196C7}" dt="2024-11-07T14:42:33.600" v="7494"/>
          <ac:spMkLst>
            <pc:docMk/>
            <pc:sldMk cId="243197670" sldId="377"/>
            <ac:spMk id="65" creationId="{A1D78405-AEF7-3B68-5B0A-DCB67543F7EC}"/>
          </ac:spMkLst>
        </pc:spChg>
        <pc:spChg chg="mod">
          <ac:chgData name="김근우(첨단원자력공학부)" userId="1966d26e-7976-44e3-92ce-cb8395d14386" providerId="ADAL" clId="{A6C13FB6-3E70-465B-A49D-490878E196C7}" dt="2024-11-07T14:42:33.600" v="7494"/>
          <ac:spMkLst>
            <pc:docMk/>
            <pc:sldMk cId="243197670" sldId="377"/>
            <ac:spMk id="66" creationId="{DCD8A603-888D-DE26-925F-0E23849CF887}"/>
          </ac:spMkLst>
        </pc:spChg>
        <pc:spChg chg="mod">
          <ac:chgData name="김근우(첨단원자력공학부)" userId="1966d26e-7976-44e3-92ce-cb8395d14386" providerId="ADAL" clId="{A6C13FB6-3E70-465B-A49D-490878E196C7}" dt="2024-11-07T14:42:33.600" v="7494"/>
          <ac:spMkLst>
            <pc:docMk/>
            <pc:sldMk cId="243197670" sldId="377"/>
            <ac:spMk id="67" creationId="{83A4D287-7E1E-27C4-A410-C47E7AEB97F8}"/>
          </ac:spMkLst>
        </pc:spChg>
        <pc:spChg chg="mod topLvl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69" creationId="{76FA02A5-45D5-6875-CBD7-5D9C9D707032}"/>
          </ac:spMkLst>
        </pc:spChg>
        <pc:spChg chg="mod topLvl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70" creationId="{84750D37-DC1A-9544-C67D-FBA45A97BD67}"/>
          </ac:spMkLst>
        </pc:spChg>
        <pc:spChg chg="del mod topLvl">
          <ac:chgData name="김근우(첨단원자력공학부)" userId="1966d26e-7976-44e3-92ce-cb8395d14386" providerId="ADAL" clId="{A6C13FB6-3E70-465B-A49D-490878E196C7}" dt="2024-11-07T14:42:47.633" v="7501" actId="478"/>
          <ac:spMkLst>
            <pc:docMk/>
            <pc:sldMk cId="243197670" sldId="377"/>
            <ac:spMk id="72" creationId="{D1E013B9-0185-2FF2-40A9-1FF530FA06B2}"/>
          </ac:spMkLst>
        </pc:spChg>
        <pc:spChg chg="del mod topLvl">
          <ac:chgData name="김근우(첨단원자력공학부)" userId="1966d26e-7976-44e3-92ce-cb8395d14386" providerId="ADAL" clId="{A6C13FB6-3E70-465B-A49D-490878E196C7}" dt="2024-11-07T14:43:20.152" v="7562" actId="478"/>
          <ac:spMkLst>
            <pc:docMk/>
            <pc:sldMk cId="243197670" sldId="377"/>
            <ac:spMk id="73" creationId="{3D9C9986-791B-E867-8768-9FD7187AFC4B}"/>
          </ac:spMkLst>
        </pc:spChg>
        <pc:spChg chg="del mod topLvl">
          <ac:chgData name="김근우(첨단원자력공학부)" userId="1966d26e-7976-44e3-92ce-cb8395d14386" providerId="ADAL" clId="{A6C13FB6-3E70-465B-A49D-490878E196C7}" dt="2024-11-07T14:42:41.733" v="7497" actId="478"/>
          <ac:spMkLst>
            <pc:docMk/>
            <pc:sldMk cId="243197670" sldId="377"/>
            <ac:spMk id="75" creationId="{97FDDEA7-964E-3800-CEC6-95299DD1BD8E}"/>
          </ac:spMkLst>
        </pc:spChg>
        <pc:spChg chg="del mod topLvl">
          <ac:chgData name="김근우(첨단원자력공학부)" userId="1966d26e-7976-44e3-92ce-cb8395d14386" providerId="ADAL" clId="{A6C13FB6-3E70-465B-A49D-490878E196C7}" dt="2024-11-07T14:43:21.794" v="7563" actId="478"/>
          <ac:spMkLst>
            <pc:docMk/>
            <pc:sldMk cId="243197670" sldId="377"/>
            <ac:spMk id="76" creationId="{CC8BD6DF-894E-7501-4442-7395A4D13E8F}"/>
          </ac:spMkLst>
        </pc:spChg>
        <pc:spChg chg="mod">
          <ac:chgData name="김근우(첨단원자력공학부)" userId="1966d26e-7976-44e3-92ce-cb8395d14386" providerId="ADAL" clId="{A6C13FB6-3E70-465B-A49D-490878E196C7}" dt="2024-11-07T14:42:33.600" v="7494"/>
          <ac:spMkLst>
            <pc:docMk/>
            <pc:sldMk cId="243197670" sldId="377"/>
            <ac:spMk id="79" creationId="{D07A3430-5983-4CF5-9A52-45BF72630952}"/>
          </ac:spMkLst>
        </pc:spChg>
        <pc:spChg chg="mod">
          <ac:chgData name="김근우(첨단원자력공학부)" userId="1966d26e-7976-44e3-92ce-cb8395d14386" providerId="ADAL" clId="{A6C13FB6-3E70-465B-A49D-490878E196C7}" dt="2024-11-07T14:42:33.600" v="7494"/>
          <ac:spMkLst>
            <pc:docMk/>
            <pc:sldMk cId="243197670" sldId="377"/>
            <ac:spMk id="80" creationId="{7E5C993A-630D-AE01-6FF0-2607F0E18217}"/>
          </ac:spMkLst>
        </pc:spChg>
        <pc:spChg chg="mod">
          <ac:chgData name="김근우(첨단원자력공학부)" userId="1966d26e-7976-44e3-92ce-cb8395d14386" providerId="ADAL" clId="{A6C13FB6-3E70-465B-A49D-490878E196C7}" dt="2024-11-07T14:42:33.600" v="7494"/>
          <ac:spMkLst>
            <pc:docMk/>
            <pc:sldMk cId="243197670" sldId="377"/>
            <ac:spMk id="81" creationId="{44117A34-88AE-BC7B-B849-908B4219FBFC}"/>
          </ac:spMkLst>
        </pc:spChg>
        <pc:spChg chg="mod">
          <ac:chgData name="김근우(첨단원자력공학부)" userId="1966d26e-7976-44e3-92ce-cb8395d14386" providerId="ADAL" clId="{A6C13FB6-3E70-465B-A49D-490878E196C7}" dt="2024-11-07T14:42:33.600" v="7494"/>
          <ac:spMkLst>
            <pc:docMk/>
            <pc:sldMk cId="243197670" sldId="377"/>
            <ac:spMk id="82" creationId="{51739160-304E-6797-084F-4C2CC8E2867F}"/>
          </ac:spMkLst>
        </pc:spChg>
        <pc:spChg chg="add mod">
          <ac:chgData name="김근우(첨단원자력공학부)" userId="1966d26e-7976-44e3-92ce-cb8395d14386" providerId="ADAL" clId="{A6C13FB6-3E70-465B-A49D-490878E196C7}" dt="2024-11-07T15:21:17.464" v="8874" actId="20577"/>
          <ac:spMkLst>
            <pc:docMk/>
            <pc:sldMk cId="243197670" sldId="377"/>
            <ac:spMk id="83" creationId="{FB681932-15F7-061B-DCCC-42F146FE2C94}"/>
          </ac:spMkLst>
        </pc:spChg>
        <pc:spChg chg="add del mod">
          <ac:chgData name="김근우(첨단원자력공학부)" userId="1966d26e-7976-44e3-92ce-cb8395d14386" providerId="ADAL" clId="{A6C13FB6-3E70-465B-A49D-490878E196C7}" dt="2024-11-07T14:42:45.131" v="7500" actId="478"/>
          <ac:spMkLst>
            <pc:docMk/>
            <pc:sldMk cId="243197670" sldId="377"/>
            <ac:spMk id="84" creationId="{2A59E049-39A0-29BA-EEC3-9644634B68EB}"/>
          </ac:spMkLst>
        </pc:spChg>
        <pc:spChg chg="mod">
          <ac:chgData name="김근우(첨단원자력공학부)" userId="1966d26e-7976-44e3-92ce-cb8395d14386" providerId="ADAL" clId="{A6C13FB6-3E70-465B-A49D-490878E196C7}" dt="2024-11-07T14:44:49.501" v="7624"/>
          <ac:spMkLst>
            <pc:docMk/>
            <pc:sldMk cId="243197670" sldId="377"/>
            <ac:spMk id="90" creationId="{15D205C2-E016-9075-1DF3-15B608DD0FC8}"/>
          </ac:spMkLst>
        </pc:spChg>
        <pc:spChg chg="mod">
          <ac:chgData name="김근우(첨단원자력공학부)" userId="1966d26e-7976-44e3-92ce-cb8395d14386" providerId="ADAL" clId="{A6C13FB6-3E70-465B-A49D-490878E196C7}" dt="2024-11-07T14:44:49.501" v="7624"/>
          <ac:spMkLst>
            <pc:docMk/>
            <pc:sldMk cId="243197670" sldId="377"/>
            <ac:spMk id="92" creationId="{DEB3CEC9-A9C8-BB84-3B99-588EF79DB099}"/>
          </ac:spMkLst>
        </pc:spChg>
        <pc:spChg chg="mod">
          <ac:chgData name="김근우(첨단원자력공학부)" userId="1966d26e-7976-44e3-92ce-cb8395d14386" providerId="ADAL" clId="{A6C13FB6-3E70-465B-A49D-490878E196C7}" dt="2024-11-07T14:44:49.501" v="7624"/>
          <ac:spMkLst>
            <pc:docMk/>
            <pc:sldMk cId="243197670" sldId="377"/>
            <ac:spMk id="93" creationId="{A4D23CF5-62F5-7983-6962-B96FD6B9EDA1}"/>
          </ac:spMkLst>
        </pc:spChg>
        <pc:spChg chg="mod">
          <ac:chgData name="김근우(첨단원자력공학부)" userId="1966d26e-7976-44e3-92ce-cb8395d14386" providerId="ADAL" clId="{A6C13FB6-3E70-465B-A49D-490878E196C7}" dt="2024-11-07T14:44:49.501" v="7624"/>
          <ac:spMkLst>
            <pc:docMk/>
            <pc:sldMk cId="243197670" sldId="377"/>
            <ac:spMk id="94" creationId="{7866FD98-0681-A7CB-815D-C5FF4D5D8931}"/>
          </ac:spMkLst>
        </pc:spChg>
        <pc:spChg chg="mod">
          <ac:chgData name="김근우(첨단원자력공학부)" userId="1966d26e-7976-44e3-92ce-cb8395d14386" providerId="ADAL" clId="{A6C13FB6-3E70-465B-A49D-490878E196C7}" dt="2024-11-07T14:44:51.569" v="7625" actId="571"/>
          <ac:spMkLst>
            <pc:docMk/>
            <pc:sldMk cId="243197670" sldId="377"/>
            <ac:spMk id="96" creationId="{381D8241-D569-6D02-A7B6-3B1E9B714430}"/>
          </ac:spMkLst>
        </pc:spChg>
        <pc:spChg chg="mod">
          <ac:chgData name="김근우(첨단원자력공학부)" userId="1966d26e-7976-44e3-92ce-cb8395d14386" providerId="ADAL" clId="{A6C13FB6-3E70-465B-A49D-490878E196C7}" dt="2024-11-07T14:44:51.569" v="7625" actId="571"/>
          <ac:spMkLst>
            <pc:docMk/>
            <pc:sldMk cId="243197670" sldId="377"/>
            <ac:spMk id="98" creationId="{FCD130DA-9484-F6D4-656B-F77BA13075AA}"/>
          </ac:spMkLst>
        </pc:spChg>
        <pc:spChg chg="mod">
          <ac:chgData name="김근우(첨단원자력공학부)" userId="1966d26e-7976-44e3-92ce-cb8395d14386" providerId="ADAL" clId="{A6C13FB6-3E70-465B-A49D-490878E196C7}" dt="2024-11-07T14:45:37.394" v="7688" actId="20577"/>
          <ac:spMkLst>
            <pc:docMk/>
            <pc:sldMk cId="243197670" sldId="377"/>
            <ac:spMk id="99" creationId="{651F8634-3A5C-A0F7-8533-10EBE1ED428C}"/>
          </ac:spMkLst>
        </pc:spChg>
        <pc:spChg chg="mod">
          <ac:chgData name="김근우(첨단원자력공학부)" userId="1966d26e-7976-44e3-92ce-cb8395d14386" providerId="ADAL" clId="{A6C13FB6-3E70-465B-A49D-490878E196C7}" dt="2024-11-07T14:45:45.135" v="7692" actId="14100"/>
          <ac:spMkLst>
            <pc:docMk/>
            <pc:sldMk cId="243197670" sldId="377"/>
            <ac:spMk id="100" creationId="{EDA00EEE-BC81-448D-E6D3-D65BB73699D7}"/>
          </ac:spMkLst>
        </pc:spChg>
        <pc:spChg chg="add mod">
          <ac:chgData name="김근우(첨단원자력공학부)" userId="1966d26e-7976-44e3-92ce-cb8395d14386" providerId="ADAL" clId="{A6C13FB6-3E70-465B-A49D-490878E196C7}" dt="2024-11-07T16:30:17.061" v="10558" actId="20577"/>
          <ac:spMkLst>
            <pc:docMk/>
            <pc:sldMk cId="243197670" sldId="377"/>
            <ac:spMk id="101" creationId="{68F6C822-2B3A-3071-0DCE-FDC548A01C41}"/>
          </ac:spMkLst>
        </pc:spChg>
        <pc:spChg chg="add mod">
          <ac:chgData name="김근우(첨단원자력공학부)" userId="1966d26e-7976-44e3-92ce-cb8395d14386" providerId="ADAL" clId="{A6C13FB6-3E70-465B-A49D-490878E196C7}" dt="2024-11-07T15:22:40.856" v="8922" actId="20577"/>
          <ac:spMkLst>
            <pc:docMk/>
            <pc:sldMk cId="243197670" sldId="377"/>
            <ac:spMk id="102" creationId="{8C22979C-AAC0-FFD3-EA9A-ADAAB1C6B71A}"/>
          </ac:spMkLst>
        </pc:spChg>
        <pc:spChg chg="mod topLvl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04" creationId="{7E5B124D-993A-3DE4-2705-937E6D96ADF2}"/>
          </ac:spMkLst>
        </pc:spChg>
        <pc:spChg chg="mod topLvl">
          <ac:chgData name="김근우(첨단원자력공학부)" userId="1966d26e-7976-44e3-92ce-cb8395d14386" providerId="ADAL" clId="{A6C13FB6-3E70-465B-A49D-490878E196C7}" dt="2024-11-07T15:21:19.805" v="8876" actId="20577"/>
          <ac:spMkLst>
            <pc:docMk/>
            <pc:sldMk cId="243197670" sldId="377"/>
            <ac:spMk id="106" creationId="{76F1AB47-CBF5-4692-00F0-BE1965859573}"/>
          </ac:spMkLst>
        </pc:spChg>
        <pc:spChg chg="mod ord topLvl">
          <ac:chgData name="김근우(첨단원자력공학부)" userId="1966d26e-7976-44e3-92ce-cb8395d14386" providerId="ADAL" clId="{A6C13FB6-3E70-465B-A49D-490878E196C7}" dt="2024-11-07T19:38:00.844" v="14169" actId="1076"/>
          <ac:spMkLst>
            <pc:docMk/>
            <pc:sldMk cId="243197670" sldId="377"/>
            <ac:spMk id="107" creationId="{18C492A2-BCC3-3582-C699-344F4AEA610A}"/>
          </ac:spMkLst>
        </pc:spChg>
        <pc:spChg chg="mod ord topLvl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08" creationId="{28ECFC92-204B-B292-3431-E4DCF6189AD2}"/>
          </ac:spMkLst>
        </pc:spChg>
        <pc:spChg chg="mod topLvl">
          <ac:chgData name="김근우(첨단원자력공학부)" userId="1966d26e-7976-44e3-92ce-cb8395d14386" providerId="ADAL" clId="{A6C13FB6-3E70-465B-A49D-490878E196C7}" dt="2024-11-07T19:38:00.844" v="14169" actId="1076"/>
          <ac:spMkLst>
            <pc:docMk/>
            <pc:sldMk cId="243197670" sldId="377"/>
            <ac:spMk id="109" creationId="{34710CCB-530D-0F85-1280-CFBC863E4F3F}"/>
          </ac:spMkLst>
        </pc:spChg>
        <pc:spChg chg="del mod">
          <ac:chgData name="김근우(첨단원자력공학부)" userId="1966d26e-7976-44e3-92ce-cb8395d14386" providerId="ADAL" clId="{A6C13FB6-3E70-465B-A49D-490878E196C7}" dt="2024-11-07T14:47:55.418" v="7816" actId="478"/>
          <ac:spMkLst>
            <pc:docMk/>
            <pc:sldMk cId="243197670" sldId="377"/>
            <ac:spMk id="110" creationId="{2DF092B7-829B-6118-47C9-D4D631FB1C0B}"/>
          </ac:spMkLst>
        </pc:spChg>
        <pc:spChg chg="add mod topLvl">
          <ac:chgData name="김근우(첨단원자력공학부)" userId="1966d26e-7976-44e3-92ce-cb8395d14386" providerId="ADAL" clId="{A6C13FB6-3E70-465B-A49D-490878E196C7}" dt="2024-11-07T19:38:00.844" v="14169" actId="1076"/>
          <ac:spMkLst>
            <pc:docMk/>
            <pc:sldMk cId="243197670" sldId="377"/>
            <ac:spMk id="111" creationId="{2E2EC0FE-2F97-5EAD-A199-0839CC15A18D}"/>
          </ac:spMkLst>
        </pc:spChg>
        <pc:spChg chg="mod">
          <ac:chgData name="김근우(첨단원자력공학부)" userId="1966d26e-7976-44e3-92ce-cb8395d14386" providerId="ADAL" clId="{A6C13FB6-3E70-465B-A49D-490878E196C7}" dt="2024-11-07T14:47:56.325" v="7818" actId="571"/>
          <ac:spMkLst>
            <pc:docMk/>
            <pc:sldMk cId="243197670" sldId="377"/>
            <ac:spMk id="113" creationId="{2641B282-421B-DF8A-4DC3-4EFBF65B9927}"/>
          </ac:spMkLst>
        </pc:spChg>
        <pc:spChg chg="mod">
          <ac:chgData name="김근우(첨단원자력공학부)" userId="1966d26e-7976-44e3-92ce-cb8395d14386" providerId="ADAL" clId="{A6C13FB6-3E70-465B-A49D-490878E196C7}" dt="2024-11-07T14:47:56.325" v="7818" actId="571"/>
          <ac:spMkLst>
            <pc:docMk/>
            <pc:sldMk cId="243197670" sldId="377"/>
            <ac:spMk id="115" creationId="{D4391706-E1F2-403F-E1F8-1F4C8E4C3E1B}"/>
          </ac:spMkLst>
        </pc:spChg>
        <pc:spChg chg="mod">
          <ac:chgData name="김근우(첨단원자력공학부)" userId="1966d26e-7976-44e3-92ce-cb8395d14386" providerId="ADAL" clId="{A6C13FB6-3E70-465B-A49D-490878E196C7}" dt="2024-11-07T14:47:56.325" v="7818" actId="571"/>
          <ac:spMkLst>
            <pc:docMk/>
            <pc:sldMk cId="243197670" sldId="377"/>
            <ac:spMk id="116" creationId="{27ADB3BF-F7AF-9CE0-5B87-AA6DFC2F4610}"/>
          </ac:spMkLst>
        </pc:spChg>
        <pc:spChg chg="mod">
          <ac:chgData name="김근우(첨단원자력공학부)" userId="1966d26e-7976-44e3-92ce-cb8395d14386" providerId="ADAL" clId="{A6C13FB6-3E70-465B-A49D-490878E196C7}" dt="2024-11-07T14:47:56.325" v="7818" actId="571"/>
          <ac:spMkLst>
            <pc:docMk/>
            <pc:sldMk cId="243197670" sldId="377"/>
            <ac:spMk id="117" creationId="{85C97DD3-243D-65ED-F18B-6E0AFE8DFF4A}"/>
          </ac:spMkLst>
        </pc:spChg>
        <pc:spChg chg="mod">
          <ac:chgData name="김근우(첨단원자력공학부)" userId="1966d26e-7976-44e3-92ce-cb8395d14386" providerId="ADAL" clId="{A6C13FB6-3E70-465B-A49D-490878E196C7}" dt="2024-11-07T14:47:56.325" v="7818" actId="571"/>
          <ac:spMkLst>
            <pc:docMk/>
            <pc:sldMk cId="243197670" sldId="377"/>
            <ac:spMk id="118" creationId="{8068B683-A6B5-51ED-E222-9FCBB7757AF6}"/>
          </ac:spMkLst>
        </pc:spChg>
        <pc:spChg chg="mod">
          <ac:chgData name="김근우(첨단원자력공학부)" userId="1966d26e-7976-44e3-92ce-cb8395d14386" providerId="ADAL" clId="{A6C13FB6-3E70-465B-A49D-490878E196C7}" dt="2024-11-07T14:47:56.325" v="7818" actId="571"/>
          <ac:spMkLst>
            <pc:docMk/>
            <pc:sldMk cId="243197670" sldId="377"/>
            <ac:spMk id="119" creationId="{6520A020-5DA4-2092-D574-AC8925AA34B7}"/>
          </ac:spMkLst>
        </pc:spChg>
        <pc:spChg chg="add del mod">
          <ac:chgData name="김근우(첨단원자력공학부)" userId="1966d26e-7976-44e3-92ce-cb8395d14386" providerId="ADAL" clId="{A6C13FB6-3E70-465B-A49D-490878E196C7}" dt="2024-11-07T14:54:44.749" v="7997" actId="571"/>
          <ac:spMkLst>
            <pc:docMk/>
            <pc:sldMk cId="243197670" sldId="377"/>
            <ac:spMk id="120" creationId="{B2A59613-08B3-C8C6-B9FB-5F9DA2998313}"/>
          </ac:spMkLst>
        </pc:spChg>
        <pc:spChg chg="add del mod topLvl">
          <ac:chgData name="김근우(첨단원자력공학부)" userId="1966d26e-7976-44e3-92ce-cb8395d14386" providerId="ADAL" clId="{A6C13FB6-3E70-465B-A49D-490878E196C7}" dt="2024-11-07T15:02:39.882" v="8247" actId="478"/>
          <ac:spMkLst>
            <pc:docMk/>
            <pc:sldMk cId="243197670" sldId="377"/>
            <ac:spMk id="121" creationId="{67F7910D-B2AE-803F-2AF3-260D12A39B56}"/>
          </ac:spMkLst>
        </pc:spChg>
        <pc:spChg chg="add 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22" creationId="{8C81702E-A932-7F49-ED08-EBB9243575D1}"/>
          </ac:spMkLst>
        </pc:spChg>
        <pc:spChg chg="add mod">
          <ac:chgData name="김근우(첨단원자력공학부)" userId="1966d26e-7976-44e3-92ce-cb8395d14386" providerId="ADAL" clId="{A6C13FB6-3E70-465B-A49D-490878E196C7}" dt="2024-11-07T19:37:40.741" v="14166" actId="1036"/>
          <ac:spMkLst>
            <pc:docMk/>
            <pc:sldMk cId="243197670" sldId="377"/>
            <ac:spMk id="123" creationId="{8D3BCCA8-E3CD-0A66-8B26-94587AA7C54F}"/>
          </ac:spMkLst>
        </pc:spChg>
        <pc:spChg chg="add 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24" creationId="{B134223E-1E15-A907-F99F-86C08127EEDB}"/>
          </ac:spMkLst>
        </pc:spChg>
        <pc:spChg chg="add 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25" creationId="{FFE19934-AAD8-AEF1-6A84-F70286C137B6}"/>
          </ac:spMkLst>
        </pc:spChg>
        <pc:spChg chg="add mod topLvl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26" creationId="{3DFB715A-0571-D416-BAB6-61D171C39312}"/>
          </ac:spMkLst>
        </pc:spChg>
        <pc:spChg chg="add mod">
          <ac:chgData name="김근우(첨단원자력공학부)" userId="1966d26e-7976-44e3-92ce-cb8395d14386" providerId="ADAL" clId="{A6C13FB6-3E70-465B-A49D-490878E196C7}" dt="2024-11-07T15:01:20.137" v="8217" actId="571"/>
          <ac:spMkLst>
            <pc:docMk/>
            <pc:sldMk cId="243197670" sldId="377"/>
            <ac:spMk id="127" creationId="{8BD32108-58E7-AD69-C438-90C34ACBA2B0}"/>
          </ac:spMkLst>
        </pc:spChg>
        <pc:spChg chg="add mod">
          <ac:chgData name="김근우(첨단원자력공학부)" userId="1966d26e-7976-44e3-92ce-cb8395d14386" providerId="ADAL" clId="{A6C13FB6-3E70-465B-A49D-490878E196C7}" dt="2024-11-07T15:01:22.898" v="8219" actId="571"/>
          <ac:spMkLst>
            <pc:docMk/>
            <pc:sldMk cId="243197670" sldId="377"/>
            <ac:spMk id="128" creationId="{E9AF233E-EABF-B182-4109-84F484863292}"/>
          </ac:spMkLst>
        </pc:spChg>
        <pc:spChg chg="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35" creationId="{2241914B-2E80-8BC4-9972-36C1297396C6}"/>
          </ac:spMkLst>
        </pc:spChg>
        <pc:spChg chg="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37" creationId="{46AB5A1E-0B73-83EC-EF21-0CF764374BD4}"/>
          </ac:spMkLst>
        </pc:spChg>
        <pc:spChg chg="mod">
          <ac:chgData name="김근우(첨단원자력공학부)" userId="1966d26e-7976-44e3-92ce-cb8395d14386" providerId="ADAL" clId="{A6C13FB6-3E70-465B-A49D-490878E196C7}" dt="2024-11-07T19:37:39.518" v="14165" actId="1036"/>
          <ac:spMkLst>
            <pc:docMk/>
            <pc:sldMk cId="243197670" sldId="377"/>
            <ac:spMk id="140" creationId="{8D2B6E40-0719-9430-3C5B-98765CEC680D}"/>
          </ac:spMkLst>
        </pc:spChg>
        <pc:spChg chg="del mod">
          <ac:chgData name="김근우(첨단원자력공학부)" userId="1966d26e-7976-44e3-92ce-cb8395d14386" providerId="ADAL" clId="{A6C13FB6-3E70-465B-A49D-490878E196C7}" dt="2024-11-07T15:03:05.022" v="8255" actId="478"/>
          <ac:spMkLst>
            <pc:docMk/>
            <pc:sldMk cId="243197670" sldId="377"/>
            <ac:spMk id="141" creationId="{B06C7FC4-6676-5A85-C94F-B0B7E2F6BAEF}"/>
          </ac:spMkLst>
        </pc:spChg>
        <pc:spChg chg="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42" creationId="{D46A0804-00F6-7DAE-8D68-20D29224C252}"/>
          </ac:spMkLst>
        </pc:spChg>
        <pc:spChg chg="del mod">
          <ac:chgData name="김근우(첨단원자력공학부)" userId="1966d26e-7976-44e3-92ce-cb8395d14386" providerId="ADAL" clId="{A6C13FB6-3E70-465B-A49D-490878E196C7}" dt="2024-11-07T15:03:03.001" v="8254" actId="478"/>
          <ac:spMkLst>
            <pc:docMk/>
            <pc:sldMk cId="243197670" sldId="377"/>
            <ac:spMk id="143" creationId="{257AA9B9-FB45-A74D-ADFD-DCDAA3D97E83}"/>
          </ac:spMkLst>
        </pc:spChg>
        <pc:spChg chg="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45" creationId="{D49C7831-4E44-E520-35CF-64A8E056AABA}"/>
          </ac:spMkLst>
        </pc:spChg>
        <pc:spChg chg="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47" creationId="{44354300-1F71-9491-865A-56A48A5A4425}"/>
          </ac:spMkLst>
        </pc:spChg>
        <pc:spChg chg="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48" creationId="{672420E0-840E-ACAA-40B2-00F37FDCB351}"/>
          </ac:spMkLst>
        </pc:spChg>
        <pc:spChg chg="mod">
          <ac:chgData name="김근우(첨단원자력공학부)" userId="1966d26e-7976-44e3-92ce-cb8395d14386" providerId="ADAL" clId="{A6C13FB6-3E70-465B-A49D-490878E196C7}" dt="2024-11-07T19:37:41.260" v="14167" actId="1036"/>
          <ac:spMkLst>
            <pc:docMk/>
            <pc:sldMk cId="243197670" sldId="377"/>
            <ac:spMk id="149" creationId="{B1800A63-9D30-7D29-1F96-213C20EC1182}"/>
          </ac:spMkLst>
        </pc:spChg>
        <pc:spChg chg="add 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50" creationId="{AB29B755-EF53-8F1F-3FF8-D2FBD1CBE7F7}"/>
          </ac:spMkLst>
        </pc:spChg>
        <pc:spChg chg="add mod">
          <ac:chgData name="김근우(첨단원자력공학부)" userId="1966d26e-7976-44e3-92ce-cb8395d14386" providerId="ADAL" clId="{A6C13FB6-3E70-465B-A49D-490878E196C7}" dt="2024-11-07T15:19:10.383" v="8830"/>
          <ac:spMkLst>
            <pc:docMk/>
            <pc:sldMk cId="243197670" sldId="377"/>
            <ac:spMk id="155" creationId="{205279F2-FFF6-E4AE-88B2-3DDCC37C7ED7}"/>
          </ac:spMkLst>
        </pc:spChg>
        <pc:spChg chg="add mod">
          <ac:chgData name="김근우(첨단원자력공학부)" userId="1966d26e-7976-44e3-92ce-cb8395d14386" providerId="ADAL" clId="{A6C13FB6-3E70-465B-A49D-490878E196C7}" dt="2024-11-07T15:22:39.253" v="8920" actId="6549"/>
          <ac:spMkLst>
            <pc:docMk/>
            <pc:sldMk cId="243197670" sldId="377"/>
            <ac:spMk id="156" creationId="{88CD6469-D2FF-8B7B-23A0-EA0107CE6E90}"/>
          </ac:spMkLst>
        </pc:spChg>
        <pc:spChg chg="add mod">
          <ac:chgData name="김근우(첨단원자력공학부)" userId="1966d26e-7976-44e3-92ce-cb8395d14386" providerId="ADAL" clId="{A6C13FB6-3E70-465B-A49D-490878E196C7}" dt="2024-11-07T15:22:35.506" v="8914" actId="20577"/>
          <ac:spMkLst>
            <pc:docMk/>
            <pc:sldMk cId="243197670" sldId="377"/>
            <ac:spMk id="157" creationId="{1B40FD31-F03A-91E3-6648-B7E5EF98231B}"/>
          </ac:spMkLst>
        </pc:spChg>
        <pc:spChg chg="add mod">
          <ac:chgData name="김근우(첨단원자력공학부)" userId="1966d26e-7976-44e3-92ce-cb8395d14386" providerId="ADAL" clId="{A6C13FB6-3E70-465B-A49D-490878E196C7}" dt="2024-11-07T15:22:33.666" v="8912" actId="20577"/>
          <ac:spMkLst>
            <pc:docMk/>
            <pc:sldMk cId="243197670" sldId="377"/>
            <ac:spMk id="158" creationId="{376C31E7-58A8-13D8-0B31-8E15FA0C5612}"/>
          </ac:spMkLst>
        </pc:spChg>
        <pc:spChg chg="add mod">
          <ac:chgData name="김근우(첨단원자력공학부)" userId="1966d26e-7976-44e3-92ce-cb8395d14386" providerId="ADAL" clId="{A6C13FB6-3E70-465B-A49D-490878E196C7}" dt="2024-11-07T15:07:54.107" v="8404" actId="571"/>
          <ac:spMkLst>
            <pc:docMk/>
            <pc:sldMk cId="243197670" sldId="377"/>
            <ac:spMk id="159" creationId="{254C6AB8-F91C-F002-2BF4-87A4B433EE39}"/>
          </ac:spMkLst>
        </pc:spChg>
        <pc:spChg chg="add mod">
          <ac:chgData name="김근우(첨단원자력공학부)" userId="1966d26e-7976-44e3-92ce-cb8395d14386" providerId="ADAL" clId="{A6C13FB6-3E70-465B-A49D-490878E196C7}" dt="2024-11-07T15:07:54.107" v="8404" actId="571"/>
          <ac:spMkLst>
            <pc:docMk/>
            <pc:sldMk cId="243197670" sldId="377"/>
            <ac:spMk id="160" creationId="{EDEF1894-81D1-4851-574F-7C462EFFC10D}"/>
          </ac:spMkLst>
        </pc:spChg>
        <pc:spChg chg="add mod">
          <ac:chgData name="김근우(첨단원자력공학부)" userId="1966d26e-7976-44e3-92ce-cb8395d14386" providerId="ADAL" clId="{A6C13FB6-3E70-465B-A49D-490878E196C7}" dt="2024-11-07T15:22:31.028" v="8910" actId="6549"/>
          <ac:spMkLst>
            <pc:docMk/>
            <pc:sldMk cId="243197670" sldId="377"/>
            <ac:spMk id="161" creationId="{624EDC20-F383-4C32-9B99-FB8B2D41616A}"/>
          </ac:spMkLst>
        </pc:spChg>
        <pc:spChg chg="add mod">
          <ac:chgData name="김근우(첨단원자력공학부)" userId="1966d26e-7976-44e3-92ce-cb8395d14386" providerId="ADAL" clId="{A6C13FB6-3E70-465B-A49D-490878E196C7}" dt="2024-11-07T15:22:28.846" v="8908" actId="20577"/>
          <ac:spMkLst>
            <pc:docMk/>
            <pc:sldMk cId="243197670" sldId="377"/>
            <ac:spMk id="162" creationId="{E4449663-D4E8-A152-E93D-C38D41D9F620}"/>
          </ac:spMkLst>
        </pc:spChg>
        <pc:spChg chg="add mod">
          <ac:chgData name="김근우(첨단원자력공학부)" userId="1966d26e-7976-44e3-92ce-cb8395d14386" providerId="ADAL" clId="{A6C13FB6-3E70-465B-A49D-490878E196C7}" dt="2024-11-07T19:38:00.844" v="14169" actId="1076"/>
          <ac:spMkLst>
            <pc:docMk/>
            <pc:sldMk cId="243197670" sldId="377"/>
            <ac:spMk id="164" creationId="{301BEF42-47AF-33DC-69E4-4D05E58FE811}"/>
          </ac:spMkLst>
        </pc:spChg>
        <pc:spChg chg="add mod">
          <ac:chgData name="김근우(첨단원자력공학부)" userId="1966d26e-7976-44e3-92ce-cb8395d14386" providerId="ADAL" clId="{A6C13FB6-3E70-465B-A49D-490878E196C7}" dt="2024-11-07T15:20:01.446" v="8862" actId="1076"/>
          <ac:spMkLst>
            <pc:docMk/>
            <pc:sldMk cId="243197670" sldId="377"/>
            <ac:spMk id="165" creationId="{AB402C42-72FB-9485-9B20-9157550A851B}"/>
          </ac:spMkLst>
        </pc:spChg>
        <pc:spChg chg="add del mod">
          <ac:chgData name="김근우(첨단원자력공학부)" userId="1966d26e-7976-44e3-92ce-cb8395d14386" providerId="ADAL" clId="{A6C13FB6-3E70-465B-A49D-490878E196C7}" dt="2024-11-07T16:22:59.052" v="10210" actId="478"/>
          <ac:spMkLst>
            <pc:docMk/>
            <pc:sldMk cId="243197670" sldId="377"/>
            <ac:spMk id="169" creationId="{F9169BDE-7B1E-350C-AB2A-879150491CAC}"/>
          </ac:spMkLst>
        </pc:spChg>
        <pc:grpChg chg="del">
          <ac:chgData name="김근우(첨단원자력공학부)" userId="1966d26e-7976-44e3-92ce-cb8395d14386" providerId="ADAL" clId="{A6C13FB6-3E70-465B-A49D-490878E196C7}" dt="2024-11-07T14:28:24.891" v="7281" actId="478"/>
          <ac:grpSpMkLst>
            <pc:docMk/>
            <pc:sldMk cId="243197670" sldId="377"/>
            <ac:grpSpMk id="5" creationId="{1E57C139-67F9-1E09-C20F-27A355A7D198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5.339" v="7492"/>
          <ac:grpSpMkLst>
            <pc:docMk/>
            <pc:sldMk cId="243197670" sldId="377"/>
            <ac:grpSpMk id="9" creationId="{1E39D968-E24E-8DC5-1C04-30BBF5CBE72A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5.339" v="7492"/>
          <ac:grpSpMkLst>
            <pc:docMk/>
            <pc:sldMk cId="243197670" sldId="377"/>
            <ac:grpSpMk id="13" creationId="{57F7887F-6878-5DAF-B9C0-1BE5C85E1A80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5.339" v="7492"/>
          <ac:grpSpMkLst>
            <pc:docMk/>
            <pc:sldMk cId="243197670" sldId="377"/>
            <ac:grpSpMk id="16" creationId="{F7975DAD-FBA8-3069-D57C-F8E7B7D311BE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5.339" v="7492"/>
          <ac:grpSpMkLst>
            <pc:docMk/>
            <pc:sldMk cId="243197670" sldId="377"/>
            <ac:grpSpMk id="19" creationId="{6B102375-93DF-F698-711C-97EE896B2002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5.339" v="7492"/>
          <ac:grpSpMkLst>
            <pc:docMk/>
            <pc:sldMk cId="243197670" sldId="377"/>
            <ac:grpSpMk id="22" creationId="{7472074E-31D2-C7DD-279E-053333669A28}"/>
          </ac:grpSpMkLst>
        </pc:grpChg>
        <pc:grpChg chg="mod">
          <ac:chgData name="김근우(첨단원자력공학부)" userId="1966d26e-7976-44e3-92ce-cb8395d14386" providerId="ADAL" clId="{A6C13FB6-3E70-465B-A49D-490878E196C7}" dt="2024-11-07T14:42:25.339" v="7492"/>
          <ac:grpSpMkLst>
            <pc:docMk/>
            <pc:sldMk cId="243197670" sldId="377"/>
            <ac:grpSpMk id="23" creationId="{D2861FAA-C410-760E-1326-CEABBC1AF11E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9.739" v="7493"/>
          <ac:grpSpMkLst>
            <pc:docMk/>
            <pc:sldMk cId="243197670" sldId="377"/>
            <ac:grpSpMk id="32" creationId="{CE4E62C4-CB53-20BB-5923-31CF3952D20C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9.739" v="7493"/>
          <ac:grpSpMkLst>
            <pc:docMk/>
            <pc:sldMk cId="243197670" sldId="377"/>
            <ac:grpSpMk id="36" creationId="{F7E25131-F910-EEA1-03FA-6AF0BFFFCAC1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9.739" v="7493"/>
          <ac:grpSpMkLst>
            <pc:docMk/>
            <pc:sldMk cId="243197670" sldId="377"/>
            <ac:grpSpMk id="41" creationId="{715D494B-2527-27FE-90C7-2E16E97D6D8B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9.739" v="7493"/>
          <ac:grpSpMkLst>
            <pc:docMk/>
            <pc:sldMk cId="243197670" sldId="377"/>
            <ac:grpSpMk id="46" creationId="{2A99A4E7-E746-ABAD-69D7-F8DDC101F43B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2:29.739" v="7493"/>
          <ac:grpSpMkLst>
            <pc:docMk/>
            <pc:sldMk cId="243197670" sldId="377"/>
            <ac:grpSpMk id="52" creationId="{A0E18F78-E740-E9F4-9F33-BB64B6B4DFC6}"/>
          </ac:grpSpMkLst>
        </pc:grpChg>
        <pc:grpChg chg="mod">
          <ac:chgData name="김근우(첨단원자력공학부)" userId="1966d26e-7976-44e3-92ce-cb8395d14386" providerId="ADAL" clId="{A6C13FB6-3E70-465B-A49D-490878E196C7}" dt="2024-11-07T14:42:29.739" v="7493"/>
          <ac:grpSpMkLst>
            <pc:docMk/>
            <pc:sldMk cId="243197670" sldId="377"/>
            <ac:grpSpMk id="53" creationId="{F25C53B4-FDF5-3FDE-D1D9-87F54431AC69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4:28:22.911" v="7278" actId="478"/>
          <ac:grpSpMkLst>
            <pc:docMk/>
            <pc:sldMk cId="243197670" sldId="377"/>
            <ac:grpSpMk id="57" creationId="{98EBCF05-8D58-9FE6-1B3D-6CBCB8DDFB90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4:42:42.673" v="7498" actId="478"/>
          <ac:grpSpMkLst>
            <pc:docMk/>
            <pc:sldMk cId="243197670" sldId="377"/>
            <ac:grpSpMk id="64" creationId="{1E7A334E-47F5-B693-4493-7BE552105EFD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4:42:48.892" v="7502" actId="165"/>
          <ac:grpSpMkLst>
            <pc:docMk/>
            <pc:sldMk cId="243197670" sldId="377"/>
            <ac:grpSpMk id="68" creationId="{227942B4-C9FA-E1EF-D6C9-C45878623539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4:42:39.136" v="7496" actId="165"/>
          <ac:grpSpMkLst>
            <pc:docMk/>
            <pc:sldMk cId="243197670" sldId="377"/>
            <ac:grpSpMk id="71" creationId="{8B1F5F6E-B938-10C4-A53A-31EA479E92BF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4:42:41.733" v="7497" actId="478"/>
          <ac:grpSpMkLst>
            <pc:docMk/>
            <pc:sldMk cId="243197670" sldId="377"/>
            <ac:grpSpMk id="74" creationId="{E5F5CD2E-1F3E-34E5-F2EA-E924C3A0105D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4:42:44.179" v="7499" actId="478"/>
          <ac:grpSpMkLst>
            <pc:docMk/>
            <pc:sldMk cId="243197670" sldId="377"/>
            <ac:grpSpMk id="77" creationId="{F66D2670-EEC2-C944-AD37-FBDD720A8468}"/>
          </ac:grpSpMkLst>
        </pc:grpChg>
        <pc:grpChg chg="mod">
          <ac:chgData name="김근우(첨단원자력공학부)" userId="1966d26e-7976-44e3-92ce-cb8395d14386" providerId="ADAL" clId="{A6C13FB6-3E70-465B-A49D-490878E196C7}" dt="2024-11-07T14:42:33.600" v="7494"/>
          <ac:grpSpMkLst>
            <pc:docMk/>
            <pc:sldMk cId="243197670" sldId="377"/>
            <ac:grpSpMk id="78" creationId="{C1CC46B5-1358-4BF3-C715-AF14FF9E67B3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3:57.065" v="7602" actId="164"/>
          <ac:grpSpMkLst>
            <pc:docMk/>
            <pc:sldMk cId="243197670" sldId="377"/>
            <ac:grpSpMk id="85" creationId="{6E692A9B-EE11-500B-4FBE-48F955A1D31A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3:56.713" v="7601" actId="164"/>
          <ac:grpSpMkLst>
            <pc:docMk/>
            <pc:sldMk cId="243197670" sldId="377"/>
            <ac:grpSpMk id="86" creationId="{71E6A061-730C-8324-981C-A66410B61101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87" creationId="{EF617CAA-76F9-F040-866A-09E4EEF0B03C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88" creationId="{1A25A6DA-62CB-EE51-13CE-5401C907D179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4:49.501" v="7624"/>
          <ac:grpSpMkLst>
            <pc:docMk/>
            <pc:sldMk cId="243197670" sldId="377"/>
            <ac:grpSpMk id="89" creationId="{3E47F43E-2D3E-1CA2-AACA-9CD84A570CD9}"/>
          </ac:grpSpMkLst>
        </pc:grpChg>
        <pc:grpChg chg="mod">
          <ac:chgData name="김근우(첨단원자력공학부)" userId="1966d26e-7976-44e3-92ce-cb8395d14386" providerId="ADAL" clId="{A6C13FB6-3E70-465B-A49D-490878E196C7}" dt="2024-11-07T14:44:49.501" v="7624"/>
          <ac:grpSpMkLst>
            <pc:docMk/>
            <pc:sldMk cId="243197670" sldId="377"/>
            <ac:grpSpMk id="91" creationId="{352D89DB-3C63-6ED4-E2C6-C20B8F969536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4:46:28.024" v="7729" actId="478"/>
          <ac:grpSpMkLst>
            <pc:docMk/>
            <pc:sldMk cId="243197670" sldId="377"/>
            <ac:grpSpMk id="95" creationId="{EF87C522-CE3F-8478-F45B-EA6492D5E1CE}"/>
          </ac:grpSpMkLst>
        </pc:grpChg>
        <pc:grpChg chg="mod">
          <ac:chgData name="김근우(첨단원자력공학부)" userId="1966d26e-7976-44e3-92ce-cb8395d14386" providerId="ADAL" clId="{A6C13FB6-3E70-465B-A49D-490878E196C7}" dt="2024-11-07T14:44:51.569" v="7625" actId="571"/>
          <ac:grpSpMkLst>
            <pc:docMk/>
            <pc:sldMk cId="243197670" sldId="377"/>
            <ac:grpSpMk id="97" creationId="{A6B17179-B6B5-1213-1170-98C1BF9D7E7D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5:02:10.986" v="8237" actId="165"/>
          <ac:grpSpMkLst>
            <pc:docMk/>
            <pc:sldMk cId="243197670" sldId="377"/>
            <ac:grpSpMk id="103" creationId="{4E6BD46E-B922-E80C-28A9-A348574B1EEA}"/>
          </ac:grpSpMkLst>
        </pc:grpChg>
        <pc:grpChg chg="del mod topLvl">
          <ac:chgData name="김근우(첨단원자력공학부)" userId="1966d26e-7976-44e3-92ce-cb8395d14386" providerId="ADAL" clId="{A6C13FB6-3E70-465B-A49D-490878E196C7}" dt="2024-11-07T15:02:20.265" v="8241" actId="165"/>
          <ac:grpSpMkLst>
            <pc:docMk/>
            <pc:sldMk cId="243197670" sldId="377"/>
            <ac:grpSpMk id="105" creationId="{B2E3C141-2DD6-3438-B824-51776390767F}"/>
          </ac:grpSpMkLst>
        </pc:grpChg>
        <pc:grpChg chg="add mod">
          <ac:chgData name="김근우(첨단원자력공학부)" userId="1966d26e-7976-44e3-92ce-cb8395d14386" providerId="ADAL" clId="{A6C13FB6-3E70-465B-A49D-490878E196C7}" dt="2024-11-07T14:47:56.325" v="7818" actId="571"/>
          <ac:grpSpMkLst>
            <pc:docMk/>
            <pc:sldMk cId="243197670" sldId="377"/>
            <ac:grpSpMk id="112" creationId="{E01A2A55-C590-9684-AF8E-797D813ED1AD}"/>
          </ac:grpSpMkLst>
        </pc:grpChg>
        <pc:grpChg chg="mod">
          <ac:chgData name="김근우(첨단원자력공학부)" userId="1966d26e-7976-44e3-92ce-cb8395d14386" providerId="ADAL" clId="{A6C13FB6-3E70-465B-A49D-490878E196C7}" dt="2024-11-07T14:47:56.325" v="7818" actId="571"/>
          <ac:grpSpMkLst>
            <pc:docMk/>
            <pc:sldMk cId="243197670" sldId="377"/>
            <ac:grpSpMk id="114" creationId="{E9398D49-E2A4-19FD-6F3D-37D50764557C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29" creationId="{07C8437C-1E9A-D559-8FE3-FBE59579DEC9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30" creationId="{1C0D8B48-F8C7-5E40-006B-9011E72EF9CE}"/>
          </ac:grpSpMkLst>
        </pc:grpChg>
        <pc:grpChg chg="add mod topLvl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31" creationId="{AC39F3FE-1DE0-A161-D2AB-48B462C926D9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5:02:13.307" v="8238" actId="165"/>
          <ac:grpSpMkLst>
            <pc:docMk/>
            <pc:sldMk cId="243197670" sldId="377"/>
            <ac:grpSpMk id="132" creationId="{02052A7C-1FC1-0E27-4BC7-1D8AF0FC1DD5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33" creationId="{D99B2E43-1111-F447-1CD1-66BE267DD7A1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34" creationId="{70DA76EC-CC0A-A106-79F3-1D98427AA8C2}"/>
          </ac:grpSpMkLst>
        </pc:grpChg>
        <pc:grpChg chg="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36" creationId="{931AFE24-2859-2664-B63C-F32CEF74221C}"/>
          </ac:grpSpMkLst>
        </pc:grpChg>
        <pc:grpChg chg="del mod">
          <ac:chgData name="김근우(첨단원자력공학부)" userId="1966d26e-7976-44e3-92ce-cb8395d14386" providerId="ADAL" clId="{A6C13FB6-3E70-465B-A49D-490878E196C7}" dt="2024-11-07T15:03:03.001" v="8254" actId="478"/>
          <ac:grpSpMkLst>
            <pc:docMk/>
            <pc:sldMk cId="243197670" sldId="377"/>
            <ac:grpSpMk id="138" creationId="{FB373A78-79D5-90CF-F2BB-534B0A33DF87}"/>
          </ac:grpSpMkLst>
        </pc:grpChg>
        <pc:grpChg chg="del mod">
          <ac:chgData name="김근우(첨단원자력공학부)" userId="1966d26e-7976-44e3-92ce-cb8395d14386" providerId="ADAL" clId="{A6C13FB6-3E70-465B-A49D-490878E196C7}" dt="2024-11-07T15:03:05.022" v="8255" actId="478"/>
          <ac:grpSpMkLst>
            <pc:docMk/>
            <pc:sldMk cId="243197670" sldId="377"/>
            <ac:grpSpMk id="139" creationId="{84E597DA-2D0F-74DC-A0DD-79872F529897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44" creationId="{19B13E3A-D57C-BAE6-F7D7-361B4B023403}"/>
          </ac:grpSpMkLst>
        </pc:grpChg>
        <pc:grpChg chg="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46" creationId="{BFBB0A83-55C3-C73E-788C-98D9EB076484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51" creationId="{3AFCB434-E8F8-B116-0AE3-BE8EF093DAB6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03:58.183" v="8285" actId="164"/>
          <ac:grpSpMkLst>
            <pc:docMk/>
            <pc:sldMk cId="243197670" sldId="377"/>
            <ac:grpSpMk id="152" creationId="{51DE7A31-26FC-7546-A92E-AC773478E347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53" creationId="{6FC27933-1475-26AF-4AC3-991553CF9301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19:10.383" v="8830"/>
          <ac:grpSpMkLst>
            <pc:docMk/>
            <pc:sldMk cId="243197670" sldId="377"/>
            <ac:grpSpMk id="154" creationId="{85D9B8D3-4660-4774-121F-A81B84B5FEFA}"/>
          </ac:grpSpMkLst>
        </pc:grpChg>
        <pc:grpChg chg="add mod">
          <ac:chgData name="김근우(첨단원자력공학부)" userId="1966d26e-7976-44e3-92ce-cb8395d14386" providerId="ADAL" clId="{A6C13FB6-3E70-465B-A49D-490878E196C7}" dt="2024-11-07T20:26:11.905" v="15500" actId="1076"/>
          <ac:grpSpMkLst>
            <pc:docMk/>
            <pc:sldMk cId="243197670" sldId="377"/>
            <ac:grpSpMk id="163" creationId="{1F2B58A1-73AC-3A14-0578-E9727EA365AB}"/>
          </ac:grpSpMkLst>
        </pc:grpChg>
        <pc:grpChg chg="add del">
          <ac:chgData name="김근우(첨단원자력공학부)" userId="1966d26e-7976-44e3-92ce-cb8395d14386" providerId="ADAL" clId="{A6C13FB6-3E70-465B-A49D-490878E196C7}" dt="2024-11-07T15:52:12.785" v="9999" actId="26606"/>
          <ac:grpSpMkLst>
            <pc:docMk/>
            <pc:sldMk cId="243197670" sldId="377"/>
            <ac:grpSpMk id="173" creationId="{BC054689-56EC-BBEF-17D5-3FAEAFF5C322}"/>
          </ac:grpSpMkLst>
        </pc:grpChg>
        <pc:picChg chg="del">
          <ac:chgData name="김근우(첨단원자력공학부)" userId="1966d26e-7976-44e3-92ce-cb8395d14386" providerId="ADAL" clId="{A6C13FB6-3E70-465B-A49D-490878E196C7}" dt="2024-11-07T14:28:26.751" v="7282" actId="478"/>
          <ac:picMkLst>
            <pc:docMk/>
            <pc:sldMk cId="243197670" sldId="377"/>
            <ac:picMk id="30" creationId="{215E0632-CE31-679C-A1ED-AF4BA5802583}"/>
          </ac:picMkLst>
        </pc:picChg>
        <pc:picChg chg="del">
          <ac:chgData name="김근우(첨단원자력공학부)" userId="1966d26e-7976-44e3-92ce-cb8395d14386" providerId="ADAL" clId="{A6C13FB6-3E70-465B-A49D-490878E196C7}" dt="2024-11-07T14:28:24.331" v="7280" actId="478"/>
          <ac:picMkLst>
            <pc:docMk/>
            <pc:sldMk cId="243197670" sldId="377"/>
            <ac:picMk id="37" creationId="{99183D5F-1B5B-C165-8488-A7809A6E457B}"/>
          </ac:picMkLst>
        </pc:picChg>
        <pc:picChg chg="del">
          <ac:chgData name="김근우(첨단원자력공학부)" userId="1966d26e-7976-44e3-92ce-cb8395d14386" providerId="ADAL" clId="{A6C13FB6-3E70-465B-A49D-490878E196C7}" dt="2024-11-07T14:28:23.350" v="7279" actId="478"/>
          <ac:picMkLst>
            <pc:docMk/>
            <pc:sldMk cId="243197670" sldId="377"/>
            <ac:picMk id="38" creationId="{EDF314A1-CC22-877D-81FD-7209DCBBB972}"/>
          </ac:picMkLst>
        </pc:picChg>
        <pc:picChg chg="mod topLvl">
          <ac:chgData name="김근우(첨단원자력공학부)" userId="1966d26e-7976-44e3-92ce-cb8395d14386" providerId="ADAL" clId="{A6C13FB6-3E70-465B-A49D-490878E196C7}" dt="2024-11-05T11:48:52.578" v="6314" actId="165"/>
          <ac:picMkLst>
            <pc:docMk/>
            <pc:sldMk cId="243197670" sldId="377"/>
            <ac:picMk id="55" creationId="{10244AA2-F857-3A86-13E4-D29E7BACE43F}"/>
          </ac:picMkLst>
        </pc:picChg>
        <pc:picChg chg="add mod ord">
          <ac:chgData name="김근우(첨단원자력공학부)" userId="1966d26e-7976-44e3-92ce-cb8395d14386" providerId="ADAL" clId="{A6C13FB6-3E70-465B-A49D-490878E196C7}" dt="2024-11-07T15:52:12.785" v="9999" actId="26606"/>
          <ac:picMkLst>
            <pc:docMk/>
            <pc:sldMk cId="243197670" sldId="377"/>
            <ac:picMk id="167" creationId="{9F3C3492-6A8B-3DD6-40F8-CCAAF04C32AC}"/>
          </ac:picMkLst>
        </pc:picChg>
        <pc:picChg chg="add del mod ord">
          <ac:chgData name="김근우(첨단원자력공학부)" userId="1966d26e-7976-44e3-92ce-cb8395d14386" providerId="ADAL" clId="{A6C13FB6-3E70-465B-A49D-490878E196C7}" dt="2024-11-07T15:52:21.509" v="10007" actId="478"/>
          <ac:picMkLst>
            <pc:docMk/>
            <pc:sldMk cId="243197670" sldId="377"/>
            <ac:picMk id="168" creationId="{0D18DDB6-A33F-9838-D728-17CD5F3B2592}"/>
          </ac:picMkLst>
        </pc:picChg>
      </pc:sldChg>
      <pc:sldChg chg="del">
        <pc:chgData name="김근우(첨단원자력공학부)" userId="1966d26e-7976-44e3-92ce-cb8395d14386" providerId="ADAL" clId="{A6C13FB6-3E70-465B-A49D-490878E196C7}" dt="2024-11-07T13:18:46.384" v="7074" actId="47"/>
        <pc:sldMkLst>
          <pc:docMk/>
          <pc:sldMk cId="3548744597" sldId="378"/>
        </pc:sldMkLst>
      </pc:sldChg>
      <pc:sldChg chg="add del ord">
        <pc:chgData name="김근우(첨단원자력공학부)" userId="1966d26e-7976-44e3-92ce-cb8395d14386" providerId="ADAL" clId="{A6C13FB6-3E70-465B-A49D-490878E196C7}" dt="2024-11-07T20:35:38.537" v="16265" actId="47"/>
        <pc:sldMkLst>
          <pc:docMk/>
          <pc:sldMk cId="2863504238" sldId="379"/>
        </pc:sldMkLst>
      </pc:sldChg>
      <pc:sldChg chg="del">
        <pc:chgData name="김근우(첨단원자력공학부)" userId="1966d26e-7976-44e3-92ce-cb8395d14386" providerId="ADAL" clId="{A6C13FB6-3E70-465B-A49D-490878E196C7}" dt="2024-11-07T20:06:54.818" v="14632" actId="47"/>
        <pc:sldMkLst>
          <pc:docMk/>
          <pc:sldMk cId="4017891104" sldId="381"/>
        </pc:sldMkLst>
      </pc:sldChg>
      <pc:sldChg chg="addSp modSp mod">
        <pc:chgData name="김근우(첨단원자력공학부)" userId="1966d26e-7976-44e3-92ce-cb8395d14386" providerId="ADAL" clId="{A6C13FB6-3E70-465B-A49D-490878E196C7}" dt="2024-11-07T20:45:44.504" v="16667" actId="1076"/>
        <pc:sldMkLst>
          <pc:docMk/>
          <pc:sldMk cId="2203425506" sldId="382"/>
        </pc:sldMkLst>
        <pc:spChg chg="mod">
          <ac:chgData name="김근우(첨단원자력공학부)" userId="1966d26e-7976-44e3-92ce-cb8395d14386" providerId="ADAL" clId="{A6C13FB6-3E70-465B-A49D-490878E196C7}" dt="2024-11-07T20:44:49.616" v="16660" actId="20577"/>
          <ac:spMkLst>
            <pc:docMk/>
            <pc:sldMk cId="2203425506" sldId="382"/>
            <ac:spMk id="17" creationId="{230AA5D9-FEA6-2E3B-C916-ACBDBB3A02AA}"/>
          </ac:spMkLst>
        </pc:spChg>
        <pc:picChg chg="add mod">
          <ac:chgData name="김근우(첨단원자력공학부)" userId="1966d26e-7976-44e3-92ce-cb8395d14386" providerId="ADAL" clId="{A6C13FB6-3E70-465B-A49D-490878E196C7}" dt="2024-11-07T20:45:44.504" v="16667" actId="1076"/>
          <ac:picMkLst>
            <pc:docMk/>
            <pc:sldMk cId="2203425506" sldId="382"/>
            <ac:picMk id="5" creationId="{B429E568-0166-26F1-8A6C-F1573EBC6706}"/>
          </ac:picMkLst>
        </pc:picChg>
      </pc:sldChg>
      <pc:sldChg chg="del">
        <pc:chgData name="김근우(첨단원자력공학부)" userId="1966d26e-7976-44e3-92ce-cb8395d14386" providerId="ADAL" clId="{A6C13FB6-3E70-465B-A49D-490878E196C7}" dt="2024-11-07T20:16:01.468" v="14972" actId="47"/>
        <pc:sldMkLst>
          <pc:docMk/>
          <pc:sldMk cId="2741854370" sldId="383"/>
        </pc:sldMkLst>
      </pc:sldChg>
      <pc:sldChg chg="del">
        <pc:chgData name="김근우(첨단원자력공학부)" userId="1966d26e-7976-44e3-92ce-cb8395d14386" providerId="ADAL" clId="{A6C13FB6-3E70-465B-A49D-490878E196C7}" dt="2024-11-07T20:37:39.570" v="16374" actId="47"/>
        <pc:sldMkLst>
          <pc:docMk/>
          <pc:sldMk cId="3829392349" sldId="384"/>
        </pc:sldMkLst>
      </pc:sldChg>
      <pc:sldChg chg="addSp delSp modSp mod ord">
        <pc:chgData name="김근우(첨단원자력공학부)" userId="1966d26e-7976-44e3-92ce-cb8395d14386" providerId="ADAL" clId="{A6C13FB6-3E70-465B-A49D-490878E196C7}" dt="2024-11-07T20:35:40.839" v="16266" actId="478"/>
        <pc:sldMkLst>
          <pc:docMk/>
          <pc:sldMk cId="3877093443" sldId="385"/>
        </pc:sldMkLst>
        <pc:spChg chg="mod">
          <ac:chgData name="김근우(첨단원자력공학부)" userId="1966d26e-7976-44e3-92ce-cb8395d14386" providerId="ADAL" clId="{A6C13FB6-3E70-465B-A49D-490878E196C7}" dt="2024-11-07T20:31:37.663" v="15938" actId="123"/>
          <ac:spMkLst>
            <pc:docMk/>
            <pc:sldMk cId="3877093443" sldId="385"/>
            <ac:spMk id="2" creationId="{BDB4416D-205C-E038-A32E-C6E514B235B7}"/>
          </ac:spMkLst>
        </pc:spChg>
        <pc:spChg chg="add mod">
          <ac:chgData name="김근우(첨단원자력공학부)" userId="1966d26e-7976-44e3-92ce-cb8395d14386" providerId="ADAL" clId="{A6C13FB6-3E70-465B-A49D-490878E196C7}" dt="2024-11-07T20:35:24.596" v="16263" actId="20577"/>
          <ac:spMkLst>
            <pc:docMk/>
            <pc:sldMk cId="3877093443" sldId="385"/>
            <ac:spMk id="5" creationId="{05CAF711-9F78-04B3-4A82-FA605C3E8930}"/>
          </ac:spMkLst>
        </pc:spChg>
        <pc:spChg chg="del mod">
          <ac:chgData name="김근우(첨단원자력공학부)" userId="1966d26e-7976-44e3-92ce-cb8395d14386" providerId="ADAL" clId="{A6C13FB6-3E70-465B-A49D-490878E196C7}" dt="2024-11-07T20:32:51.413" v="16055" actId="478"/>
          <ac:spMkLst>
            <pc:docMk/>
            <pc:sldMk cId="3877093443" sldId="385"/>
            <ac:spMk id="13" creationId="{AC5AB73E-2C4B-FCA1-3A7B-BD116866A9D7}"/>
          </ac:spMkLst>
        </pc:spChg>
        <pc:spChg chg="del mod">
          <ac:chgData name="김근우(첨단원자력공학부)" userId="1966d26e-7976-44e3-92ce-cb8395d14386" providerId="ADAL" clId="{A6C13FB6-3E70-465B-A49D-490878E196C7}" dt="2024-11-07T20:32:54.652" v="16059" actId="478"/>
          <ac:spMkLst>
            <pc:docMk/>
            <pc:sldMk cId="3877093443" sldId="385"/>
            <ac:spMk id="19" creationId="{BBD8B147-0956-8380-8506-306BF7FA0C81}"/>
          </ac:spMkLst>
        </pc:spChg>
        <pc:grpChg chg="del mod">
          <ac:chgData name="김근우(첨단원자력공학부)" userId="1966d26e-7976-44e3-92ce-cb8395d14386" providerId="ADAL" clId="{A6C13FB6-3E70-465B-A49D-490878E196C7}" dt="2024-11-07T20:35:40.839" v="16266" actId="478"/>
          <ac:grpSpMkLst>
            <pc:docMk/>
            <pc:sldMk cId="3877093443" sldId="385"/>
            <ac:grpSpMk id="17" creationId="{AD381183-3F94-048F-6162-FDDC411A223E}"/>
          </ac:grpSpMkLst>
        </pc:grpChg>
      </pc:sldChg>
      <pc:sldChg chg="del">
        <pc:chgData name="김근우(첨단원자력공학부)" userId="1966d26e-7976-44e3-92ce-cb8395d14386" providerId="ADAL" clId="{A6C13FB6-3E70-465B-A49D-490878E196C7}" dt="2024-11-07T20:35:35.008" v="16264" actId="47"/>
        <pc:sldMkLst>
          <pc:docMk/>
          <pc:sldMk cId="739768389" sldId="386"/>
        </pc:sldMkLst>
      </pc:sldChg>
      <pc:sldChg chg="addSp delSp modSp mod ord">
        <pc:chgData name="김근우(첨단원자력공학부)" userId="1966d26e-7976-44e3-92ce-cb8395d14386" providerId="ADAL" clId="{A6C13FB6-3E70-465B-A49D-490878E196C7}" dt="2024-11-07T20:39:45.870" v="16474" actId="15"/>
        <pc:sldMkLst>
          <pc:docMk/>
          <pc:sldMk cId="1681747989" sldId="387"/>
        </pc:sldMkLst>
        <pc:spChg chg="mod">
          <ac:chgData name="김근우(첨단원자력공학부)" userId="1966d26e-7976-44e3-92ce-cb8395d14386" providerId="ADAL" clId="{A6C13FB6-3E70-465B-A49D-490878E196C7}" dt="2024-11-07T17:52:00.251" v="11842" actId="1076"/>
          <ac:spMkLst>
            <pc:docMk/>
            <pc:sldMk cId="1681747989" sldId="387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A6C13FB6-3E70-465B-A49D-490878E196C7}" dt="2024-11-07T18:48:19.632" v="12689" actId="478"/>
          <ac:spMkLst>
            <pc:docMk/>
            <pc:sldMk cId="1681747989" sldId="387"/>
            <ac:spMk id="4" creationId="{516F203C-5BDE-EA76-105D-08239E349176}"/>
          </ac:spMkLst>
        </pc:spChg>
        <pc:spChg chg="add del mod">
          <ac:chgData name="김근우(첨단원자력공학부)" userId="1966d26e-7976-44e3-92ce-cb8395d14386" providerId="ADAL" clId="{A6C13FB6-3E70-465B-A49D-490878E196C7}" dt="2024-11-07T18:49:28.880" v="12744" actId="478"/>
          <ac:spMkLst>
            <pc:docMk/>
            <pc:sldMk cId="1681747989" sldId="387"/>
            <ac:spMk id="5" creationId="{1872DA87-68F7-264F-DF94-3EFF5EA812B0}"/>
          </ac:spMkLst>
        </pc:spChg>
        <pc:spChg chg="del">
          <ac:chgData name="김근우(첨단원자력공학부)" userId="1966d26e-7976-44e3-92ce-cb8395d14386" providerId="ADAL" clId="{A6C13FB6-3E70-465B-A49D-490878E196C7}" dt="2024-11-07T17:50:32.834" v="11800" actId="478"/>
          <ac:spMkLst>
            <pc:docMk/>
            <pc:sldMk cId="1681747989" sldId="387"/>
            <ac:spMk id="5" creationId="{80E973D8-014F-5028-AB79-1A7FBF851FB6}"/>
          </ac:spMkLst>
        </pc:spChg>
        <pc:spChg chg="del">
          <ac:chgData name="김근우(첨단원자력공학부)" userId="1966d26e-7976-44e3-92ce-cb8395d14386" providerId="ADAL" clId="{A6C13FB6-3E70-465B-A49D-490878E196C7}" dt="2024-11-07T17:50:45.230" v="11802" actId="478"/>
          <ac:spMkLst>
            <pc:docMk/>
            <pc:sldMk cId="1681747989" sldId="387"/>
            <ac:spMk id="7" creationId="{30E98834-AFD9-0C49-9E45-150AC7CDC047}"/>
          </ac:spMkLst>
        </pc:spChg>
        <pc:spChg chg="add del mod">
          <ac:chgData name="김근우(첨단원자력공학부)" userId="1966d26e-7976-44e3-92ce-cb8395d14386" providerId="ADAL" clId="{A6C13FB6-3E70-465B-A49D-490878E196C7}" dt="2024-11-07T18:49:26.874" v="12743" actId="478"/>
          <ac:spMkLst>
            <pc:docMk/>
            <pc:sldMk cId="1681747989" sldId="387"/>
            <ac:spMk id="7" creationId="{9CD368CD-86D3-CD5C-92AF-85A41F96B22D}"/>
          </ac:spMkLst>
        </pc:spChg>
        <pc:spChg chg="mod">
          <ac:chgData name="김근우(첨단원자력공학부)" userId="1966d26e-7976-44e3-92ce-cb8395d14386" providerId="ADAL" clId="{A6C13FB6-3E70-465B-A49D-490878E196C7}" dt="2024-11-07T18:49:46.237" v="12750" actId="1076"/>
          <ac:spMkLst>
            <pc:docMk/>
            <pc:sldMk cId="1681747989" sldId="387"/>
            <ac:spMk id="12" creationId="{261F8AA9-AEF4-D856-FED0-D24C44B7E599}"/>
          </ac:spMkLst>
        </pc:spChg>
        <pc:spChg chg="add del mod">
          <ac:chgData name="김근우(첨단원자력공학부)" userId="1966d26e-7976-44e3-92ce-cb8395d14386" providerId="ADAL" clId="{A6C13FB6-3E70-465B-A49D-490878E196C7}" dt="2024-11-07T17:52:43.714" v="11866" actId="478"/>
          <ac:spMkLst>
            <pc:docMk/>
            <pc:sldMk cId="1681747989" sldId="387"/>
            <ac:spMk id="13" creationId="{8549C889-74A9-9BD3-4CC0-FAD1D0CBEB3B}"/>
          </ac:spMkLst>
        </pc:spChg>
        <pc:spChg chg="del">
          <ac:chgData name="김근우(첨단원자력공학부)" userId="1966d26e-7976-44e3-92ce-cb8395d14386" providerId="ADAL" clId="{A6C13FB6-3E70-465B-A49D-490878E196C7}" dt="2024-11-07T17:55:08.257" v="11929" actId="478"/>
          <ac:spMkLst>
            <pc:docMk/>
            <pc:sldMk cId="1681747989" sldId="387"/>
            <ac:spMk id="14" creationId="{6B4DA2BB-AD90-7009-05D7-4E2A76AF3F23}"/>
          </ac:spMkLst>
        </pc:spChg>
        <pc:spChg chg="add del mod">
          <ac:chgData name="김근우(첨단원자력공학부)" userId="1966d26e-7976-44e3-92ce-cb8395d14386" providerId="ADAL" clId="{A6C13FB6-3E70-465B-A49D-490878E196C7}" dt="2024-11-07T18:49:31.290" v="12746" actId="478"/>
          <ac:spMkLst>
            <pc:docMk/>
            <pc:sldMk cId="1681747989" sldId="387"/>
            <ac:spMk id="15" creationId="{D9CAFF39-C505-DF49-8AA0-7438C2500CB3}"/>
          </ac:spMkLst>
        </pc:spChg>
        <pc:spChg chg="add del mod">
          <ac:chgData name="김근우(첨단원자력공학부)" userId="1966d26e-7976-44e3-92ce-cb8395d14386" providerId="ADAL" clId="{A6C13FB6-3E70-465B-A49D-490878E196C7}" dt="2024-11-07T17:52:41.640" v="11863" actId="478"/>
          <ac:spMkLst>
            <pc:docMk/>
            <pc:sldMk cId="1681747989" sldId="387"/>
            <ac:spMk id="16" creationId="{0305DEF5-CD04-38A2-9823-87E611470316}"/>
          </ac:spMkLst>
        </pc:spChg>
        <pc:spChg chg="add del mod">
          <ac:chgData name="김근우(첨단원자력공학부)" userId="1966d26e-7976-44e3-92ce-cb8395d14386" providerId="ADAL" clId="{A6C13FB6-3E70-465B-A49D-490878E196C7}" dt="2024-11-07T18:59:11.488" v="13211" actId="21"/>
          <ac:spMkLst>
            <pc:docMk/>
            <pc:sldMk cId="1681747989" sldId="387"/>
            <ac:spMk id="16" creationId="{9AC14468-8B49-3168-F875-A82038F633A3}"/>
          </ac:spMkLst>
        </pc:spChg>
        <pc:spChg chg="add del mod ord">
          <ac:chgData name="김근우(첨단원자력공학부)" userId="1966d26e-7976-44e3-92ce-cb8395d14386" providerId="ADAL" clId="{A6C13FB6-3E70-465B-A49D-490878E196C7}" dt="2024-11-07T18:49:30.172" v="12745" actId="478"/>
          <ac:spMkLst>
            <pc:docMk/>
            <pc:sldMk cId="1681747989" sldId="387"/>
            <ac:spMk id="17" creationId="{2BBAB168-78D5-78B6-6BE5-9F2F80093F0E}"/>
          </ac:spMkLst>
        </pc:spChg>
        <pc:spChg chg="add del mod">
          <ac:chgData name="김근우(첨단원자력공학부)" userId="1966d26e-7976-44e3-92ce-cb8395d14386" providerId="ADAL" clId="{A6C13FB6-3E70-465B-A49D-490878E196C7}" dt="2024-11-07T17:54:51.076" v="11928" actId="478"/>
          <ac:spMkLst>
            <pc:docMk/>
            <pc:sldMk cId="1681747989" sldId="387"/>
            <ac:spMk id="18" creationId="{170D11B0-22B7-8776-73B9-3898323DCEF3}"/>
          </ac:spMkLst>
        </pc:spChg>
        <pc:spChg chg="add del mod">
          <ac:chgData name="김근우(첨단원자력공학부)" userId="1966d26e-7976-44e3-92ce-cb8395d14386" providerId="ADAL" clId="{A6C13FB6-3E70-465B-A49D-490878E196C7}" dt="2024-11-07T18:59:23.125" v="13218" actId="478"/>
          <ac:spMkLst>
            <pc:docMk/>
            <pc:sldMk cId="1681747989" sldId="387"/>
            <ac:spMk id="18" creationId="{A69E631A-313C-DBF8-E527-C545BEAAC804}"/>
          </ac:spMkLst>
        </pc:spChg>
        <pc:spChg chg="add del mod">
          <ac:chgData name="김근우(첨단원자력공학부)" userId="1966d26e-7976-44e3-92ce-cb8395d14386" providerId="ADAL" clId="{A6C13FB6-3E70-465B-A49D-490878E196C7}" dt="2024-11-07T18:48:26.231" v="12690" actId="478"/>
          <ac:spMkLst>
            <pc:docMk/>
            <pc:sldMk cId="1681747989" sldId="387"/>
            <ac:spMk id="19" creationId="{8B56208C-8A22-BA44-9482-EFCF421FEC6B}"/>
          </ac:spMkLst>
        </pc:spChg>
        <pc:spChg chg="mod">
          <ac:chgData name="김근우(첨단원자력공학부)" userId="1966d26e-7976-44e3-92ce-cb8395d14386" providerId="ADAL" clId="{A6C13FB6-3E70-465B-A49D-490878E196C7}" dt="2024-11-07T18:47:54.126" v="12685" actId="1076"/>
          <ac:spMkLst>
            <pc:docMk/>
            <pc:sldMk cId="1681747989" sldId="387"/>
            <ac:spMk id="22" creationId="{91E24EC8-BEF8-62B8-3AE1-82E54B16668A}"/>
          </ac:spMkLst>
        </pc:spChg>
        <pc:spChg chg="add mod">
          <ac:chgData name="김근우(첨단원자력공학부)" userId="1966d26e-7976-44e3-92ce-cb8395d14386" providerId="ADAL" clId="{A6C13FB6-3E70-465B-A49D-490878E196C7}" dt="2024-11-07T19:57:30.030" v="14290" actId="404"/>
          <ac:spMkLst>
            <pc:docMk/>
            <pc:sldMk cId="1681747989" sldId="387"/>
            <ac:spMk id="24" creationId="{B9F4FF29-B0A1-F671-3FF4-34343F69AE3C}"/>
          </ac:spMkLst>
        </pc:spChg>
        <pc:spChg chg="add mod">
          <ac:chgData name="김근우(첨단원자력공학부)" userId="1966d26e-7976-44e3-92ce-cb8395d14386" providerId="ADAL" clId="{A6C13FB6-3E70-465B-A49D-490878E196C7}" dt="2024-11-07T19:25:25.802" v="13833" actId="113"/>
          <ac:spMkLst>
            <pc:docMk/>
            <pc:sldMk cId="1681747989" sldId="387"/>
            <ac:spMk id="25" creationId="{8F8AB961-DBBE-02CC-11BD-11618C0B722C}"/>
          </ac:spMkLst>
        </pc:spChg>
        <pc:spChg chg="add mod">
          <ac:chgData name="김근우(첨단원자력공학부)" userId="1966d26e-7976-44e3-92ce-cb8395d14386" providerId="ADAL" clId="{A6C13FB6-3E70-465B-A49D-490878E196C7}" dt="2024-11-07T19:07:16.724" v="13537" actId="1076"/>
          <ac:spMkLst>
            <pc:docMk/>
            <pc:sldMk cId="1681747989" sldId="387"/>
            <ac:spMk id="27" creationId="{9AC14468-8B49-3168-F875-A82038F633A3}"/>
          </ac:spMkLst>
        </pc:spChg>
        <pc:spChg chg="add mod">
          <ac:chgData name="김근우(첨단원자력공학부)" userId="1966d26e-7976-44e3-92ce-cb8395d14386" providerId="ADAL" clId="{A6C13FB6-3E70-465B-A49D-490878E196C7}" dt="2024-11-07T20:39:38.018" v="16472" actId="1076"/>
          <ac:spMkLst>
            <pc:docMk/>
            <pc:sldMk cId="1681747989" sldId="387"/>
            <ac:spMk id="31" creationId="{BEEC7126-A0D6-5CEA-0DC2-8DD9B13215C8}"/>
          </ac:spMkLst>
        </pc:spChg>
        <pc:spChg chg="add del mod">
          <ac:chgData name="김근우(첨단원자력공학부)" userId="1966d26e-7976-44e3-92ce-cb8395d14386" providerId="ADAL" clId="{A6C13FB6-3E70-465B-A49D-490878E196C7}" dt="2024-11-07T18:59:46.570" v="13228" actId="478"/>
          <ac:spMkLst>
            <pc:docMk/>
            <pc:sldMk cId="1681747989" sldId="387"/>
            <ac:spMk id="64" creationId="{CE2CBA12-E1E9-C050-473D-F89ECBD72944}"/>
          </ac:spMkLst>
        </pc:spChg>
        <pc:spChg chg="mod topLvl">
          <ac:chgData name="김근우(첨단원자력공학부)" userId="1966d26e-7976-44e3-92ce-cb8395d14386" providerId="ADAL" clId="{A6C13FB6-3E70-465B-A49D-490878E196C7}" dt="2024-11-07T19:12:30.566" v="13748" actId="20577"/>
          <ac:spMkLst>
            <pc:docMk/>
            <pc:sldMk cId="1681747989" sldId="387"/>
            <ac:spMk id="65" creationId="{8C00F12B-159E-DFCA-4C51-256D15B5B661}"/>
          </ac:spMkLst>
        </pc:spChg>
        <pc:spChg chg="add del mod">
          <ac:chgData name="김근우(첨단원자력공학부)" userId="1966d26e-7976-44e3-92ce-cb8395d14386" providerId="ADAL" clId="{A6C13FB6-3E70-465B-A49D-490878E196C7}" dt="2024-11-07T18:48:28.490" v="12691" actId="478"/>
          <ac:spMkLst>
            <pc:docMk/>
            <pc:sldMk cId="1681747989" sldId="387"/>
            <ac:spMk id="66" creationId="{D5E894A0-A36D-9859-F219-FF6AF92EEA1F}"/>
          </ac:spMkLst>
        </pc:spChg>
        <pc:spChg chg="add mod">
          <ac:chgData name="김근우(첨단원자력공학부)" userId="1966d26e-7976-44e3-92ce-cb8395d14386" providerId="ADAL" clId="{A6C13FB6-3E70-465B-A49D-490878E196C7}" dt="2024-11-07T20:39:45.870" v="16474" actId="15"/>
          <ac:spMkLst>
            <pc:docMk/>
            <pc:sldMk cId="1681747989" sldId="387"/>
            <ac:spMk id="67" creationId="{2E06EA57-B4F1-6380-2B9E-E02C79AFE46A}"/>
          </ac:spMkLst>
        </pc:spChg>
        <pc:spChg chg="add del mod">
          <ac:chgData name="김근우(첨단원자력공학부)" userId="1966d26e-7976-44e3-92ce-cb8395d14386" providerId="ADAL" clId="{A6C13FB6-3E70-465B-A49D-490878E196C7}" dt="2024-11-07T18:00:41.672" v="12039" actId="478"/>
          <ac:spMkLst>
            <pc:docMk/>
            <pc:sldMk cId="1681747989" sldId="387"/>
            <ac:spMk id="67" creationId="{86F7DF3E-C67D-0C8B-35B8-E67AD03F39E3}"/>
          </ac:spMkLst>
        </pc:spChg>
        <pc:spChg chg="add del mod">
          <ac:chgData name="김근우(첨단원자력공학부)" userId="1966d26e-7976-44e3-92ce-cb8395d14386" providerId="ADAL" clId="{A6C13FB6-3E70-465B-A49D-490878E196C7}" dt="2024-11-07T18:00:43.386" v="12040" actId="478"/>
          <ac:spMkLst>
            <pc:docMk/>
            <pc:sldMk cId="1681747989" sldId="387"/>
            <ac:spMk id="68" creationId="{F600C6CD-97EB-333A-2635-35DE702A359B}"/>
          </ac:spMkLst>
        </pc:spChg>
        <pc:spChg chg="add del mod">
          <ac:chgData name="김근우(첨단원자력공학부)" userId="1966d26e-7976-44e3-92ce-cb8395d14386" providerId="ADAL" clId="{A6C13FB6-3E70-465B-A49D-490878E196C7}" dt="2024-11-07T18:59:11.488" v="13211" actId="21"/>
          <ac:spMkLst>
            <pc:docMk/>
            <pc:sldMk cId="1681747989" sldId="387"/>
            <ac:spMk id="69" creationId="{8F8AB961-DBBE-02CC-11BD-11618C0B722C}"/>
          </ac:spMkLst>
        </pc:spChg>
        <pc:spChg chg="add mod">
          <ac:chgData name="김근우(첨단원자력공학부)" userId="1966d26e-7976-44e3-92ce-cb8395d14386" providerId="ADAL" clId="{A6C13FB6-3E70-465B-A49D-490878E196C7}" dt="2024-11-07T19:03:43.051" v="13398" actId="164"/>
          <ac:spMkLst>
            <pc:docMk/>
            <pc:sldMk cId="1681747989" sldId="387"/>
            <ac:spMk id="72" creationId="{0D2D8ED2-0638-F6F2-4BF9-3BEB8F54C27B}"/>
          </ac:spMkLst>
        </pc:spChg>
        <pc:spChg chg="add mod">
          <ac:chgData name="김근우(첨단원자력공학부)" userId="1966d26e-7976-44e3-92ce-cb8395d14386" providerId="ADAL" clId="{A6C13FB6-3E70-465B-A49D-490878E196C7}" dt="2024-11-07T19:03:50.314" v="13401" actId="164"/>
          <ac:spMkLst>
            <pc:docMk/>
            <pc:sldMk cId="1681747989" sldId="387"/>
            <ac:spMk id="74" creationId="{4A21AE88-0C47-3A62-1160-80FDE4DC3119}"/>
          </ac:spMkLst>
        </pc:spChg>
        <pc:spChg chg="del mod">
          <ac:chgData name="김근우(첨단원자력공학부)" userId="1966d26e-7976-44e3-92ce-cb8395d14386" providerId="ADAL" clId="{A6C13FB6-3E70-465B-A49D-490878E196C7}" dt="2024-11-07T17:52:42.875" v="11865" actId="478"/>
          <ac:spMkLst>
            <pc:docMk/>
            <pc:sldMk cId="1681747989" sldId="387"/>
            <ac:spMk id="74" creationId="{D04B8B39-A79E-C5A1-FFFB-CC2886E33980}"/>
          </ac:spMkLst>
        </pc:spChg>
        <pc:spChg chg="add mod">
          <ac:chgData name="김근우(첨단원자력공학부)" userId="1966d26e-7976-44e3-92ce-cb8395d14386" providerId="ADAL" clId="{A6C13FB6-3E70-465B-A49D-490878E196C7}" dt="2024-11-07T19:07:45.616" v="13547" actId="6549"/>
          <ac:spMkLst>
            <pc:docMk/>
            <pc:sldMk cId="1681747989" sldId="387"/>
            <ac:spMk id="75" creationId="{FCFC4A5B-3615-B163-8E36-C64CD9C19E07}"/>
          </ac:spMkLst>
        </pc:spChg>
        <pc:spChg chg="add mod">
          <ac:chgData name="김근우(첨단원자력공학부)" userId="1966d26e-7976-44e3-92ce-cb8395d14386" providerId="ADAL" clId="{A6C13FB6-3E70-465B-A49D-490878E196C7}" dt="2024-11-07T19:07:46.915" v="13551" actId="6549"/>
          <ac:spMkLst>
            <pc:docMk/>
            <pc:sldMk cId="1681747989" sldId="387"/>
            <ac:spMk id="76" creationId="{934CF04F-3B4D-337D-FEBF-A3DC6B14F142}"/>
          </ac:spMkLst>
        </pc:spChg>
        <pc:spChg chg="del mod">
          <ac:chgData name="김근우(첨단원자력공학부)" userId="1966d26e-7976-44e3-92ce-cb8395d14386" providerId="ADAL" clId="{A6C13FB6-3E70-465B-A49D-490878E196C7}" dt="2024-11-07T17:52:45.193" v="11868" actId="478"/>
          <ac:spMkLst>
            <pc:docMk/>
            <pc:sldMk cId="1681747989" sldId="387"/>
            <ac:spMk id="77" creationId="{106924F3-6B65-15BD-AEF9-B0C3EA2547C1}"/>
          </ac:spMkLst>
        </pc:spChg>
        <pc:spChg chg="add mod">
          <ac:chgData name="김근우(첨단원자력공학부)" userId="1966d26e-7976-44e3-92ce-cb8395d14386" providerId="ADAL" clId="{A6C13FB6-3E70-465B-A49D-490878E196C7}" dt="2024-11-07T19:03:43.051" v="13398" actId="164"/>
          <ac:spMkLst>
            <pc:docMk/>
            <pc:sldMk cId="1681747989" sldId="387"/>
            <ac:spMk id="77" creationId="{39F68416-951F-0C58-8731-804285F5ED88}"/>
          </ac:spMkLst>
        </pc:spChg>
        <pc:spChg chg="add mod">
          <ac:chgData name="김근우(첨단원자력공학부)" userId="1966d26e-7976-44e3-92ce-cb8395d14386" providerId="ADAL" clId="{A6C13FB6-3E70-465B-A49D-490878E196C7}" dt="2024-11-07T19:03:50.314" v="13401" actId="164"/>
          <ac:spMkLst>
            <pc:docMk/>
            <pc:sldMk cId="1681747989" sldId="387"/>
            <ac:spMk id="78" creationId="{94FF9B14-AE64-9E42-BC66-C2F7D6D06BAA}"/>
          </ac:spMkLst>
        </pc:spChg>
        <pc:spChg chg="add del mod">
          <ac:chgData name="김근우(첨단원자력공학부)" userId="1966d26e-7976-44e3-92ce-cb8395d14386" providerId="ADAL" clId="{A6C13FB6-3E70-465B-A49D-490878E196C7}" dt="2024-11-07T19:06:27.754" v="13503" actId="478"/>
          <ac:spMkLst>
            <pc:docMk/>
            <pc:sldMk cId="1681747989" sldId="387"/>
            <ac:spMk id="79" creationId="{6DE4CECD-830B-8070-BC07-BF952DCCD3DB}"/>
          </ac:spMkLst>
        </pc:spChg>
        <pc:spChg chg="add del">
          <ac:chgData name="김근우(첨단원자력공학부)" userId="1966d26e-7976-44e3-92ce-cb8395d14386" providerId="ADAL" clId="{A6C13FB6-3E70-465B-A49D-490878E196C7}" dt="2024-11-07T19:03:21.091" v="13380" actId="22"/>
          <ac:spMkLst>
            <pc:docMk/>
            <pc:sldMk cId="1681747989" sldId="387"/>
            <ac:spMk id="81" creationId="{EC2C23CA-0C8A-D7E2-0CBE-610316809BA7}"/>
          </ac:spMkLst>
        </pc:spChg>
        <pc:spChg chg="add mod">
          <ac:chgData name="김근우(첨단원자력공학부)" userId="1966d26e-7976-44e3-92ce-cb8395d14386" providerId="ADAL" clId="{A6C13FB6-3E70-465B-A49D-490878E196C7}" dt="2024-11-07T19:10:02.368" v="13607" actId="164"/>
          <ac:spMkLst>
            <pc:docMk/>
            <pc:sldMk cId="1681747989" sldId="387"/>
            <ac:spMk id="83" creationId="{3F688569-1CDA-9F18-7E29-FF99965D2D59}"/>
          </ac:spMkLst>
        </pc:spChg>
        <pc:spChg chg="del">
          <ac:chgData name="김근우(첨단원자력공학부)" userId="1966d26e-7976-44e3-92ce-cb8395d14386" providerId="ADAL" clId="{A6C13FB6-3E70-465B-A49D-490878E196C7}" dt="2024-11-07T17:51:11.452" v="11811" actId="478"/>
          <ac:spMkLst>
            <pc:docMk/>
            <pc:sldMk cId="1681747989" sldId="387"/>
            <ac:spMk id="83" creationId="{4452751F-582A-4E4B-4A31-FB632C89A8B6}"/>
          </ac:spMkLst>
        </pc:spChg>
        <pc:spChg chg="add mod">
          <ac:chgData name="김근우(첨단원자력공학부)" userId="1966d26e-7976-44e3-92ce-cb8395d14386" providerId="ADAL" clId="{A6C13FB6-3E70-465B-A49D-490878E196C7}" dt="2024-11-07T19:03:34.375" v="13394" actId="571"/>
          <ac:spMkLst>
            <pc:docMk/>
            <pc:sldMk cId="1681747989" sldId="387"/>
            <ac:spMk id="84" creationId="{6704D962-780C-229A-619E-1694AEC846F7}"/>
          </ac:spMkLst>
        </pc:spChg>
        <pc:spChg chg="del mod">
          <ac:chgData name="김근우(첨단원자력공학부)" userId="1966d26e-7976-44e3-92ce-cb8395d14386" providerId="ADAL" clId="{A6C13FB6-3E70-465B-A49D-490878E196C7}" dt="2024-11-07T17:52:59.838" v="11870" actId="478"/>
          <ac:spMkLst>
            <pc:docMk/>
            <pc:sldMk cId="1681747989" sldId="387"/>
            <ac:spMk id="86" creationId="{8CFCA3BF-A181-4E1B-1B39-0CBF9A74FF15}"/>
          </ac:spMkLst>
        </pc:spChg>
        <pc:spChg chg="mod">
          <ac:chgData name="김근우(첨단원자력공학부)" userId="1966d26e-7976-44e3-92ce-cb8395d14386" providerId="ADAL" clId="{A6C13FB6-3E70-465B-A49D-490878E196C7}" dt="2024-11-07T18:46:27.083" v="12634" actId="1076"/>
          <ac:spMkLst>
            <pc:docMk/>
            <pc:sldMk cId="1681747989" sldId="387"/>
            <ac:spMk id="89" creationId="{6D776634-2538-974B-4881-3A1B804DC739}"/>
          </ac:spMkLst>
        </pc:spChg>
        <pc:spChg chg="mod">
          <ac:chgData name="김근우(첨단원자력공학부)" userId="1966d26e-7976-44e3-92ce-cb8395d14386" providerId="ADAL" clId="{A6C13FB6-3E70-465B-A49D-490878E196C7}" dt="2024-11-07T19:10:00.561" v="13606" actId="1076"/>
          <ac:spMkLst>
            <pc:docMk/>
            <pc:sldMk cId="1681747989" sldId="387"/>
            <ac:spMk id="90" creationId="{AB2386D4-E885-FDE9-E1B4-43423199B2F7}"/>
          </ac:spMkLst>
        </pc:spChg>
        <pc:spChg chg="mod">
          <ac:chgData name="김근우(첨단원자력공학부)" userId="1966d26e-7976-44e3-92ce-cb8395d14386" providerId="ADAL" clId="{A6C13FB6-3E70-465B-A49D-490878E196C7}" dt="2024-11-07T19:04:18.868" v="13406" actId="571"/>
          <ac:spMkLst>
            <pc:docMk/>
            <pc:sldMk cId="1681747989" sldId="387"/>
            <ac:spMk id="96" creationId="{1A07D08B-94C0-BF61-1566-0E36B8B4DC2A}"/>
          </ac:spMkLst>
        </pc:spChg>
        <pc:spChg chg="mod">
          <ac:chgData name="김근우(첨단원자력공학부)" userId="1966d26e-7976-44e3-92ce-cb8395d14386" providerId="ADAL" clId="{A6C13FB6-3E70-465B-A49D-490878E196C7}" dt="2024-11-07T19:04:18.868" v="13406" actId="571"/>
          <ac:spMkLst>
            <pc:docMk/>
            <pc:sldMk cId="1681747989" sldId="387"/>
            <ac:spMk id="97" creationId="{854ED1B6-2C0C-863C-5D64-09FC7426E1BB}"/>
          </ac:spMkLst>
        </pc:spChg>
        <pc:spChg chg="mod">
          <ac:chgData name="김근우(첨단원자력공학부)" userId="1966d26e-7976-44e3-92ce-cb8395d14386" providerId="ADAL" clId="{A6C13FB6-3E70-465B-A49D-490878E196C7}" dt="2024-11-07T19:04:18.868" v="13406" actId="571"/>
          <ac:spMkLst>
            <pc:docMk/>
            <pc:sldMk cId="1681747989" sldId="387"/>
            <ac:spMk id="98" creationId="{7F28F4CE-38CD-E641-11F4-1DC280C10EC7}"/>
          </ac:spMkLst>
        </pc:spChg>
        <pc:spChg chg="mod">
          <ac:chgData name="김근우(첨단원자력공학부)" userId="1966d26e-7976-44e3-92ce-cb8395d14386" providerId="ADAL" clId="{A6C13FB6-3E70-465B-A49D-490878E196C7}" dt="2024-11-07T19:04:18.868" v="13406" actId="571"/>
          <ac:spMkLst>
            <pc:docMk/>
            <pc:sldMk cId="1681747989" sldId="387"/>
            <ac:spMk id="99" creationId="{0A13BD50-6125-3263-E37D-18B28718A3F6}"/>
          </ac:spMkLst>
        </pc:spChg>
        <pc:spChg chg="del mod">
          <ac:chgData name="김근우(첨단원자력공학부)" userId="1966d26e-7976-44e3-92ce-cb8395d14386" providerId="ADAL" clId="{A6C13FB6-3E70-465B-A49D-490878E196C7}" dt="2024-11-07T19:04:20.112" v="13407" actId="478"/>
          <ac:spMkLst>
            <pc:docMk/>
            <pc:sldMk cId="1681747989" sldId="387"/>
            <ac:spMk id="102" creationId="{8FBAF283-22A9-CF8E-3005-9AF722F50BFD}"/>
          </ac:spMkLst>
        </pc:spChg>
        <pc:spChg chg="mod">
          <ac:chgData name="김근우(첨단원자력공학부)" userId="1966d26e-7976-44e3-92ce-cb8395d14386" providerId="ADAL" clId="{A6C13FB6-3E70-465B-A49D-490878E196C7}" dt="2024-11-07T19:04:18.868" v="13406" actId="571"/>
          <ac:spMkLst>
            <pc:docMk/>
            <pc:sldMk cId="1681747989" sldId="387"/>
            <ac:spMk id="103" creationId="{5A1778B6-3CEE-D382-BD02-EC92A7E310A1}"/>
          </ac:spMkLst>
        </pc:spChg>
        <pc:spChg chg="mod">
          <ac:chgData name="김근우(첨단원자력공학부)" userId="1966d26e-7976-44e3-92ce-cb8395d14386" providerId="ADAL" clId="{A6C13FB6-3E70-465B-A49D-490878E196C7}" dt="2024-11-07T19:04:33.537" v="13410" actId="571"/>
          <ac:spMkLst>
            <pc:docMk/>
            <pc:sldMk cId="1681747989" sldId="387"/>
            <ac:spMk id="108" creationId="{7A82D771-BC9E-03AB-A31A-6F1C331A15F1}"/>
          </ac:spMkLst>
        </pc:spChg>
        <pc:spChg chg="mod">
          <ac:chgData name="김근우(첨단원자력공학부)" userId="1966d26e-7976-44e3-92ce-cb8395d14386" providerId="ADAL" clId="{A6C13FB6-3E70-465B-A49D-490878E196C7}" dt="2024-11-07T19:04:33.537" v="13410" actId="571"/>
          <ac:spMkLst>
            <pc:docMk/>
            <pc:sldMk cId="1681747989" sldId="387"/>
            <ac:spMk id="109" creationId="{D9A59F56-D880-6ABE-867B-CD1F70E3D96D}"/>
          </ac:spMkLst>
        </pc:spChg>
        <pc:spChg chg="mod">
          <ac:chgData name="김근우(첨단원자력공학부)" userId="1966d26e-7976-44e3-92ce-cb8395d14386" providerId="ADAL" clId="{A6C13FB6-3E70-465B-A49D-490878E196C7}" dt="2024-11-07T19:04:33.537" v="13410" actId="571"/>
          <ac:spMkLst>
            <pc:docMk/>
            <pc:sldMk cId="1681747989" sldId="387"/>
            <ac:spMk id="110" creationId="{F43641DF-64AA-8951-D9D0-65E1E615C930}"/>
          </ac:spMkLst>
        </pc:spChg>
        <pc:spChg chg="mod">
          <ac:chgData name="김근우(첨단원자력공학부)" userId="1966d26e-7976-44e3-92ce-cb8395d14386" providerId="ADAL" clId="{A6C13FB6-3E70-465B-A49D-490878E196C7}" dt="2024-11-07T19:04:33.537" v="13410" actId="571"/>
          <ac:spMkLst>
            <pc:docMk/>
            <pc:sldMk cId="1681747989" sldId="387"/>
            <ac:spMk id="111" creationId="{783CC091-721C-5718-F593-AAFBC804F134}"/>
          </ac:spMkLst>
        </pc:spChg>
        <pc:spChg chg="mod">
          <ac:chgData name="김근우(첨단원자력공학부)" userId="1966d26e-7976-44e3-92ce-cb8395d14386" providerId="ADAL" clId="{A6C13FB6-3E70-465B-A49D-490878E196C7}" dt="2024-11-07T19:04:33.537" v="13410" actId="571"/>
          <ac:spMkLst>
            <pc:docMk/>
            <pc:sldMk cId="1681747989" sldId="387"/>
            <ac:spMk id="114" creationId="{EFF411BC-D356-48F3-2447-319ED600B792}"/>
          </ac:spMkLst>
        </pc:spChg>
        <pc:spChg chg="mod">
          <ac:chgData name="김근우(첨단원자력공학부)" userId="1966d26e-7976-44e3-92ce-cb8395d14386" providerId="ADAL" clId="{A6C13FB6-3E70-465B-A49D-490878E196C7}" dt="2024-11-07T19:04:33.537" v="13410" actId="571"/>
          <ac:spMkLst>
            <pc:docMk/>
            <pc:sldMk cId="1681747989" sldId="387"/>
            <ac:spMk id="115" creationId="{B4F3F90F-0ED1-350C-5F88-275142F425B6}"/>
          </ac:spMkLst>
        </pc:spChg>
        <pc:spChg chg="mod">
          <ac:chgData name="김근우(첨단원자력공학부)" userId="1966d26e-7976-44e3-92ce-cb8395d14386" providerId="ADAL" clId="{A6C13FB6-3E70-465B-A49D-490878E196C7}" dt="2024-11-07T19:04:35.678" v="13411" actId="571"/>
          <ac:spMkLst>
            <pc:docMk/>
            <pc:sldMk cId="1681747989" sldId="387"/>
            <ac:spMk id="120" creationId="{2F8D2DAC-AE10-E450-E2AA-1C3DE57B8239}"/>
          </ac:spMkLst>
        </pc:spChg>
        <pc:spChg chg="mod">
          <ac:chgData name="김근우(첨단원자력공학부)" userId="1966d26e-7976-44e3-92ce-cb8395d14386" providerId="ADAL" clId="{A6C13FB6-3E70-465B-A49D-490878E196C7}" dt="2024-11-07T19:04:35.678" v="13411" actId="571"/>
          <ac:spMkLst>
            <pc:docMk/>
            <pc:sldMk cId="1681747989" sldId="387"/>
            <ac:spMk id="121" creationId="{75252413-AEDE-C270-78DB-CDED08228630}"/>
          </ac:spMkLst>
        </pc:spChg>
        <pc:spChg chg="mod">
          <ac:chgData name="김근우(첨단원자력공학부)" userId="1966d26e-7976-44e3-92ce-cb8395d14386" providerId="ADAL" clId="{A6C13FB6-3E70-465B-A49D-490878E196C7}" dt="2024-11-07T19:04:35.678" v="13411" actId="571"/>
          <ac:spMkLst>
            <pc:docMk/>
            <pc:sldMk cId="1681747989" sldId="387"/>
            <ac:spMk id="122" creationId="{0CC03F3C-082B-91C1-5CA2-C44AED6830C1}"/>
          </ac:spMkLst>
        </pc:spChg>
        <pc:spChg chg="mod">
          <ac:chgData name="김근우(첨단원자력공학부)" userId="1966d26e-7976-44e3-92ce-cb8395d14386" providerId="ADAL" clId="{A6C13FB6-3E70-465B-A49D-490878E196C7}" dt="2024-11-07T19:04:35.678" v="13411" actId="571"/>
          <ac:spMkLst>
            <pc:docMk/>
            <pc:sldMk cId="1681747989" sldId="387"/>
            <ac:spMk id="123" creationId="{9883C183-AA8F-0164-E03A-573455CC2F0C}"/>
          </ac:spMkLst>
        </pc:spChg>
        <pc:spChg chg="mod">
          <ac:chgData name="김근우(첨단원자력공학부)" userId="1966d26e-7976-44e3-92ce-cb8395d14386" providerId="ADAL" clId="{A6C13FB6-3E70-465B-A49D-490878E196C7}" dt="2024-11-07T19:04:35.678" v="13411" actId="571"/>
          <ac:spMkLst>
            <pc:docMk/>
            <pc:sldMk cId="1681747989" sldId="387"/>
            <ac:spMk id="126" creationId="{A4090B9C-EB2C-E69D-4B02-FB5F01AC71A2}"/>
          </ac:spMkLst>
        </pc:spChg>
        <pc:spChg chg="mod">
          <ac:chgData name="김근우(첨단원자력공학부)" userId="1966d26e-7976-44e3-92ce-cb8395d14386" providerId="ADAL" clId="{A6C13FB6-3E70-465B-A49D-490878E196C7}" dt="2024-11-07T19:04:35.678" v="13411" actId="571"/>
          <ac:spMkLst>
            <pc:docMk/>
            <pc:sldMk cId="1681747989" sldId="387"/>
            <ac:spMk id="127" creationId="{587CCC3E-C628-9F3A-C0A3-1DE7A20C87F5}"/>
          </ac:spMkLst>
        </pc:spChg>
        <pc:spChg chg="add del">
          <ac:chgData name="김근우(첨단원자력공학부)" userId="1966d26e-7976-44e3-92ce-cb8395d14386" providerId="ADAL" clId="{A6C13FB6-3E70-465B-A49D-490878E196C7}" dt="2024-11-07T19:06:07.414" v="13478" actId="22"/>
          <ac:spMkLst>
            <pc:docMk/>
            <pc:sldMk cId="1681747989" sldId="387"/>
            <ac:spMk id="129" creationId="{B95FEF6A-ED69-3288-8291-5CBDB47FF20E}"/>
          </ac:spMkLst>
        </pc:spChg>
        <pc:spChg chg="add mod">
          <ac:chgData name="김근우(첨단원자력공학부)" userId="1966d26e-7976-44e3-92ce-cb8395d14386" providerId="ADAL" clId="{A6C13FB6-3E70-465B-A49D-490878E196C7}" dt="2024-11-07T19:34:09.642" v="14163" actId="1076"/>
          <ac:spMkLst>
            <pc:docMk/>
            <pc:sldMk cId="1681747989" sldId="387"/>
            <ac:spMk id="131" creationId="{A6E67897-6BF3-AA72-A9EA-23F2441BF2F7}"/>
          </ac:spMkLst>
        </pc:spChg>
        <pc:spChg chg="add mod">
          <ac:chgData name="김근우(첨단원자력공학부)" userId="1966d26e-7976-44e3-92ce-cb8395d14386" providerId="ADAL" clId="{A6C13FB6-3E70-465B-A49D-490878E196C7}" dt="2024-11-07T19:12:23.217" v="13746" actId="208"/>
          <ac:spMkLst>
            <pc:docMk/>
            <pc:sldMk cId="1681747989" sldId="387"/>
            <ac:spMk id="153" creationId="{8172E8B8-0110-6410-B5F0-0D2982DB0FEB}"/>
          </ac:spMkLst>
        </pc:spChg>
        <pc:spChg chg="add mod">
          <ac:chgData name="김근우(첨단원자력공학부)" userId="1966d26e-7976-44e3-92ce-cb8395d14386" providerId="ADAL" clId="{A6C13FB6-3E70-465B-A49D-490878E196C7}" dt="2024-11-07T19:57:25.771" v="14289" actId="113"/>
          <ac:spMkLst>
            <pc:docMk/>
            <pc:sldMk cId="1681747989" sldId="387"/>
            <ac:spMk id="157" creationId="{D1899468-B006-40F9-6D9A-C679D39B8CE4}"/>
          </ac:spMkLst>
        </pc:spChg>
        <pc:grpChg chg="add del mod ord">
          <ac:chgData name="김근우(첨단원자력공학부)" userId="1966d26e-7976-44e3-92ce-cb8395d14386" providerId="ADAL" clId="{A6C13FB6-3E70-465B-A49D-490878E196C7}" dt="2024-11-07T19:03:23.772" v="13383" actId="1076"/>
          <ac:grpSpMkLst>
            <pc:docMk/>
            <pc:sldMk cId="1681747989" sldId="387"/>
            <ac:grpSpMk id="10" creationId="{D7DFCED5-9ECB-9442-62DD-BBA071889A2B}"/>
          </ac:grpSpMkLst>
        </pc:grpChg>
        <pc:grpChg chg="add mod">
          <ac:chgData name="김근우(첨단원자력공학부)" userId="1966d26e-7976-44e3-92ce-cb8395d14386" providerId="ADAL" clId="{A6C13FB6-3E70-465B-A49D-490878E196C7}" dt="2024-11-07T18:47:47.475" v="12683" actId="1076"/>
          <ac:grpSpMkLst>
            <pc:docMk/>
            <pc:sldMk cId="1681747989" sldId="387"/>
            <ac:grpSpMk id="20" creationId="{6E541A6B-2EC1-CCCB-663A-7C3752AF7442}"/>
          </ac:grpSpMkLst>
        </pc:grpChg>
        <pc:grpChg chg="add mod">
          <ac:chgData name="김근우(첨단원자력공학부)" userId="1966d26e-7976-44e3-92ce-cb8395d14386" providerId="ADAL" clId="{A6C13FB6-3E70-465B-A49D-490878E196C7}" dt="2024-11-07T18:50:43.320" v="12854" actId="1076"/>
          <ac:grpSpMkLst>
            <pc:docMk/>
            <pc:sldMk cId="1681747989" sldId="387"/>
            <ac:grpSpMk id="29" creationId="{C3E295EF-0076-01A7-191A-805F19097AA7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7:59:05.126" v="11987" actId="165"/>
          <ac:grpSpMkLst>
            <pc:docMk/>
            <pc:sldMk cId="1681747989" sldId="387"/>
            <ac:grpSpMk id="31" creationId="{412BF042-D35D-ED16-E2D6-56E050F8B7E5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03:51.231" v="13402" actId="164"/>
          <ac:grpSpMkLst>
            <pc:docMk/>
            <pc:sldMk cId="1681747989" sldId="387"/>
            <ac:grpSpMk id="85" creationId="{8C5F1DD0-693C-726A-4FAA-957532AD33CB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03:51.231" v="13402" actId="164"/>
          <ac:grpSpMkLst>
            <pc:docMk/>
            <pc:sldMk cId="1681747989" sldId="387"/>
            <ac:grpSpMk id="86" creationId="{19B3837A-034A-023C-4CA6-FB9A45BF7167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03:51.231" v="13402" actId="164"/>
          <ac:grpSpMkLst>
            <pc:docMk/>
            <pc:sldMk cId="1681747989" sldId="387"/>
            <ac:grpSpMk id="87" creationId="{4772039A-D74F-98A5-9F09-101D0C5FF9F2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03:50.314" v="13401" actId="164"/>
          <ac:grpSpMkLst>
            <pc:docMk/>
            <pc:sldMk cId="1681747989" sldId="387"/>
            <ac:grpSpMk id="88" creationId="{4175BB80-AF49-C7CE-B979-FCC5FB7A19AE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10:02.368" v="13607" actId="164"/>
          <ac:grpSpMkLst>
            <pc:docMk/>
            <pc:sldMk cId="1681747989" sldId="387"/>
            <ac:grpSpMk id="91" creationId="{00683117-E38D-43B2-4911-8681A78114AA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9:04:20.517" v="13408" actId="478"/>
          <ac:grpSpMkLst>
            <pc:docMk/>
            <pc:sldMk cId="1681747989" sldId="387"/>
            <ac:grpSpMk id="92" creationId="{20C3A3C1-879B-CB20-8527-FC4672789F71}"/>
          </ac:grpSpMkLst>
        </pc:grpChg>
        <pc:grpChg chg="mod">
          <ac:chgData name="김근우(첨단원자력공학부)" userId="1966d26e-7976-44e3-92ce-cb8395d14386" providerId="ADAL" clId="{A6C13FB6-3E70-465B-A49D-490878E196C7}" dt="2024-11-07T19:04:18.868" v="13406" actId="571"/>
          <ac:grpSpMkLst>
            <pc:docMk/>
            <pc:sldMk cId="1681747989" sldId="387"/>
            <ac:grpSpMk id="93" creationId="{C861220C-60EA-54FE-4AEC-B1EE0C64154F}"/>
          </ac:grpSpMkLst>
        </pc:grpChg>
        <pc:grpChg chg="mod">
          <ac:chgData name="김근우(첨단원자력공학부)" userId="1966d26e-7976-44e3-92ce-cb8395d14386" providerId="ADAL" clId="{A6C13FB6-3E70-465B-A49D-490878E196C7}" dt="2024-11-07T19:04:18.868" v="13406" actId="571"/>
          <ac:grpSpMkLst>
            <pc:docMk/>
            <pc:sldMk cId="1681747989" sldId="387"/>
            <ac:grpSpMk id="94" creationId="{693D1A61-4C62-DCAE-D1C1-72399466CBD9}"/>
          </ac:grpSpMkLst>
        </pc:grpChg>
        <pc:grpChg chg="mod">
          <ac:chgData name="김근우(첨단원자력공학부)" userId="1966d26e-7976-44e3-92ce-cb8395d14386" providerId="ADAL" clId="{A6C13FB6-3E70-465B-A49D-490878E196C7}" dt="2024-11-07T19:04:18.868" v="13406" actId="571"/>
          <ac:grpSpMkLst>
            <pc:docMk/>
            <pc:sldMk cId="1681747989" sldId="387"/>
            <ac:grpSpMk id="95" creationId="{522E7D15-BEB6-560C-4B41-02CAEC611E14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04:33.537" v="13410" actId="571"/>
          <ac:grpSpMkLst>
            <pc:docMk/>
            <pc:sldMk cId="1681747989" sldId="387"/>
            <ac:grpSpMk id="104" creationId="{A3F9A89C-6679-F91E-B816-9E8A89C2FFA1}"/>
          </ac:grpSpMkLst>
        </pc:grpChg>
        <pc:grpChg chg="mod">
          <ac:chgData name="김근우(첨단원자력공학부)" userId="1966d26e-7976-44e3-92ce-cb8395d14386" providerId="ADAL" clId="{A6C13FB6-3E70-465B-A49D-490878E196C7}" dt="2024-11-07T19:04:33.537" v="13410" actId="571"/>
          <ac:grpSpMkLst>
            <pc:docMk/>
            <pc:sldMk cId="1681747989" sldId="387"/>
            <ac:grpSpMk id="105" creationId="{0F322E81-1381-24DB-19F5-7209F67E6051}"/>
          </ac:grpSpMkLst>
        </pc:grpChg>
        <pc:grpChg chg="mod">
          <ac:chgData name="김근우(첨단원자력공학부)" userId="1966d26e-7976-44e3-92ce-cb8395d14386" providerId="ADAL" clId="{A6C13FB6-3E70-465B-A49D-490878E196C7}" dt="2024-11-07T19:04:33.537" v="13410" actId="571"/>
          <ac:grpSpMkLst>
            <pc:docMk/>
            <pc:sldMk cId="1681747989" sldId="387"/>
            <ac:grpSpMk id="106" creationId="{4706660E-7DF8-818D-3249-8E390359A1A6}"/>
          </ac:grpSpMkLst>
        </pc:grpChg>
        <pc:grpChg chg="mod">
          <ac:chgData name="김근우(첨단원자력공학부)" userId="1966d26e-7976-44e3-92ce-cb8395d14386" providerId="ADAL" clId="{A6C13FB6-3E70-465B-A49D-490878E196C7}" dt="2024-11-07T19:04:33.537" v="13410" actId="571"/>
          <ac:grpSpMkLst>
            <pc:docMk/>
            <pc:sldMk cId="1681747989" sldId="387"/>
            <ac:grpSpMk id="107" creationId="{9910E1E7-2A3E-D13E-5A64-700CD017B66B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9:04:43.772" v="13412" actId="478"/>
          <ac:grpSpMkLst>
            <pc:docMk/>
            <pc:sldMk cId="1681747989" sldId="387"/>
            <ac:grpSpMk id="116" creationId="{E771DC53-9F00-7897-EB4F-CC5F5AF03C1E}"/>
          </ac:grpSpMkLst>
        </pc:grpChg>
        <pc:grpChg chg="mod">
          <ac:chgData name="김근우(첨단원자력공학부)" userId="1966d26e-7976-44e3-92ce-cb8395d14386" providerId="ADAL" clId="{A6C13FB6-3E70-465B-A49D-490878E196C7}" dt="2024-11-07T19:04:35.678" v="13411" actId="571"/>
          <ac:grpSpMkLst>
            <pc:docMk/>
            <pc:sldMk cId="1681747989" sldId="387"/>
            <ac:grpSpMk id="117" creationId="{6E4B720D-39BD-B055-EA51-EE2109001068}"/>
          </ac:grpSpMkLst>
        </pc:grpChg>
        <pc:grpChg chg="mod">
          <ac:chgData name="김근우(첨단원자력공학부)" userId="1966d26e-7976-44e3-92ce-cb8395d14386" providerId="ADAL" clId="{A6C13FB6-3E70-465B-A49D-490878E196C7}" dt="2024-11-07T19:04:35.678" v="13411" actId="571"/>
          <ac:grpSpMkLst>
            <pc:docMk/>
            <pc:sldMk cId="1681747989" sldId="387"/>
            <ac:grpSpMk id="118" creationId="{0FFBE419-2833-0329-18E6-020A97D5CA57}"/>
          </ac:grpSpMkLst>
        </pc:grpChg>
        <pc:grpChg chg="mod">
          <ac:chgData name="김근우(첨단원자력공학부)" userId="1966d26e-7976-44e3-92ce-cb8395d14386" providerId="ADAL" clId="{A6C13FB6-3E70-465B-A49D-490878E196C7}" dt="2024-11-07T19:04:35.678" v="13411" actId="571"/>
          <ac:grpSpMkLst>
            <pc:docMk/>
            <pc:sldMk cId="1681747989" sldId="387"/>
            <ac:grpSpMk id="119" creationId="{6D9D7EB1-11BA-E2AA-7A90-5710CD60CE46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10:02.368" v="13607" actId="164"/>
          <ac:grpSpMkLst>
            <pc:docMk/>
            <pc:sldMk cId="1681747989" sldId="387"/>
            <ac:grpSpMk id="148" creationId="{A372B319-D377-9842-2BBD-36FDA3FA5D15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10:02.368" v="13607" actId="164"/>
          <ac:grpSpMkLst>
            <pc:docMk/>
            <pc:sldMk cId="1681747989" sldId="387"/>
            <ac:grpSpMk id="149" creationId="{B76F4F0F-CB8E-A93D-507E-953750999F8E}"/>
          </ac:grpSpMkLst>
        </pc:grpChg>
        <pc:grpChg chg="add mod">
          <ac:chgData name="김근우(첨단원자력공학부)" userId="1966d26e-7976-44e3-92ce-cb8395d14386" providerId="ADAL" clId="{A6C13FB6-3E70-465B-A49D-490878E196C7}" dt="2024-11-07T20:39:35.791" v="16471" actId="1076"/>
          <ac:grpSpMkLst>
            <pc:docMk/>
            <pc:sldMk cId="1681747989" sldId="387"/>
            <ac:grpSpMk id="152" creationId="{97B697B6-5336-E56F-63B7-7D0E871D9D19}"/>
          </ac:grpSpMkLst>
        </pc:grpChg>
        <pc:picChg chg="mod modCrop">
          <ac:chgData name="김근우(첨단원자력공학부)" userId="1966d26e-7976-44e3-92ce-cb8395d14386" providerId="ADAL" clId="{A6C13FB6-3E70-465B-A49D-490878E196C7}" dt="2024-11-07T17:55:17.680" v="11930" actId="732"/>
          <ac:picMkLst>
            <pc:docMk/>
            <pc:sldMk cId="1681747989" sldId="387"/>
            <ac:picMk id="11" creationId="{F4F413DB-A3C4-7829-E99D-CB84FF358A60}"/>
          </ac:picMkLst>
        </pc:picChg>
        <pc:cxnChg chg="del">
          <ac:chgData name="김근우(첨단원자력공학부)" userId="1966d26e-7976-44e3-92ce-cb8395d14386" providerId="ADAL" clId="{A6C13FB6-3E70-465B-A49D-490878E196C7}" dt="2024-11-07T17:50:32.409" v="11799" actId="478"/>
          <ac:cxnSpMkLst>
            <pc:docMk/>
            <pc:sldMk cId="1681747989" sldId="387"/>
            <ac:cxnSpMk id="3" creationId="{53AFF41D-FB54-F183-16FB-B88E0BB92BB8}"/>
          </ac:cxnSpMkLst>
        </pc:cxnChg>
        <pc:cxnChg chg="add mod">
          <ac:chgData name="김근우(첨단원자력공학부)" userId="1966d26e-7976-44e3-92ce-cb8395d14386" providerId="ADAL" clId="{A6C13FB6-3E70-465B-A49D-490878E196C7}" dt="2024-11-07T18:49:38.698" v="12749" actId="1076"/>
          <ac:cxnSpMkLst>
            <pc:docMk/>
            <pc:sldMk cId="1681747989" sldId="387"/>
            <ac:cxnSpMk id="6" creationId="{27A8D057-9677-EE0A-DD58-49BAAAC3F5B6}"/>
          </ac:cxnSpMkLst>
        </pc:cxnChg>
        <pc:cxnChg chg="add del mod">
          <ac:chgData name="김근우(첨단원자력공학부)" userId="1966d26e-7976-44e3-92ce-cb8395d14386" providerId="ADAL" clId="{A6C13FB6-3E70-465B-A49D-490878E196C7}" dt="2024-11-07T18:49:35.815" v="12748" actId="478"/>
          <ac:cxnSpMkLst>
            <pc:docMk/>
            <pc:sldMk cId="1681747989" sldId="387"/>
            <ac:cxnSpMk id="8" creationId="{C75272D9-395E-4424-9797-4DCA39C7019A}"/>
          </ac:cxnSpMkLst>
        </pc:cxnChg>
        <pc:cxnChg chg="mod">
          <ac:chgData name="김근우(첨단원자력공학부)" userId="1966d26e-7976-44e3-92ce-cb8395d14386" providerId="ADAL" clId="{A6C13FB6-3E70-465B-A49D-490878E196C7}" dt="2024-11-07T18:47:54.126" v="12685" actId="1076"/>
          <ac:cxnSpMkLst>
            <pc:docMk/>
            <pc:sldMk cId="1681747989" sldId="387"/>
            <ac:cxnSpMk id="21" creationId="{BFF93897-4FEE-ECA2-DF20-6E1302F90A32}"/>
          </ac:cxnSpMkLst>
        </pc:cxnChg>
        <pc:cxnChg chg="add mod">
          <ac:chgData name="김근우(첨단원자력공학부)" userId="1966d26e-7976-44e3-92ce-cb8395d14386" providerId="ADAL" clId="{A6C13FB6-3E70-465B-A49D-490878E196C7}" dt="2024-11-07T18:50:46.007" v="12855" actId="14100"/>
          <ac:cxnSpMkLst>
            <pc:docMk/>
            <pc:sldMk cId="1681747989" sldId="387"/>
            <ac:cxnSpMk id="23" creationId="{C5B72A30-5665-C4C3-C357-37B00B3C2DE9}"/>
          </ac:cxnSpMkLst>
        </pc:cxnChg>
        <pc:cxnChg chg="add mod">
          <ac:chgData name="김근우(첨단원자력공학부)" userId="1966d26e-7976-44e3-92ce-cb8395d14386" providerId="ADAL" clId="{A6C13FB6-3E70-465B-A49D-490878E196C7}" dt="2024-11-07T18:50:42.310" v="12852" actId="14100"/>
          <ac:cxnSpMkLst>
            <pc:docMk/>
            <pc:sldMk cId="1681747989" sldId="387"/>
            <ac:cxnSpMk id="26" creationId="{9FA1000F-44C2-49DD-02CD-DD04E9B50696}"/>
          </ac:cxnSpMkLst>
        </pc:cxnChg>
        <pc:cxnChg chg="add del">
          <ac:chgData name="김근우(첨단원자력공학부)" userId="1966d26e-7976-44e3-92ce-cb8395d14386" providerId="ADAL" clId="{A6C13FB6-3E70-465B-A49D-490878E196C7}" dt="2024-11-07T18:59:33.004" v="13223" actId="478"/>
          <ac:cxnSpMkLst>
            <pc:docMk/>
            <pc:sldMk cId="1681747989" sldId="387"/>
            <ac:cxnSpMk id="30" creationId="{07CCB92F-2325-1170-F521-27392EE79BBD}"/>
          </ac:cxnSpMkLst>
        </pc:cxnChg>
        <pc:cxnChg chg="add del mod topLvl">
          <ac:chgData name="김근우(첨단원자력공학부)" userId="1966d26e-7976-44e3-92ce-cb8395d14386" providerId="ADAL" clId="{A6C13FB6-3E70-465B-A49D-490878E196C7}" dt="2024-11-07T17:59:11.569" v="11990" actId="478"/>
          <ac:cxnSpMkLst>
            <pc:docMk/>
            <pc:sldMk cId="1681747989" sldId="387"/>
            <ac:cxnSpMk id="64" creationId="{D72B9A36-89F9-BB26-2575-A3D13EDEC173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03:50.314" v="13401" actId="164"/>
          <ac:cxnSpMkLst>
            <pc:docMk/>
            <pc:sldMk cId="1681747989" sldId="387"/>
            <ac:cxnSpMk id="70" creationId="{D3A771E4-1055-F7B0-F7A0-853104F0EA2D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03:50.314" v="13401" actId="164"/>
          <ac:cxnSpMkLst>
            <pc:docMk/>
            <pc:sldMk cId="1681747989" sldId="387"/>
            <ac:cxnSpMk id="73" creationId="{23E9BF0C-785B-EB54-6754-4D6AA056D734}"/>
          </ac:cxnSpMkLst>
        </pc:cxnChg>
        <pc:cxnChg chg="add del mod">
          <ac:chgData name="김근우(첨단원자력공학부)" userId="1966d26e-7976-44e3-92ce-cb8395d14386" providerId="ADAL" clId="{A6C13FB6-3E70-465B-A49D-490878E196C7}" dt="2024-11-07T17:52:41.995" v="11864" actId="478"/>
          <ac:cxnSpMkLst>
            <pc:docMk/>
            <pc:sldMk cId="1681747989" sldId="387"/>
            <ac:cxnSpMk id="73" creationId="{30DCCAF3-1E25-20FD-7464-B4F5C2D5AC00}"/>
          </ac:cxnSpMkLst>
        </pc:cxnChg>
        <pc:cxnChg chg="del mod">
          <ac:chgData name="김근우(첨단원자력공학부)" userId="1966d26e-7976-44e3-92ce-cb8395d14386" providerId="ADAL" clId="{A6C13FB6-3E70-465B-A49D-490878E196C7}" dt="2024-11-07T17:52:45.491" v="11869" actId="478"/>
          <ac:cxnSpMkLst>
            <pc:docMk/>
            <pc:sldMk cId="1681747989" sldId="387"/>
            <ac:cxnSpMk id="75" creationId="{C4647B75-847C-E52C-0761-B2BFE3AC198A}"/>
          </ac:cxnSpMkLst>
        </pc:cxnChg>
        <pc:cxnChg chg="del mod">
          <ac:chgData name="김근우(첨단원자력공학부)" userId="1966d26e-7976-44e3-92ce-cb8395d14386" providerId="ADAL" clId="{A6C13FB6-3E70-465B-A49D-490878E196C7}" dt="2024-11-07T17:52:44.175" v="11867" actId="478"/>
          <ac:cxnSpMkLst>
            <pc:docMk/>
            <pc:sldMk cId="1681747989" sldId="387"/>
            <ac:cxnSpMk id="81" creationId="{53A44974-8E65-5AF9-8837-1C3852BAE7E7}"/>
          </ac:cxnSpMkLst>
        </pc:cxnChg>
        <pc:cxnChg chg="mod">
          <ac:chgData name="김근우(첨단원자력공학부)" userId="1966d26e-7976-44e3-92ce-cb8395d14386" providerId="ADAL" clId="{A6C13FB6-3E70-465B-A49D-490878E196C7}" dt="2024-11-07T19:04:18.868" v="13406" actId="571"/>
          <ac:cxnSpMkLst>
            <pc:docMk/>
            <pc:sldMk cId="1681747989" sldId="387"/>
            <ac:cxnSpMk id="100" creationId="{D575DC09-0DF7-B4BA-D924-C7DC6C39F116}"/>
          </ac:cxnSpMkLst>
        </pc:cxnChg>
        <pc:cxnChg chg="mod">
          <ac:chgData name="김근우(첨단원자력공학부)" userId="1966d26e-7976-44e3-92ce-cb8395d14386" providerId="ADAL" clId="{A6C13FB6-3E70-465B-A49D-490878E196C7}" dt="2024-11-07T19:04:18.868" v="13406" actId="571"/>
          <ac:cxnSpMkLst>
            <pc:docMk/>
            <pc:sldMk cId="1681747989" sldId="387"/>
            <ac:cxnSpMk id="101" creationId="{30D51E70-9186-B0F9-1FEB-319319A764C6}"/>
          </ac:cxnSpMkLst>
        </pc:cxnChg>
        <pc:cxnChg chg="mod">
          <ac:chgData name="김근우(첨단원자력공학부)" userId="1966d26e-7976-44e3-92ce-cb8395d14386" providerId="ADAL" clId="{A6C13FB6-3E70-465B-A49D-490878E196C7}" dt="2024-11-07T19:04:33.537" v="13410" actId="571"/>
          <ac:cxnSpMkLst>
            <pc:docMk/>
            <pc:sldMk cId="1681747989" sldId="387"/>
            <ac:cxnSpMk id="112" creationId="{44BE2A43-778B-F655-3E86-06AF253CFF46}"/>
          </ac:cxnSpMkLst>
        </pc:cxnChg>
        <pc:cxnChg chg="mod">
          <ac:chgData name="김근우(첨단원자력공학부)" userId="1966d26e-7976-44e3-92ce-cb8395d14386" providerId="ADAL" clId="{A6C13FB6-3E70-465B-A49D-490878E196C7}" dt="2024-11-07T19:04:33.537" v="13410" actId="571"/>
          <ac:cxnSpMkLst>
            <pc:docMk/>
            <pc:sldMk cId="1681747989" sldId="387"/>
            <ac:cxnSpMk id="113" creationId="{63F07FD7-AEA4-0216-ABB5-9F93D0602F46}"/>
          </ac:cxnSpMkLst>
        </pc:cxnChg>
        <pc:cxnChg chg="mod">
          <ac:chgData name="김근우(첨단원자력공학부)" userId="1966d26e-7976-44e3-92ce-cb8395d14386" providerId="ADAL" clId="{A6C13FB6-3E70-465B-A49D-490878E196C7}" dt="2024-11-07T19:04:35.678" v="13411" actId="571"/>
          <ac:cxnSpMkLst>
            <pc:docMk/>
            <pc:sldMk cId="1681747989" sldId="387"/>
            <ac:cxnSpMk id="124" creationId="{F21DF678-E3E8-8ACE-F11E-5167B095005D}"/>
          </ac:cxnSpMkLst>
        </pc:cxnChg>
        <pc:cxnChg chg="mod">
          <ac:chgData name="김근우(첨단원자력공학부)" userId="1966d26e-7976-44e3-92ce-cb8395d14386" providerId="ADAL" clId="{A6C13FB6-3E70-465B-A49D-490878E196C7}" dt="2024-11-07T19:04:35.678" v="13411" actId="571"/>
          <ac:cxnSpMkLst>
            <pc:docMk/>
            <pc:sldMk cId="1681747989" sldId="387"/>
            <ac:cxnSpMk id="125" creationId="{6AED2E50-E3FE-EDC1-080B-9CA3190AA5BD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10:02.368" v="13607" actId="164"/>
          <ac:cxnSpMkLst>
            <pc:docMk/>
            <pc:sldMk cId="1681747989" sldId="387"/>
            <ac:cxnSpMk id="133" creationId="{BCF8F238-1893-C404-45BE-9D07BE81CB48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07:57.257" v="13554"/>
          <ac:cxnSpMkLst>
            <pc:docMk/>
            <pc:sldMk cId="1681747989" sldId="387"/>
            <ac:cxnSpMk id="134" creationId="{7F810A9B-D77B-F246-81CA-99B02B405987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10:02.368" v="13607" actId="164"/>
          <ac:cxnSpMkLst>
            <pc:docMk/>
            <pc:sldMk cId="1681747989" sldId="387"/>
            <ac:cxnSpMk id="135" creationId="{43CFBA42-BDE7-5FAF-0F6D-266F5AA19E3C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10:02.368" v="13607" actId="164"/>
          <ac:cxnSpMkLst>
            <pc:docMk/>
            <pc:sldMk cId="1681747989" sldId="387"/>
            <ac:cxnSpMk id="137" creationId="{47FEA60E-30A3-0367-CE50-A77E3E169D1D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10:02.368" v="13607" actId="164"/>
          <ac:cxnSpMkLst>
            <pc:docMk/>
            <pc:sldMk cId="1681747989" sldId="387"/>
            <ac:cxnSpMk id="139" creationId="{D5D55C01-6FBD-455B-5A88-246CA06A1000}"/>
          </ac:cxnSpMkLst>
        </pc:cxnChg>
        <pc:cxnChg chg="add del mod">
          <ac:chgData name="김근우(첨단원자력공학부)" userId="1966d26e-7976-44e3-92ce-cb8395d14386" providerId="ADAL" clId="{A6C13FB6-3E70-465B-A49D-490878E196C7}" dt="2024-11-07T19:08:52.940" v="13575" actId="478"/>
          <ac:cxnSpMkLst>
            <pc:docMk/>
            <pc:sldMk cId="1681747989" sldId="387"/>
            <ac:cxnSpMk id="141" creationId="{564AA14E-95E2-7F53-F880-B0F8057555E5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34:06.306" v="14162" actId="1076"/>
          <ac:cxnSpMkLst>
            <pc:docMk/>
            <pc:sldMk cId="1681747989" sldId="387"/>
            <ac:cxnSpMk id="142" creationId="{8D079DEC-92DF-9086-17EA-C757F373FCD9}"/>
          </ac:cxnSpMkLst>
        </pc:cxnChg>
        <pc:cxnChg chg="add del mod">
          <ac:chgData name="김근우(첨단원자력공학부)" userId="1966d26e-7976-44e3-92ce-cb8395d14386" providerId="ADAL" clId="{A6C13FB6-3E70-465B-A49D-490878E196C7}" dt="2024-11-07T19:08:25.299" v="13564" actId="478"/>
          <ac:cxnSpMkLst>
            <pc:docMk/>
            <pc:sldMk cId="1681747989" sldId="387"/>
            <ac:cxnSpMk id="143" creationId="{42CAA1B8-CBE6-62E6-8FF3-F55B0B4FE54B}"/>
          </ac:cxnSpMkLst>
        </pc:cxnChg>
        <pc:cxnChg chg="add del mod">
          <ac:chgData name="김근우(첨단원자력공학부)" userId="1966d26e-7976-44e3-92ce-cb8395d14386" providerId="ADAL" clId="{A6C13FB6-3E70-465B-A49D-490878E196C7}" dt="2024-11-07T19:08:53.197" v="13576" actId="478"/>
          <ac:cxnSpMkLst>
            <pc:docMk/>
            <pc:sldMk cId="1681747989" sldId="387"/>
            <ac:cxnSpMk id="144" creationId="{38B20A7D-3B23-3FAE-1DE6-12472B2DB49B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34:06.306" v="14162" actId="1076"/>
          <ac:cxnSpMkLst>
            <pc:docMk/>
            <pc:sldMk cId="1681747989" sldId="387"/>
            <ac:cxnSpMk id="147" creationId="{143B8B98-29DD-BCF5-AC04-1D0615F70540}"/>
          </ac:cxnSpMkLst>
        </pc:cxnChg>
        <pc:cxnChg chg="mod">
          <ac:chgData name="김근우(첨단원자력공학부)" userId="1966d26e-7976-44e3-92ce-cb8395d14386" providerId="ADAL" clId="{A6C13FB6-3E70-465B-A49D-490878E196C7}" dt="2024-11-07T19:34:13.791" v="14164" actId="1076"/>
          <ac:cxnSpMkLst>
            <pc:docMk/>
            <pc:sldMk cId="1681747989" sldId="387"/>
            <ac:cxnSpMk id="150" creationId="{6A337D8B-ABDF-4A58-068D-FD41FD1EA3AC}"/>
          </ac:cxnSpMkLst>
        </pc:cxnChg>
        <pc:cxnChg chg="mod">
          <ac:chgData name="김근우(첨단원자력공학부)" userId="1966d26e-7976-44e3-92ce-cb8395d14386" providerId="ADAL" clId="{A6C13FB6-3E70-465B-A49D-490878E196C7}" dt="2024-11-07T19:34:13.791" v="14164" actId="1076"/>
          <ac:cxnSpMkLst>
            <pc:docMk/>
            <pc:sldMk cId="1681747989" sldId="387"/>
            <ac:cxnSpMk id="151" creationId="{76196278-4E13-337F-567C-7BD2231843A4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12:23.217" v="13746" actId="208"/>
          <ac:cxnSpMkLst>
            <pc:docMk/>
            <pc:sldMk cId="1681747989" sldId="387"/>
            <ac:cxnSpMk id="154" creationId="{09376196-44F7-72C6-82A8-07B8F738B33B}"/>
          </ac:cxnSpMkLst>
        </pc:cxnChg>
      </pc:sldChg>
      <pc:sldChg chg="addSp delSp modSp add del mod ord delAnim">
        <pc:chgData name="김근우(첨단원자력공학부)" userId="1966d26e-7976-44e3-92ce-cb8395d14386" providerId="ADAL" clId="{A6C13FB6-3E70-465B-A49D-490878E196C7}" dt="2024-11-07T20:45:41.604" v="16666" actId="47"/>
        <pc:sldMkLst>
          <pc:docMk/>
          <pc:sldMk cId="1559792410" sldId="388"/>
        </pc:sldMkLst>
        <pc:spChg chg="add del">
          <ac:chgData name="김근우(첨단원자력공학부)" userId="1966d26e-7976-44e3-92ce-cb8395d14386" providerId="ADAL" clId="{A6C13FB6-3E70-465B-A49D-490878E196C7}" dt="2024-11-07T20:45:14.422" v="16664" actId="478"/>
          <ac:spMkLst>
            <pc:docMk/>
            <pc:sldMk cId="1559792410" sldId="388"/>
            <ac:spMk id="2" creationId="{8BF35047-DC87-1ACE-E8B9-1608BA5A4DD6}"/>
          </ac:spMkLst>
        </pc:spChg>
        <pc:spChg chg="add del mod">
          <ac:chgData name="김근우(첨단원자력공학부)" userId="1966d26e-7976-44e3-92ce-cb8395d14386" providerId="ADAL" clId="{A6C13FB6-3E70-465B-A49D-490878E196C7}" dt="2024-11-07T20:45:14.422" v="16664" actId="478"/>
          <ac:spMkLst>
            <pc:docMk/>
            <pc:sldMk cId="1559792410" sldId="388"/>
            <ac:spMk id="7" creationId="{30CD9E34-7D88-F3E0-8771-94DE05F8E8F3}"/>
          </ac:spMkLst>
        </pc:spChg>
        <pc:spChg chg="add del mod">
          <ac:chgData name="김근우(첨단원자력공학부)" userId="1966d26e-7976-44e3-92ce-cb8395d14386" providerId="ADAL" clId="{A6C13FB6-3E70-465B-A49D-490878E196C7}" dt="2024-11-07T20:45:14.422" v="16664" actId="478"/>
          <ac:spMkLst>
            <pc:docMk/>
            <pc:sldMk cId="1559792410" sldId="388"/>
            <ac:spMk id="9" creationId="{488B1C03-A6BC-85AE-6A37-4E707E16E5AA}"/>
          </ac:spMkLst>
        </pc:spChg>
        <pc:spChg chg="add mod">
          <ac:chgData name="김근우(첨단원자력공학부)" userId="1966d26e-7976-44e3-92ce-cb8395d14386" providerId="ADAL" clId="{A6C13FB6-3E70-465B-A49D-490878E196C7}" dt="2024-11-04T16:30:57.207" v="4190" actId="1076"/>
          <ac:spMkLst>
            <pc:docMk/>
            <pc:sldMk cId="1559792410" sldId="388"/>
            <ac:spMk id="13" creationId="{65BC0310-E6CB-3990-0D68-2FDDCF1E2102}"/>
          </ac:spMkLst>
        </pc:spChg>
        <pc:spChg chg="add mod">
          <ac:chgData name="김근우(첨단원자력공학부)" userId="1966d26e-7976-44e3-92ce-cb8395d14386" providerId="ADAL" clId="{A6C13FB6-3E70-465B-A49D-490878E196C7}" dt="2024-11-04T16:31:52.112" v="4218" actId="164"/>
          <ac:spMkLst>
            <pc:docMk/>
            <pc:sldMk cId="1559792410" sldId="388"/>
            <ac:spMk id="19" creationId="{A3F69041-4C0C-CA9E-E0F8-AFB73691D281}"/>
          </ac:spMkLst>
        </pc:spChg>
        <pc:spChg chg="del">
          <ac:chgData name="김근우(첨단원자력공학부)" userId="1966d26e-7976-44e3-92ce-cb8395d14386" providerId="ADAL" clId="{A6C13FB6-3E70-465B-A49D-490878E196C7}" dt="2024-11-04T16:09:11.863" v="3592" actId="478"/>
          <ac:spMkLst>
            <pc:docMk/>
            <pc:sldMk cId="1559792410" sldId="388"/>
            <ac:spMk id="28" creationId="{787D4CF9-7069-5B9F-C4F4-782258CAFB8F}"/>
          </ac:spMkLst>
        </pc:spChg>
        <pc:spChg chg="del">
          <ac:chgData name="김근우(첨단원자력공학부)" userId="1966d26e-7976-44e3-92ce-cb8395d14386" providerId="ADAL" clId="{A6C13FB6-3E70-465B-A49D-490878E196C7}" dt="2024-11-04T16:09:13.381" v="3593" actId="478"/>
          <ac:spMkLst>
            <pc:docMk/>
            <pc:sldMk cId="1559792410" sldId="388"/>
            <ac:spMk id="77" creationId="{7D01F046-86CB-7E36-7E16-755E6480C989}"/>
          </ac:spMkLst>
        </pc:spChg>
        <pc:spChg chg="del">
          <ac:chgData name="김근우(첨단원자력공학부)" userId="1966d26e-7976-44e3-92ce-cb8395d14386" providerId="ADAL" clId="{A6C13FB6-3E70-465B-A49D-490878E196C7}" dt="2024-11-04T16:09:15.011" v="3594" actId="478"/>
          <ac:spMkLst>
            <pc:docMk/>
            <pc:sldMk cId="1559792410" sldId="388"/>
            <ac:spMk id="83" creationId="{E94578C1-FBA6-7B9B-9427-95656965D466}"/>
          </ac:spMkLst>
        </pc:spChg>
        <pc:spChg chg="add del mod">
          <ac:chgData name="김근우(첨단원자력공학부)" userId="1966d26e-7976-44e3-92ce-cb8395d14386" providerId="ADAL" clId="{A6C13FB6-3E70-465B-A49D-490878E196C7}" dt="2024-11-07T20:45:14.422" v="16664" actId="478"/>
          <ac:spMkLst>
            <pc:docMk/>
            <pc:sldMk cId="1559792410" sldId="388"/>
            <ac:spMk id="86" creationId="{062ABD8A-37EA-63C3-8FBB-FB6093DF03D0}"/>
          </ac:spMkLst>
        </pc:spChg>
        <pc:grpChg chg="del">
          <ac:chgData name="김근우(첨단원자력공학부)" userId="1966d26e-7976-44e3-92ce-cb8395d14386" providerId="ADAL" clId="{A6C13FB6-3E70-465B-A49D-490878E196C7}" dt="2024-11-04T16:09:09.737" v="3590" actId="478"/>
          <ac:grpSpMkLst>
            <pc:docMk/>
            <pc:sldMk cId="1559792410" sldId="388"/>
            <ac:grpSpMk id="8" creationId="{8B9D8713-CA62-993E-7C8E-26365ECE968E}"/>
          </ac:grpSpMkLst>
        </pc:grpChg>
        <pc:grpChg chg="del">
          <ac:chgData name="김근우(첨단원자력공학부)" userId="1966d26e-7976-44e3-92ce-cb8395d14386" providerId="ADAL" clId="{A6C13FB6-3E70-465B-A49D-490878E196C7}" dt="2024-11-04T16:09:10.569" v="3591" actId="478"/>
          <ac:grpSpMkLst>
            <pc:docMk/>
            <pc:sldMk cId="1559792410" sldId="388"/>
            <ac:grpSpMk id="10" creationId="{00E8FC85-850B-675A-8272-D302174595A9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20:45:14.422" v="16664" actId="478"/>
          <ac:grpSpMkLst>
            <pc:docMk/>
            <pc:sldMk cId="1559792410" sldId="388"/>
            <ac:grpSpMk id="64" creationId="{F913B992-C254-C386-8359-405F88738A87}"/>
          </ac:grpSpMkLst>
        </pc:grpChg>
        <pc:picChg chg="add mod">
          <ac:chgData name="김근우(첨단원자력공학부)" userId="1966d26e-7976-44e3-92ce-cb8395d14386" providerId="ADAL" clId="{A6C13FB6-3E70-465B-A49D-490878E196C7}" dt="2024-11-04T16:30:52.566" v="4188" actId="1076"/>
          <ac:picMkLst>
            <pc:docMk/>
            <pc:sldMk cId="1559792410" sldId="388"/>
            <ac:picMk id="4" creationId="{E81350EC-B4C6-D3D6-8800-E1D856058DA5}"/>
          </ac:picMkLst>
        </pc:picChg>
        <pc:picChg chg="add mod">
          <ac:chgData name="김근우(첨단원자력공학부)" userId="1966d26e-7976-44e3-92ce-cb8395d14386" providerId="ADAL" clId="{A6C13FB6-3E70-465B-A49D-490878E196C7}" dt="2024-11-07T20:45:15.125" v="16665" actId="1076"/>
          <ac:picMkLst>
            <pc:docMk/>
            <pc:sldMk cId="1559792410" sldId="388"/>
            <ac:picMk id="5" creationId="{4FCB67B8-BDCC-9C19-EA00-C21939AC1412}"/>
          </ac:picMkLst>
        </pc:picChg>
        <pc:picChg chg="add mod ord">
          <ac:chgData name="김근우(첨단원자력공학부)" userId="1966d26e-7976-44e3-92ce-cb8395d14386" providerId="ADAL" clId="{A6C13FB6-3E70-465B-A49D-490878E196C7}" dt="2024-11-04T16:31:19.919" v="4206" actId="166"/>
          <ac:picMkLst>
            <pc:docMk/>
            <pc:sldMk cId="1559792410" sldId="388"/>
            <ac:picMk id="16" creationId="{DCF86D58-B4B3-A684-DC28-36C3C221ECFC}"/>
          </ac:picMkLst>
        </pc:picChg>
        <pc:picChg chg="add mod">
          <ac:chgData name="김근우(첨단원자력공학부)" userId="1966d26e-7976-44e3-92ce-cb8395d14386" providerId="ADAL" clId="{A6C13FB6-3E70-465B-A49D-490878E196C7}" dt="2024-11-04T16:31:52.112" v="4218" actId="164"/>
          <ac:picMkLst>
            <pc:docMk/>
            <pc:sldMk cId="1559792410" sldId="388"/>
            <ac:picMk id="18" creationId="{9EBDE22E-6F91-016F-AD72-3CF150319D55}"/>
          </ac:picMkLst>
        </pc:picChg>
        <pc:cxnChg chg="add del">
          <ac:chgData name="김근우(첨단원자력공학부)" userId="1966d26e-7976-44e3-92ce-cb8395d14386" providerId="ADAL" clId="{A6C13FB6-3E70-465B-A49D-490878E196C7}" dt="2024-11-04T16:31:35.191" v="4211" actId="478"/>
          <ac:cxnSpMkLst>
            <pc:docMk/>
            <pc:sldMk cId="1559792410" sldId="388"/>
            <ac:cxnSpMk id="21" creationId="{2D0FDD05-A694-53E6-93FE-4D12301A1BD5}"/>
          </ac:cxnSpMkLst>
        </pc:cxnChg>
        <pc:cxnChg chg="add mod">
          <ac:chgData name="김근우(첨단원자력공학부)" userId="1966d26e-7976-44e3-92ce-cb8395d14386" providerId="ADAL" clId="{A6C13FB6-3E70-465B-A49D-490878E196C7}" dt="2024-11-04T16:31:52.112" v="4218" actId="164"/>
          <ac:cxnSpMkLst>
            <pc:docMk/>
            <pc:sldMk cId="1559792410" sldId="388"/>
            <ac:cxnSpMk id="23" creationId="{E28FA09D-B77C-C3E8-03F0-54DB7982AA1B}"/>
          </ac:cxnSpMkLst>
        </pc:cxnChg>
        <pc:cxnChg chg="add mod">
          <ac:chgData name="김근우(첨단원자력공학부)" userId="1966d26e-7976-44e3-92ce-cb8395d14386" providerId="ADAL" clId="{A6C13FB6-3E70-465B-A49D-490878E196C7}" dt="2024-11-07T20:45:14.422" v="16664" actId="478"/>
          <ac:cxnSpMkLst>
            <pc:docMk/>
            <pc:sldMk cId="1559792410" sldId="388"/>
            <ac:cxnSpMk id="26" creationId="{54DE2B77-0820-2178-E2D5-0DC14635258A}"/>
          </ac:cxnSpMkLst>
        </pc:cxnChg>
        <pc:cxnChg chg="del mod">
          <ac:chgData name="김근우(첨단원자력공학부)" userId="1966d26e-7976-44e3-92ce-cb8395d14386" providerId="ADAL" clId="{A6C13FB6-3E70-465B-A49D-490878E196C7}" dt="2024-11-04T16:09:13.381" v="3593" actId="478"/>
          <ac:cxnSpMkLst>
            <pc:docMk/>
            <pc:sldMk cId="1559792410" sldId="388"/>
            <ac:cxnSpMk id="75" creationId="{8C626522-5285-940C-6C59-8BA1272A98C5}"/>
          </ac:cxnSpMkLst>
        </pc:cxnChg>
        <pc:cxnChg chg="del">
          <ac:chgData name="김근우(첨단원자력공학부)" userId="1966d26e-7976-44e3-92ce-cb8395d14386" providerId="ADAL" clId="{A6C13FB6-3E70-465B-A49D-490878E196C7}" dt="2024-11-04T16:09:13.381" v="3593" actId="478"/>
          <ac:cxnSpMkLst>
            <pc:docMk/>
            <pc:sldMk cId="1559792410" sldId="388"/>
            <ac:cxnSpMk id="81" creationId="{CD9943A6-BC17-6D71-A68C-065D6734A5C5}"/>
          </ac:cxnSpMkLst>
        </pc:cxnChg>
      </pc:sldChg>
      <pc:sldChg chg="new del">
        <pc:chgData name="김근우(첨단원자력공학부)" userId="1966d26e-7976-44e3-92ce-cb8395d14386" providerId="ADAL" clId="{A6C13FB6-3E70-465B-A49D-490878E196C7}" dt="2024-11-01T14:36:46.030" v="1267" actId="47"/>
        <pc:sldMkLst>
          <pc:docMk/>
          <pc:sldMk cId="4285510325" sldId="388"/>
        </pc:sldMkLst>
      </pc:sldChg>
      <pc:sldChg chg="addSp delSp modSp add del mod ord">
        <pc:chgData name="김근우(첨단원자력공학부)" userId="1966d26e-7976-44e3-92ce-cb8395d14386" providerId="ADAL" clId="{A6C13FB6-3E70-465B-A49D-490878E196C7}" dt="2024-11-07T20:45:41.604" v="16666" actId="47"/>
        <pc:sldMkLst>
          <pc:docMk/>
          <pc:sldMk cId="702237776" sldId="389"/>
        </pc:sldMkLst>
        <pc:spChg chg="add mod">
          <ac:chgData name="김근우(첨단원자력공학부)" userId="1966d26e-7976-44e3-92ce-cb8395d14386" providerId="ADAL" clId="{A6C13FB6-3E70-465B-A49D-490878E196C7}" dt="2024-11-04T16:38:57.207" v="4262" actId="1076"/>
          <ac:spMkLst>
            <pc:docMk/>
            <pc:sldMk cId="702237776" sldId="389"/>
            <ac:spMk id="8" creationId="{472C2F47-7D92-033C-E3FE-7AA8D50B5A22}"/>
          </ac:spMkLst>
        </pc:spChg>
        <pc:spChg chg="del">
          <ac:chgData name="김근우(첨단원자력공학부)" userId="1966d26e-7976-44e3-92ce-cb8395d14386" providerId="ADAL" clId="{A6C13FB6-3E70-465B-A49D-490878E196C7}" dt="2024-11-04T16:38:07.582" v="4220" actId="478"/>
          <ac:spMkLst>
            <pc:docMk/>
            <pc:sldMk cId="702237776" sldId="389"/>
            <ac:spMk id="9" creationId="{9B9098D9-884C-F2BF-6048-09C222A5D305}"/>
          </ac:spMkLst>
        </pc:spChg>
        <pc:spChg chg="add mod">
          <ac:chgData name="김근우(첨단원자력공학부)" userId="1966d26e-7976-44e3-92ce-cb8395d14386" providerId="ADAL" clId="{A6C13FB6-3E70-465B-A49D-490878E196C7}" dt="2024-11-04T16:38:59.981" v="4269" actId="20577"/>
          <ac:spMkLst>
            <pc:docMk/>
            <pc:sldMk cId="702237776" sldId="389"/>
            <ac:spMk id="10" creationId="{FA1817BE-42B4-577A-2437-613BB7925E67}"/>
          </ac:spMkLst>
        </pc:spChg>
        <pc:spChg chg="del">
          <ac:chgData name="김근우(첨단원자력공학부)" userId="1966d26e-7976-44e3-92ce-cb8395d14386" providerId="ADAL" clId="{A6C13FB6-3E70-465B-A49D-490878E196C7}" dt="2024-11-04T16:38:09.100" v="4223" actId="478"/>
          <ac:spMkLst>
            <pc:docMk/>
            <pc:sldMk cId="702237776" sldId="389"/>
            <ac:spMk id="13" creationId="{01DF9134-196D-3B00-3551-B787376047E7}"/>
          </ac:spMkLst>
        </pc:spChg>
        <pc:spChg chg="add mod">
          <ac:chgData name="김근우(첨단원자력공학부)" userId="1966d26e-7976-44e3-92ce-cb8395d14386" providerId="ADAL" clId="{A6C13FB6-3E70-465B-A49D-490878E196C7}" dt="2024-11-04T16:52:04.262" v="4333" actId="113"/>
          <ac:spMkLst>
            <pc:docMk/>
            <pc:sldMk cId="702237776" sldId="389"/>
            <ac:spMk id="24" creationId="{73D0051B-F5E4-DD23-92ED-ED31FE1984D8}"/>
          </ac:spMkLst>
        </pc:spChg>
        <pc:spChg chg="del">
          <ac:chgData name="김근우(첨단원자력공학부)" userId="1966d26e-7976-44e3-92ce-cb8395d14386" providerId="ADAL" clId="{A6C13FB6-3E70-465B-A49D-490878E196C7}" dt="2024-11-04T16:38:09.765" v="4224" actId="478"/>
          <ac:spMkLst>
            <pc:docMk/>
            <pc:sldMk cId="702237776" sldId="389"/>
            <ac:spMk id="86" creationId="{A1BCEB0D-610A-EF49-C913-83B7F1C48002}"/>
          </ac:spMkLst>
        </pc:spChg>
        <pc:grpChg chg="del">
          <ac:chgData name="김근우(첨단원자력공학부)" userId="1966d26e-7976-44e3-92ce-cb8395d14386" providerId="ADAL" clId="{A6C13FB6-3E70-465B-A49D-490878E196C7}" dt="2024-11-04T16:38:07.582" v="4220" actId="478"/>
          <ac:grpSpMkLst>
            <pc:docMk/>
            <pc:sldMk cId="702237776" sldId="389"/>
            <ac:grpSpMk id="64" creationId="{26CD5327-2BCF-5FC0-AEC5-EFD7125477F5}"/>
          </ac:grpSpMkLst>
        </pc:grpChg>
        <pc:picChg chg="del">
          <ac:chgData name="김근우(첨단원자력공학부)" userId="1966d26e-7976-44e3-92ce-cb8395d14386" providerId="ADAL" clId="{A6C13FB6-3E70-465B-A49D-490878E196C7}" dt="2024-11-04T16:38:08.001" v="4221" actId="478"/>
          <ac:picMkLst>
            <pc:docMk/>
            <pc:sldMk cId="702237776" sldId="389"/>
            <ac:picMk id="4" creationId="{C23722AC-28AC-1EAB-94D1-44961E977BC2}"/>
          </ac:picMkLst>
        </pc:picChg>
        <pc:picChg chg="add mod">
          <ac:chgData name="김근우(첨단원자력공학부)" userId="1966d26e-7976-44e3-92ce-cb8395d14386" providerId="ADAL" clId="{A6C13FB6-3E70-465B-A49D-490878E196C7}" dt="2024-11-04T16:38:46.517" v="4236" actId="1076"/>
          <ac:picMkLst>
            <pc:docMk/>
            <pc:sldMk cId="702237776" sldId="389"/>
            <ac:picMk id="5" creationId="{3A1C254B-6689-DD0C-B584-226C4B897D14}"/>
          </ac:picMkLst>
        </pc:picChg>
        <pc:picChg chg="add mod">
          <ac:chgData name="김근우(첨단원자력공학부)" userId="1966d26e-7976-44e3-92ce-cb8395d14386" providerId="ADAL" clId="{A6C13FB6-3E70-465B-A49D-490878E196C7}" dt="2024-11-04T16:38:46.878" v="4237" actId="1076"/>
          <ac:picMkLst>
            <pc:docMk/>
            <pc:sldMk cId="702237776" sldId="389"/>
            <ac:picMk id="7" creationId="{9E0E696A-5A9E-18E5-EBC5-C51869EB9F37}"/>
          </ac:picMkLst>
        </pc:picChg>
        <pc:picChg chg="add del mod">
          <ac:chgData name="김근우(첨단원자력공학부)" userId="1966d26e-7976-44e3-92ce-cb8395d14386" providerId="ADAL" clId="{A6C13FB6-3E70-465B-A49D-490878E196C7}" dt="2024-11-04T16:41:50.037" v="4281" actId="478"/>
          <ac:picMkLst>
            <pc:docMk/>
            <pc:sldMk cId="702237776" sldId="389"/>
            <ac:picMk id="12" creationId="{4ED7121C-8A34-A251-2DE7-E510DE603C0F}"/>
          </ac:picMkLst>
        </pc:picChg>
        <pc:picChg chg="add del mod">
          <ac:chgData name="김근우(첨단원자력공학부)" userId="1966d26e-7976-44e3-92ce-cb8395d14386" providerId="ADAL" clId="{A6C13FB6-3E70-465B-A49D-490878E196C7}" dt="2024-11-04T16:41:40.388" v="4275" actId="478"/>
          <ac:picMkLst>
            <pc:docMk/>
            <pc:sldMk cId="702237776" sldId="389"/>
            <ac:picMk id="15" creationId="{B7D47E0E-9283-87C6-54C1-86A3EAF61333}"/>
          </ac:picMkLst>
        </pc:picChg>
        <pc:picChg chg="del">
          <ac:chgData name="김근우(첨단원자력공학부)" userId="1966d26e-7976-44e3-92ce-cb8395d14386" providerId="ADAL" clId="{A6C13FB6-3E70-465B-A49D-490878E196C7}" dt="2024-11-04T16:38:08.465" v="4222" actId="478"/>
          <ac:picMkLst>
            <pc:docMk/>
            <pc:sldMk cId="702237776" sldId="389"/>
            <ac:picMk id="16" creationId="{B7B627EF-D4BD-30B9-14F5-46E24A38657B}"/>
          </ac:picMkLst>
        </pc:picChg>
        <pc:picChg chg="add mod modCrop">
          <ac:chgData name="김근우(첨단원자력공학부)" userId="1966d26e-7976-44e3-92ce-cb8395d14386" providerId="ADAL" clId="{A6C13FB6-3E70-465B-A49D-490878E196C7}" dt="2024-11-04T16:41:48.757" v="4280" actId="1076"/>
          <ac:picMkLst>
            <pc:docMk/>
            <pc:sldMk cId="702237776" sldId="389"/>
            <ac:picMk id="20" creationId="{00278F6D-B6DC-292F-ECD2-EF9176F4EAEF}"/>
          </ac:picMkLst>
        </pc:picChg>
        <pc:picChg chg="add mod modCrop">
          <ac:chgData name="김근우(첨단원자력공학부)" userId="1966d26e-7976-44e3-92ce-cb8395d14386" providerId="ADAL" clId="{A6C13FB6-3E70-465B-A49D-490878E196C7}" dt="2024-11-04T16:42:09.744" v="4284" actId="1076"/>
          <ac:picMkLst>
            <pc:docMk/>
            <pc:sldMk cId="702237776" sldId="389"/>
            <ac:picMk id="22" creationId="{9F0F999B-590F-F086-681E-CCED006CFBB7}"/>
          </ac:picMkLst>
        </pc:picChg>
        <pc:cxnChg chg="mod">
          <ac:chgData name="김근우(첨단원자력공학부)" userId="1966d26e-7976-44e3-92ce-cb8395d14386" providerId="ADAL" clId="{A6C13FB6-3E70-465B-A49D-490878E196C7}" dt="2024-11-04T16:38:07.582" v="4220" actId="478"/>
          <ac:cxnSpMkLst>
            <pc:docMk/>
            <pc:sldMk cId="702237776" sldId="389"/>
            <ac:cxnSpMk id="26" creationId="{723EE1EA-57A6-1667-D821-C95DEEED1535}"/>
          </ac:cxnSpMkLst>
        </pc:cxnChg>
      </pc:sldChg>
      <pc:sldChg chg="new del">
        <pc:chgData name="김근우(첨단원자력공학부)" userId="1966d26e-7976-44e3-92ce-cb8395d14386" providerId="ADAL" clId="{A6C13FB6-3E70-465B-A49D-490878E196C7}" dt="2024-11-01T14:17:18.471" v="312" actId="47"/>
        <pc:sldMkLst>
          <pc:docMk/>
          <pc:sldMk cId="1024185025" sldId="389"/>
        </pc:sldMkLst>
      </pc:sldChg>
      <pc:sldChg chg="addSp delSp modSp add del mod ord">
        <pc:chgData name="김근우(첨단원자력공학부)" userId="1966d26e-7976-44e3-92ce-cb8395d14386" providerId="ADAL" clId="{A6C13FB6-3E70-465B-A49D-490878E196C7}" dt="2024-11-07T20:45:41.604" v="16666" actId="47"/>
        <pc:sldMkLst>
          <pc:docMk/>
          <pc:sldMk cId="2495692665" sldId="390"/>
        </pc:sldMkLst>
        <pc:spChg chg="add mod">
          <ac:chgData name="김근우(첨단원자력공학부)" userId="1966d26e-7976-44e3-92ce-cb8395d14386" providerId="ADAL" clId="{A6C13FB6-3E70-465B-A49D-490878E196C7}" dt="2024-11-04T16:52:14.582" v="4342" actId="20577"/>
          <ac:spMkLst>
            <pc:docMk/>
            <pc:sldMk cId="2495692665" sldId="390"/>
            <ac:spMk id="6" creationId="{056D8BA8-4A91-F085-CFF4-57DF48E72D74}"/>
          </ac:spMkLst>
        </pc:spChg>
        <pc:picChg chg="add mod">
          <ac:chgData name="김근우(첨단원자력공학부)" userId="1966d26e-7976-44e3-92ce-cb8395d14386" providerId="ADAL" clId="{A6C13FB6-3E70-465B-A49D-490878E196C7}" dt="2024-11-04T16:52:19.464" v="4343" actId="1076"/>
          <ac:picMkLst>
            <pc:docMk/>
            <pc:sldMk cId="2495692665" sldId="390"/>
            <ac:picMk id="4" creationId="{6A9E3042-06F1-254E-3224-5A2A8384661F}"/>
          </ac:picMkLst>
        </pc:picChg>
        <pc:picChg chg="mod">
          <ac:chgData name="김근우(첨단원자력공학부)" userId="1966d26e-7976-44e3-92ce-cb8395d14386" providerId="ADAL" clId="{A6C13FB6-3E70-465B-A49D-490878E196C7}" dt="2024-11-04T16:52:19.953" v="4344" actId="1076"/>
          <ac:picMkLst>
            <pc:docMk/>
            <pc:sldMk cId="2495692665" sldId="390"/>
            <ac:picMk id="20" creationId="{13BF384F-9F4A-45A9-90DC-B53B9391861E}"/>
          </ac:picMkLst>
        </pc:picChg>
        <pc:picChg chg="del">
          <ac:chgData name="김근우(첨단원자력공학부)" userId="1966d26e-7976-44e3-92ce-cb8395d14386" providerId="ADAL" clId="{A6C13FB6-3E70-465B-A49D-490878E196C7}" dt="2024-11-04T16:47:54.501" v="4286" actId="478"/>
          <ac:picMkLst>
            <pc:docMk/>
            <pc:sldMk cId="2495692665" sldId="390"/>
            <ac:picMk id="22" creationId="{DDFE286A-D19B-AB0E-277D-5A6BF73FA388}"/>
          </ac:picMkLst>
        </pc:picChg>
      </pc:sldChg>
      <pc:sldChg chg="addSp delSp modSp add del mod ord">
        <pc:chgData name="김근우(첨단원자력공학부)" userId="1966d26e-7976-44e3-92ce-cb8395d14386" providerId="ADAL" clId="{A6C13FB6-3E70-465B-A49D-490878E196C7}" dt="2024-11-07T20:45:41.604" v="16666" actId="47"/>
        <pc:sldMkLst>
          <pc:docMk/>
          <pc:sldMk cId="926983598" sldId="391"/>
        </pc:sldMkLst>
        <pc:spChg chg="mod">
          <ac:chgData name="김근우(첨단원자력공학부)" userId="1966d26e-7976-44e3-92ce-cb8395d14386" providerId="ADAL" clId="{A6C13FB6-3E70-465B-A49D-490878E196C7}" dt="2024-11-04T16:52:27.701" v="4356" actId="20577"/>
          <ac:spMkLst>
            <pc:docMk/>
            <pc:sldMk cId="926983598" sldId="391"/>
            <ac:spMk id="6" creationId="{8FB9758E-8A87-0C4B-732A-7BF93834F9F3}"/>
          </ac:spMkLst>
        </pc:spChg>
        <pc:grpChg chg="add mod ord">
          <ac:chgData name="김근우(첨단원자력공학부)" userId="1966d26e-7976-44e3-92ce-cb8395d14386" providerId="ADAL" clId="{A6C13FB6-3E70-465B-A49D-490878E196C7}" dt="2024-11-04T16:53:40.035" v="4388" actId="1076"/>
          <ac:grpSpMkLst>
            <pc:docMk/>
            <pc:sldMk cId="926983598" sldId="391"/>
            <ac:grpSpMk id="13" creationId="{781F8966-F2A6-A0D0-E971-D7EE24DCFAD1}"/>
          </ac:grpSpMkLst>
        </pc:grpChg>
        <pc:picChg chg="del">
          <ac:chgData name="김근우(첨단원자력공학부)" userId="1966d26e-7976-44e3-92ce-cb8395d14386" providerId="ADAL" clId="{A6C13FB6-3E70-465B-A49D-490878E196C7}" dt="2024-11-04T16:52:37.982" v="4357" actId="478"/>
          <ac:picMkLst>
            <pc:docMk/>
            <pc:sldMk cId="926983598" sldId="391"/>
            <ac:picMk id="4" creationId="{496093BF-A786-E8AB-1333-280607072A86}"/>
          </ac:picMkLst>
        </pc:picChg>
        <pc:picChg chg="del">
          <ac:chgData name="김근우(첨단원자력공학부)" userId="1966d26e-7976-44e3-92ce-cb8395d14386" providerId="ADAL" clId="{A6C13FB6-3E70-465B-A49D-490878E196C7}" dt="2024-11-04T16:52:38.479" v="4359" actId="478"/>
          <ac:picMkLst>
            <pc:docMk/>
            <pc:sldMk cId="926983598" sldId="391"/>
            <ac:picMk id="5" creationId="{58994D4B-CC22-5920-EC33-B60CA8A4E902}"/>
          </ac:picMkLst>
        </pc:picChg>
        <pc:picChg chg="del">
          <ac:chgData name="김근우(첨단원자력공학부)" userId="1966d26e-7976-44e3-92ce-cb8395d14386" providerId="ADAL" clId="{A6C13FB6-3E70-465B-A49D-490878E196C7}" dt="2024-11-04T16:52:38.740" v="4360" actId="478"/>
          <ac:picMkLst>
            <pc:docMk/>
            <pc:sldMk cId="926983598" sldId="391"/>
            <ac:picMk id="7" creationId="{9A7B863E-7611-FA34-529D-7F1EB1E3B929}"/>
          </ac:picMkLst>
        </pc:picChg>
        <pc:picChg chg="add mod">
          <ac:chgData name="김근우(첨단원자력공학부)" userId="1966d26e-7976-44e3-92ce-cb8395d14386" providerId="ADAL" clId="{A6C13FB6-3E70-465B-A49D-490878E196C7}" dt="2024-11-04T16:53:36.401" v="4385" actId="164"/>
          <ac:picMkLst>
            <pc:docMk/>
            <pc:sldMk cId="926983598" sldId="391"/>
            <ac:picMk id="9" creationId="{B1714A55-5689-97D9-6668-13FDE89E2963}"/>
          </ac:picMkLst>
        </pc:picChg>
        <pc:picChg chg="add mod">
          <ac:chgData name="김근우(첨단원자력공학부)" userId="1966d26e-7976-44e3-92ce-cb8395d14386" providerId="ADAL" clId="{A6C13FB6-3E70-465B-A49D-490878E196C7}" dt="2024-11-04T16:53:36.401" v="4385" actId="164"/>
          <ac:picMkLst>
            <pc:docMk/>
            <pc:sldMk cId="926983598" sldId="391"/>
            <ac:picMk id="12" creationId="{862B1692-0A82-18E7-6660-79002B2825AB}"/>
          </ac:picMkLst>
        </pc:picChg>
        <pc:picChg chg="add del mod">
          <ac:chgData name="김근우(첨단원자력공학부)" userId="1966d26e-7976-44e3-92ce-cb8395d14386" providerId="ADAL" clId="{A6C13FB6-3E70-465B-A49D-490878E196C7}" dt="2024-11-04T16:58:09.145" v="4509" actId="478"/>
          <ac:picMkLst>
            <pc:docMk/>
            <pc:sldMk cId="926983598" sldId="391"/>
            <ac:picMk id="15" creationId="{34880CA2-616B-50CD-E7F1-9D3E8A8BCE2D}"/>
          </ac:picMkLst>
        </pc:picChg>
        <pc:picChg chg="add mod">
          <ac:chgData name="김근우(첨단원자력공학부)" userId="1966d26e-7976-44e3-92ce-cb8395d14386" providerId="ADAL" clId="{A6C13FB6-3E70-465B-A49D-490878E196C7}" dt="2024-11-04T16:57:30.883" v="4505" actId="1076"/>
          <ac:picMkLst>
            <pc:docMk/>
            <pc:sldMk cId="926983598" sldId="391"/>
            <ac:picMk id="17" creationId="{5FB61CA2-0C8F-A20D-BF37-7CF18DC0AB38}"/>
          </ac:picMkLst>
        </pc:picChg>
        <pc:picChg chg="add mod ord">
          <ac:chgData name="김근우(첨단원자력공학부)" userId="1966d26e-7976-44e3-92ce-cb8395d14386" providerId="ADAL" clId="{A6C13FB6-3E70-465B-A49D-490878E196C7}" dt="2024-11-04T16:57:30.190" v="4504" actId="1076"/>
          <ac:picMkLst>
            <pc:docMk/>
            <pc:sldMk cId="926983598" sldId="391"/>
            <ac:picMk id="19" creationId="{67DDAF26-75B6-94D5-7EB1-8488D162E2BB}"/>
          </ac:picMkLst>
        </pc:picChg>
        <pc:picChg chg="del">
          <ac:chgData name="김근우(첨단원자력공학부)" userId="1966d26e-7976-44e3-92ce-cb8395d14386" providerId="ADAL" clId="{A6C13FB6-3E70-465B-A49D-490878E196C7}" dt="2024-11-04T16:52:38.218" v="4358" actId="478"/>
          <ac:picMkLst>
            <pc:docMk/>
            <pc:sldMk cId="926983598" sldId="391"/>
            <ac:picMk id="20" creationId="{8F373018-FD4E-FCE8-D336-CE522318B3F4}"/>
          </ac:picMkLst>
        </pc:picChg>
        <pc:picChg chg="add mod">
          <ac:chgData name="김근우(첨단원자력공학부)" userId="1966d26e-7976-44e3-92ce-cb8395d14386" providerId="ADAL" clId="{A6C13FB6-3E70-465B-A49D-490878E196C7}" dt="2024-11-04T16:59:05.179" v="4521" actId="1076"/>
          <ac:picMkLst>
            <pc:docMk/>
            <pc:sldMk cId="926983598" sldId="391"/>
            <ac:picMk id="22" creationId="{C6AF1FF1-441C-2A53-0FFB-A6B54A9653A6}"/>
          </ac:picMkLst>
        </pc:picChg>
        <pc:picChg chg="add mod">
          <ac:chgData name="김근우(첨단원자력공학부)" userId="1966d26e-7976-44e3-92ce-cb8395d14386" providerId="ADAL" clId="{A6C13FB6-3E70-465B-A49D-490878E196C7}" dt="2024-11-04T16:58:23.155" v="4511"/>
          <ac:picMkLst>
            <pc:docMk/>
            <pc:sldMk cId="926983598" sldId="391"/>
            <ac:picMk id="23" creationId="{6F2A6479-DEA7-6149-2A84-F554FA0A761D}"/>
          </ac:picMkLst>
        </pc:picChg>
        <pc:picChg chg="add mod">
          <ac:chgData name="김근우(첨단원자력공학부)" userId="1966d26e-7976-44e3-92ce-cb8395d14386" providerId="ADAL" clId="{A6C13FB6-3E70-465B-A49D-490878E196C7}" dt="2024-11-04T16:59:04.414" v="4520" actId="1076"/>
          <ac:picMkLst>
            <pc:docMk/>
            <pc:sldMk cId="926983598" sldId="391"/>
            <ac:picMk id="25" creationId="{1DFCC28B-1218-8214-3B35-D32C9C213D84}"/>
          </ac:picMkLst>
        </pc:picChg>
      </pc:sldChg>
      <pc:sldChg chg="add del">
        <pc:chgData name="김근우(첨단원자력공학부)" userId="1966d26e-7976-44e3-92ce-cb8395d14386" providerId="ADAL" clId="{A6C13FB6-3E70-465B-A49D-490878E196C7}" dt="2024-11-04T16:54:05.804" v="4393" actId="47"/>
        <pc:sldMkLst>
          <pc:docMk/>
          <pc:sldMk cId="528432901" sldId="392"/>
        </pc:sldMkLst>
      </pc:sldChg>
      <pc:sldChg chg="addSp delSp modSp add del mod ord">
        <pc:chgData name="김근우(첨단원자력공학부)" userId="1966d26e-7976-44e3-92ce-cb8395d14386" providerId="ADAL" clId="{A6C13FB6-3E70-465B-A49D-490878E196C7}" dt="2024-11-07T20:25:12.455" v="15496" actId="47"/>
        <pc:sldMkLst>
          <pc:docMk/>
          <pc:sldMk cId="1234746948" sldId="392"/>
        </pc:sldMkLst>
        <pc:spChg chg="add mod">
          <ac:chgData name="김근우(첨단원자력공학부)" userId="1966d26e-7976-44e3-92ce-cb8395d14386" providerId="ADAL" clId="{A6C13FB6-3E70-465B-A49D-490878E196C7}" dt="2024-11-04T16:54:45.326" v="4495" actId="1076"/>
          <ac:spMkLst>
            <pc:docMk/>
            <pc:sldMk cId="1234746948" sldId="392"/>
            <ac:spMk id="6" creationId="{1532B988-2625-FD0D-9CD6-307B4EE960D2}"/>
          </ac:spMkLst>
        </pc:spChg>
        <pc:spChg chg="del">
          <ac:chgData name="김근우(첨단원자력공학부)" userId="1966d26e-7976-44e3-92ce-cb8395d14386" providerId="ADAL" clId="{A6C13FB6-3E70-465B-A49D-490878E196C7}" dt="2024-11-04T16:54:10.241" v="4397" actId="478"/>
          <ac:spMkLst>
            <pc:docMk/>
            <pc:sldMk cId="1234746948" sldId="392"/>
            <ac:spMk id="9" creationId="{B0A97733-2DE1-FCB2-F4D9-261BD281CED3}"/>
          </ac:spMkLst>
        </pc:spChg>
        <pc:spChg chg="del">
          <ac:chgData name="김근우(첨단원자력공학부)" userId="1966d26e-7976-44e3-92ce-cb8395d14386" providerId="ADAL" clId="{A6C13FB6-3E70-465B-A49D-490878E196C7}" dt="2024-11-04T16:54:11.161" v="4400" actId="478"/>
          <ac:spMkLst>
            <pc:docMk/>
            <pc:sldMk cId="1234746948" sldId="392"/>
            <ac:spMk id="13" creationId="{5555B54E-9ACB-CCCE-DFA6-EF380FED780A}"/>
          </ac:spMkLst>
        </pc:spChg>
        <pc:spChg chg="del">
          <ac:chgData name="김근우(첨단원자력공학부)" userId="1966d26e-7976-44e3-92ce-cb8395d14386" providerId="ADAL" clId="{A6C13FB6-3E70-465B-A49D-490878E196C7}" dt="2024-11-04T16:54:10.441" v="4398" actId="478"/>
          <ac:spMkLst>
            <pc:docMk/>
            <pc:sldMk cId="1234746948" sldId="392"/>
            <ac:spMk id="86" creationId="{5BEB41A0-2D4D-0436-12F7-72189CB6A7C7}"/>
          </ac:spMkLst>
        </pc:spChg>
        <pc:grpChg chg="del">
          <ac:chgData name="김근우(첨단원자력공학부)" userId="1966d26e-7976-44e3-92ce-cb8395d14386" providerId="ADAL" clId="{A6C13FB6-3E70-465B-A49D-490878E196C7}" dt="2024-11-04T16:54:10.241" v="4397" actId="478"/>
          <ac:grpSpMkLst>
            <pc:docMk/>
            <pc:sldMk cId="1234746948" sldId="392"/>
            <ac:grpSpMk id="64" creationId="{4E05FF42-38B2-B84F-8B75-191E54EA8544}"/>
          </ac:grpSpMkLst>
        </pc:grpChg>
        <pc:picChg chg="del">
          <ac:chgData name="김근우(첨단원자력공학부)" userId="1966d26e-7976-44e3-92ce-cb8395d14386" providerId="ADAL" clId="{A6C13FB6-3E70-465B-A49D-490878E196C7}" dt="2024-11-04T16:54:11.522" v="4401" actId="478"/>
          <ac:picMkLst>
            <pc:docMk/>
            <pc:sldMk cId="1234746948" sldId="392"/>
            <ac:picMk id="4" creationId="{EF329100-C72E-DF98-8E98-7421DDEE3F05}"/>
          </ac:picMkLst>
        </pc:picChg>
        <pc:picChg chg="add mod">
          <ac:chgData name="김근우(첨단원자력공학부)" userId="1966d26e-7976-44e3-92ce-cb8395d14386" providerId="ADAL" clId="{A6C13FB6-3E70-465B-A49D-490878E196C7}" dt="2024-11-07T20:24:58.301" v="15487" actId="1076"/>
          <ac:picMkLst>
            <pc:docMk/>
            <pc:sldMk cId="1234746948" sldId="392"/>
            <ac:picMk id="5" creationId="{8C1E2D1B-FC6E-EA9B-4EF8-58E2E86E30AA}"/>
          </ac:picMkLst>
        </pc:picChg>
        <pc:picChg chg="del">
          <ac:chgData name="김근우(첨단원자력공학부)" userId="1966d26e-7976-44e3-92ce-cb8395d14386" providerId="ADAL" clId="{A6C13FB6-3E70-465B-A49D-490878E196C7}" dt="2024-11-04T16:54:10.741" v="4399" actId="478"/>
          <ac:picMkLst>
            <pc:docMk/>
            <pc:sldMk cId="1234746948" sldId="392"/>
            <ac:picMk id="16" creationId="{6EFE14D1-9ADE-39E1-EA8B-A853AD88FF2A}"/>
          </ac:picMkLst>
        </pc:picChg>
        <pc:cxnChg chg="mod">
          <ac:chgData name="김근우(첨단원자력공학부)" userId="1966d26e-7976-44e3-92ce-cb8395d14386" providerId="ADAL" clId="{A6C13FB6-3E70-465B-A49D-490878E196C7}" dt="2024-11-04T16:54:10.241" v="4397" actId="478"/>
          <ac:cxnSpMkLst>
            <pc:docMk/>
            <pc:sldMk cId="1234746948" sldId="392"/>
            <ac:cxnSpMk id="26" creationId="{334EEAA3-374A-1E10-05D0-C24B7B50E461}"/>
          </ac:cxnSpMkLst>
        </pc:cxnChg>
      </pc:sldChg>
      <pc:sldChg chg="addSp delSp modSp add del mod">
        <pc:chgData name="김근우(첨단원자력공학부)" userId="1966d26e-7976-44e3-92ce-cb8395d14386" providerId="ADAL" clId="{A6C13FB6-3E70-465B-A49D-490878E196C7}" dt="2024-11-07T20:15:20.582" v="14969" actId="47"/>
        <pc:sldMkLst>
          <pc:docMk/>
          <pc:sldMk cId="139320901" sldId="393"/>
        </pc:sldMkLst>
        <pc:spChg chg="del">
          <ac:chgData name="김근우(첨단원자력공학부)" userId="1966d26e-7976-44e3-92ce-cb8395d14386" providerId="ADAL" clId="{A6C13FB6-3E70-465B-A49D-490878E196C7}" dt="2024-11-04T16:59:13.308" v="4523" actId="478"/>
          <ac:spMkLst>
            <pc:docMk/>
            <pc:sldMk cId="139320901" sldId="393"/>
            <ac:spMk id="8" creationId="{16A3B321-B8A2-2BDF-4034-36F0D442E6C5}"/>
          </ac:spMkLst>
        </pc:spChg>
        <pc:spChg chg="mod">
          <ac:chgData name="김근우(첨단원자력공학부)" userId="1966d26e-7976-44e3-92ce-cb8395d14386" providerId="ADAL" clId="{A6C13FB6-3E70-465B-A49D-490878E196C7}" dt="2024-11-05T09:46:22.923" v="6202" actId="14100"/>
          <ac:spMkLst>
            <pc:docMk/>
            <pc:sldMk cId="139320901" sldId="393"/>
            <ac:spMk id="10" creationId="{C8F09902-3530-584D-5FFF-5D2E53B56D0C}"/>
          </ac:spMkLst>
        </pc:spChg>
        <pc:grpChg chg="del">
          <ac:chgData name="김근우(첨단원자력공학부)" userId="1966d26e-7976-44e3-92ce-cb8395d14386" providerId="ADAL" clId="{A6C13FB6-3E70-465B-A49D-490878E196C7}" dt="2024-11-04T16:59:14.009" v="4525" actId="478"/>
          <ac:grpSpMkLst>
            <pc:docMk/>
            <pc:sldMk cId="139320901" sldId="393"/>
            <ac:grpSpMk id="13" creationId="{F642BE7C-C3D9-9E2F-8A8E-D55376454100}"/>
          </ac:grpSpMkLst>
        </pc:grpChg>
        <pc:picChg chg="add mod">
          <ac:chgData name="김근우(첨단원자력공학부)" userId="1966d26e-7976-44e3-92ce-cb8395d14386" providerId="ADAL" clId="{A6C13FB6-3E70-465B-A49D-490878E196C7}" dt="2024-11-05T09:46:20.958" v="6201" actId="1076"/>
          <ac:picMkLst>
            <pc:docMk/>
            <pc:sldMk cId="139320901" sldId="393"/>
            <ac:picMk id="4" creationId="{34478223-9230-9EDF-077A-BD537EBEAD79}"/>
          </ac:picMkLst>
        </pc:picChg>
        <pc:picChg chg="add del mod">
          <ac:chgData name="김근우(첨단원자력공학부)" userId="1966d26e-7976-44e3-92ce-cb8395d14386" providerId="ADAL" clId="{A6C13FB6-3E70-465B-A49D-490878E196C7}" dt="2024-11-07T10:45:27.027" v="7045" actId="21"/>
          <ac:picMkLst>
            <pc:docMk/>
            <pc:sldMk cId="139320901" sldId="393"/>
            <ac:picMk id="5" creationId="{78DEBA7D-5008-C2E3-2C6D-F56DBD1E9B15}"/>
          </ac:picMkLst>
        </pc:picChg>
        <pc:picChg chg="add mod">
          <ac:chgData name="김근우(첨단원자력공학부)" userId="1966d26e-7976-44e3-92ce-cb8395d14386" providerId="ADAL" clId="{A6C13FB6-3E70-465B-A49D-490878E196C7}" dt="2024-11-04T17:07:44.508" v="4725" actId="1076"/>
          <ac:picMkLst>
            <pc:docMk/>
            <pc:sldMk cId="139320901" sldId="393"/>
            <ac:picMk id="7" creationId="{112D0EF4-FAE0-0889-68A8-EE2FC79B28AF}"/>
          </ac:picMkLst>
        </pc:picChg>
        <pc:picChg chg="del">
          <ac:chgData name="김근우(첨단원자력공학부)" userId="1966d26e-7976-44e3-92ce-cb8395d14386" providerId="ADAL" clId="{A6C13FB6-3E70-465B-A49D-490878E196C7}" dt="2024-11-04T16:59:14.907" v="4527" actId="478"/>
          <ac:picMkLst>
            <pc:docMk/>
            <pc:sldMk cId="139320901" sldId="393"/>
            <ac:picMk id="17" creationId="{F91CF84E-8D6A-A7FE-FE67-3C74AB86A5E4}"/>
          </ac:picMkLst>
        </pc:picChg>
        <pc:picChg chg="del mod">
          <ac:chgData name="김근우(첨단원자력공학부)" userId="1966d26e-7976-44e3-92ce-cb8395d14386" providerId="ADAL" clId="{A6C13FB6-3E70-465B-A49D-490878E196C7}" dt="2024-11-04T16:59:15.149" v="4529" actId="478"/>
          <ac:picMkLst>
            <pc:docMk/>
            <pc:sldMk cId="139320901" sldId="393"/>
            <ac:picMk id="19" creationId="{E98910F0-A7C5-7D9F-24B7-28ECADC42707}"/>
          </ac:picMkLst>
        </pc:picChg>
        <pc:picChg chg="del">
          <ac:chgData name="김근우(첨단원자력공학부)" userId="1966d26e-7976-44e3-92ce-cb8395d14386" providerId="ADAL" clId="{A6C13FB6-3E70-465B-A49D-490878E196C7}" dt="2024-11-04T16:59:13.651" v="4524" actId="478"/>
          <ac:picMkLst>
            <pc:docMk/>
            <pc:sldMk cId="139320901" sldId="393"/>
            <ac:picMk id="22" creationId="{C1CA0D39-87AE-4070-A478-2853C7765D70}"/>
          </ac:picMkLst>
        </pc:picChg>
        <pc:picChg chg="del">
          <ac:chgData name="김근우(첨단원자력공학부)" userId="1966d26e-7976-44e3-92ce-cb8395d14386" providerId="ADAL" clId="{A6C13FB6-3E70-465B-A49D-490878E196C7}" dt="2024-11-04T16:59:14.683" v="4526" actId="478"/>
          <ac:picMkLst>
            <pc:docMk/>
            <pc:sldMk cId="139320901" sldId="393"/>
            <ac:picMk id="25" creationId="{B17943C2-981C-53E3-FC39-D66B78F01A0A}"/>
          </ac:picMkLst>
        </pc:picChg>
      </pc:sldChg>
      <pc:sldChg chg="addSp delSp modSp add del mod">
        <pc:chgData name="김근우(첨단원자력공학부)" userId="1966d26e-7976-44e3-92ce-cb8395d14386" providerId="ADAL" clId="{A6C13FB6-3E70-465B-A49D-490878E196C7}" dt="2024-11-07T20:15:32.093" v="14970" actId="47"/>
        <pc:sldMkLst>
          <pc:docMk/>
          <pc:sldMk cId="1899775564" sldId="394"/>
        </pc:sldMkLst>
        <pc:spChg chg="add mod">
          <ac:chgData name="김근우(첨단원자력공학부)" userId="1966d26e-7976-44e3-92ce-cb8395d14386" providerId="ADAL" clId="{A6C13FB6-3E70-465B-A49D-490878E196C7}" dt="2024-11-04T17:12:41.807" v="6040" actId="1076"/>
          <ac:spMkLst>
            <pc:docMk/>
            <pc:sldMk cId="1899775564" sldId="394"/>
            <ac:spMk id="3" creationId="{55B786A7-F246-C1C2-0E84-52CD75A3B06A}"/>
          </ac:spMkLst>
        </pc:spChg>
        <pc:spChg chg="add mod">
          <ac:chgData name="김근우(첨단원자력공학부)" userId="1966d26e-7976-44e3-92ce-cb8395d14386" providerId="ADAL" clId="{A6C13FB6-3E70-465B-A49D-490878E196C7}" dt="2024-11-07T11:04:29.583" v="7055" actId="1076"/>
          <ac:spMkLst>
            <pc:docMk/>
            <pc:sldMk cId="1899775564" sldId="394"/>
            <ac:spMk id="9" creationId="{F531FA8F-4B67-78C7-3C29-FDBF9767EB4A}"/>
          </ac:spMkLst>
        </pc:spChg>
        <pc:spChg chg="mod">
          <ac:chgData name="김근우(첨단원자력공학부)" userId="1966d26e-7976-44e3-92ce-cb8395d14386" providerId="ADAL" clId="{A6C13FB6-3E70-465B-A49D-490878E196C7}" dt="2024-11-07T11:04:27.055" v="7053"/>
          <ac:spMkLst>
            <pc:docMk/>
            <pc:sldMk cId="1899775564" sldId="394"/>
            <ac:spMk id="10" creationId="{3D959BFD-E234-8BCF-B312-848A2C3D48C6}"/>
          </ac:spMkLst>
        </pc:spChg>
        <pc:picChg chg="del">
          <ac:chgData name="김근우(첨단원자력공학부)" userId="1966d26e-7976-44e3-92ce-cb8395d14386" providerId="ADAL" clId="{A6C13FB6-3E70-465B-A49D-490878E196C7}" dt="2024-11-04T17:10:44.382" v="5401" actId="478"/>
          <ac:picMkLst>
            <pc:docMk/>
            <pc:sldMk cId="1899775564" sldId="394"/>
            <ac:picMk id="4" creationId="{2A03D258-FB9F-3C2B-5503-27943FD5DE7C}"/>
          </ac:picMkLst>
        </pc:picChg>
        <pc:picChg chg="add mod">
          <ac:chgData name="김근우(첨단원자력공학부)" userId="1966d26e-7976-44e3-92ce-cb8395d14386" providerId="ADAL" clId="{A6C13FB6-3E70-465B-A49D-490878E196C7}" dt="2024-11-07T18:56:46.511" v="13121" actId="1076"/>
          <ac:picMkLst>
            <pc:docMk/>
            <pc:sldMk cId="1899775564" sldId="394"/>
            <ac:picMk id="5" creationId="{78DEBA7D-5008-C2E3-2C6D-F56DBD1E9B15}"/>
          </ac:picMkLst>
        </pc:picChg>
        <pc:picChg chg="del">
          <ac:chgData name="김근우(첨단원자력공학부)" userId="1966d26e-7976-44e3-92ce-cb8395d14386" providerId="ADAL" clId="{A6C13FB6-3E70-465B-A49D-490878E196C7}" dt="2024-11-04T17:10:44.582" v="5402" actId="478"/>
          <ac:picMkLst>
            <pc:docMk/>
            <pc:sldMk cId="1899775564" sldId="394"/>
            <ac:picMk id="7" creationId="{1BF632C1-4C32-5C17-7BE3-73DA2E00E65A}"/>
          </ac:picMkLst>
        </pc:picChg>
        <pc:picChg chg="add mod">
          <ac:chgData name="김근우(첨단원자력공학부)" userId="1966d26e-7976-44e3-92ce-cb8395d14386" providerId="ADAL" clId="{A6C13FB6-3E70-465B-A49D-490878E196C7}" dt="2024-11-07T10:53:35.344" v="7051" actId="1076"/>
          <ac:picMkLst>
            <pc:docMk/>
            <pc:sldMk cId="1899775564" sldId="394"/>
            <ac:picMk id="7" creationId="{9D2AFD7B-7F4C-57C3-C0CC-17A6BCC49B70}"/>
          </ac:picMkLst>
        </pc:picChg>
      </pc:sldChg>
      <pc:sldChg chg="addSp delSp modSp add del mod ord">
        <pc:chgData name="김근우(첨단원자력공학부)" userId="1966d26e-7976-44e3-92ce-cb8395d14386" providerId="ADAL" clId="{A6C13FB6-3E70-465B-A49D-490878E196C7}" dt="2024-11-07T20:45:41.604" v="16666" actId="47"/>
        <pc:sldMkLst>
          <pc:docMk/>
          <pc:sldMk cId="2002823383" sldId="395"/>
        </pc:sldMkLst>
        <pc:spChg chg="mod">
          <ac:chgData name="김근우(첨단원자력공학부)" userId="1966d26e-7976-44e3-92ce-cb8395d14386" providerId="ADAL" clId="{A6C13FB6-3E70-465B-A49D-490878E196C7}" dt="2024-11-05T11:51:11.577" v="6371" actId="6549"/>
          <ac:spMkLst>
            <pc:docMk/>
            <pc:sldMk cId="2002823383" sldId="395"/>
            <ac:spMk id="2" creationId="{7BCBA8A9-CB1D-069A-2D38-B9D2599A2EB0}"/>
          </ac:spMkLst>
        </pc:spChg>
        <pc:spChg chg="add del mod">
          <ac:chgData name="김근우(첨단원자력공학부)" userId="1966d26e-7976-44e3-92ce-cb8395d14386" providerId="ADAL" clId="{A6C13FB6-3E70-465B-A49D-490878E196C7}" dt="2024-11-05T11:35:38.694" v="6208" actId="478"/>
          <ac:spMkLst>
            <pc:docMk/>
            <pc:sldMk cId="2002823383" sldId="395"/>
            <ac:spMk id="3" creationId="{86582434-000A-C3DB-06F4-DBE70B3D4A27}"/>
          </ac:spMkLst>
        </pc:spChg>
        <pc:spChg chg="mod">
          <ac:chgData name="김근우(첨단원자력공학부)" userId="1966d26e-7976-44e3-92ce-cb8395d14386" providerId="ADAL" clId="{A6C13FB6-3E70-465B-A49D-490878E196C7}" dt="2024-11-05T11:54:34.966" v="6388" actId="1076"/>
          <ac:spMkLst>
            <pc:docMk/>
            <pc:sldMk cId="2002823383" sldId="395"/>
            <ac:spMk id="6" creationId="{D856BEA0-BF50-280D-3F15-A545AACEC60A}"/>
          </ac:spMkLst>
        </pc:spChg>
        <pc:spChg chg="del mod">
          <ac:chgData name="김근우(첨단원자력공학부)" userId="1966d26e-7976-44e3-92ce-cb8395d14386" providerId="ADAL" clId="{A6C13FB6-3E70-465B-A49D-490878E196C7}" dt="2024-11-05T11:42:31.216" v="6295"/>
          <ac:spMkLst>
            <pc:docMk/>
            <pc:sldMk cId="2002823383" sldId="395"/>
            <ac:spMk id="10" creationId="{DF1A9D25-05FD-1359-FD35-7C1572CB3D32}"/>
          </ac:spMkLst>
        </pc:spChg>
        <pc:spChg chg="add del mod">
          <ac:chgData name="김근우(첨단원자력공학부)" userId="1966d26e-7976-44e3-92ce-cb8395d14386" providerId="ADAL" clId="{A6C13FB6-3E70-465B-A49D-490878E196C7}" dt="2024-11-05T11:41:15.762" v="6289" actId="478"/>
          <ac:spMkLst>
            <pc:docMk/>
            <pc:sldMk cId="2002823383" sldId="395"/>
            <ac:spMk id="11" creationId="{70AD5FF5-6FA6-DF1D-B553-624AC65F187D}"/>
          </ac:spMkLst>
        </pc:spChg>
        <pc:spChg chg="add mod">
          <ac:chgData name="김근우(첨단원자력공학부)" userId="1966d26e-7976-44e3-92ce-cb8395d14386" providerId="ADAL" clId="{A6C13FB6-3E70-465B-A49D-490878E196C7}" dt="2024-11-05T11:42:57.263" v="6311" actId="1076"/>
          <ac:spMkLst>
            <pc:docMk/>
            <pc:sldMk cId="2002823383" sldId="395"/>
            <ac:spMk id="17" creationId="{D3C159D2-9A57-964A-EA02-93637BE5AFC8}"/>
          </ac:spMkLst>
        </pc:spChg>
        <pc:spChg chg="add mod topLvl">
          <ac:chgData name="김근우(첨단원자력공학부)" userId="1966d26e-7976-44e3-92ce-cb8395d14386" providerId="ADAL" clId="{A6C13FB6-3E70-465B-A49D-490878E196C7}" dt="2024-11-05T11:50:56.042" v="6358" actId="164"/>
          <ac:spMkLst>
            <pc:docMk/>
            <pc:sldMk cId="2002823383" sldId="395"/>
            <ac:spMk id="20" creationId="{6D979F22-D6FF-E433-96C4-868D6BFA098F}"/>
          </ac:spMkLst>
        </pc:spChg>
        <pc:spChg chg="add mod">
          <ac:chgData name="김근우(첨단원자력공학부)" userId="1966d26e-7976-44e3-92ce-cb8395d14386" providerId="ADAL" clId="{A6C13FB6-3E70-465B-A49D-490878E196C7}" dt="2024-11-05T11:51:01.338" v="6360" actId="164"/>
          <ac:spMkLst>
            <pc:docMk/>
            <pc:sldMk cId="2002823383" sldId="395"/>
            <ac:spMk id="21" creationId="{CD110F97-667B-19F7-4DD2-68AB8B26FA4C}"/>
          </ac:spMkLst>
        </pc:spChg>
        <pc:spChg chg="add mod">
          <ac:chgData name="김근우(첨단원자력공학부)" userId="1966d26e-7976-44e3-92ce-cb8395d14386" providerId="ADAL" clId="{A6C13FB6-3E70-465B-A49D-490878E196C7}" dt="2024-11-05T11:54:45.549" v="6393" actId="1076"/>
          <ac:spMkLst>
            <pc:docMk/>
            <pc:sldMk cId="2002823383" sldId="395"/>
            <ac:spMk id="24" creationId="{386C1604-343D-EDBA-A4F6-A57E51C85EF9}"/>
          </ac:spMkLst>
        </pc:spChg>
        <pc:spChg chg="add mod topLvl">
          <ac:chgData name="김근우(첨단원자력공학부)" userId="1966d26e-7976-44e3-92ce-cb8395d14386" providerId="ADAL" clId="{A6C13FB6-3E70-465B-A49D-490878E196C7}" dt="2024-11-05T11:50:56.042" v="6358" actId="164"/>
          <ac:spMkLst>
            <pc:docMk/>
            <pc:sldMk cId="2002823383" sldId="395"/>
            <ac:spMk id="25" creationId="{35939F39-904E-6BE1-5C0C-F969F82512B5}"/>
          </ac:spMkLst>
        </pc:spChg>
        <pc:spChg chg="add mod">
          <ac:chgData name="김근우(첨단원자력공학부)" userId="1966d26e-7976-44e3-92ce-cb8395d14386" providerId="ADAL" clId="{A6C13FB6-3E70-465B-A49D-490878E196C7}" dt="2024-11-05T12:01:13.651" v="6408" actId="164"/>
          <ac:spMkLst>
            <pc:docMk/>
            <pc:sldMk cId="2002823383" sldId="395"/>
            <ac:spMk id="64" creationId="{4108D754-A8BB-360E-A266-C1956C68DF79}"/>
          </ac:spMkLst>
        </pc:spChg>
        <pc:grpChg chg="add del mod">
          <ac:chgData name="김근우(첨단원자력공학부)" userId="1966d26e-7976-44e3-92ce-cb8395d14386" providerId="ADAL" clId="{A6C13FB6-3E70-465B-A49D-490878E196C7}" dt="2024-11-05T11:51:06.359" v="6362" actId="478"/>
          <ac:grpSpMkLst>
            <pc:docMk/>
            <pc:sldMk cId="2002823383" sldId="395"/>
            <ac:grpSpMk id="16" creationId="{CA82CFC0-96B9-3D6F-84C0-B4AA83798534}"/>
          </ac:grpSpMkLst>
        </pc:grpChg>
        <pc:grpChg chg="add del mod">
          <ac:chgData name="김근우(첨단원자력공학부)" userId="1966d26e-7976-44e3-92ce-cb8395d14386" providerId="ADAL" clId="{A6C13FB6-3E70-465B-A49D-490878E196C7}" dt="2024-11-05T11:50:54.695" v="6357" actId="165"/>
          <ac:grpSpMkLst>
            <pc:docMk/>
            <pc:sldMk cId="2002823383" sldId="395"/>
            <ac:grpSpMk id="23" creationId="{D7F4B4AB-8761-3E88-9490-37538D686BEF}"/>
          </ac:grpSpMkLst>
        </pc:grpChg>
        <pc:grpChg chg="add mod">
          <ac:chgData name="김근우(첨단원자력공학부)" userId="1966d26e-7976-44e3-92ce-cb8395d14386" providerId="ADAL" clId="{A6C13FB6-3E70-465B-A49D-490878E196C7}" dt="2024-11-05T11:54:27.481" v="6386" actId="164"/>
          <ac:grpSpMkLst>
            <pc:docMk/>
            <pc:sldMk cId="2002823383" sldId="395"/>
            <ac:grpSpMk id="26" creationId="{1085323D-8FD1-1CDF-95DD-CE684D9703FA}"/>
          </ac:grpSpMkLst>
        </pc:grpChg>
        <pc:grpChg chg="add mod">
          <ac:chgData name="김근우(첨단원자력공학부)" userId="1966d26e-7976-44e3-92ce-cb8395d14386" providerId="ADAL" clId="{A6C13FB6-3E70-465B-A49D-490878E196C7}" dt="2024-11-05T11:54:27.481" v="6386" actId="164"/>
          <ac:grpSpMkLst>
            <pc:docMk/>
            <pc:sldMk cId="2002823383" sldId="395"/>
            <ac:grpSpMk id="27" creationId="{F2AABBD2-3FBC-36D8-1F78-221D6D82FC05}"/>
          </ac:grpSpMkLst>
        </pc:grpChg>
        <pc:grpChg chg="add mod">
          <ac:chgData name="김근우(첨단원자력공학부)" userId="1966d26e-7976-44e3-92ce-cb8395d14386" providerId="ADAL" clId="{A6C13FB6-3E70-465B-A49D-490878E196C7}" dt="2024-11-05T11:54:27.481" v="6386" actId="164"/>
          <ac:grpSpMkLst>
            <pc:docMk/>
            <pc:sldMk cId="2002823383" sldId="395"/>
            <ac:grpSpMk id="28" creationId="{7630E4F1-401D-BF7C-6A0A-BEEC629C2CA7}"/>
          </ac:grpSpMkLst>
        </pc:grpChg>
        <pc:grpChg chg="add mod">
          <ac:chgData name="김근우(첨단원자력공학부)" userId="1966d26e-7976-44e3-92ce-cb8395d14386" providerId="ADAL" clId="{A6C13FB6-3E70-465B-A49D-490878E196C7}" dt="2024-11-05T12:01:11.205" v="6407" actId="1076"/>
          <ac:grpSpMkLst>
            <pc:docMk/>
            <pc:sldMk cId="2002823383" sldId="395"/>
            <ac:grpSpMk id="31" creationId="{749C1BB7-66EE-E79B-D178-FE91C0EBD2EC}"/>
          </ac:grpSpMkLst>
        </pc:grpChg>
        <pc:grpChg chg="add mod">
          <ac:chgData name="김근우(첨단원자력공학부)" userId="1966d26e-7976-44e3-92ce-cb8395d14386" providerId="ADAL" clId="{A6C13FB6-3E70-465B-A49D-490878E196C7}" dt="2024-11-05T12:01:15.943" v="6409" actId="1076"/>
          <ac:grpSpMkLst>
            <pc:docMk/>
            <pc:sldMk cId="2002823383" sldId="395"/>
            <ac:grpSpMk id="65" creationId="{11EE7E5F-4720-03F8-CFD9-9A25910B30C4}"/>
          </ac:grpSpMkLst>
        </pc:grpChg>
        <pc:picChg chg="del">
          <ac:chgData name="김근우(첨단원자력공학부)" userId="1966d26e-7976-44e3-92ce-cb8395d14386" providerId="ADAL" clId="{A6C13FB6-3E70-465B-A49D-490878E196C7}" dt="2024-11-05T11:35:52.314" v="6256" actId="478"/>
          <ac:picMkLst>
            <pc:docMk/>
            <pc:sldMk cId="2002823383" sldId="395"/>
            <ac:picMk id="4" creationId="{30B158F9-3061-7070-8F4F-7621538E41FC}"/>
          </ac:picMkLst>
        </pc:picChg>
        <pc:picChg chg="del">
          <ac:chgData name="김근우(첨단원자력공학부)" userId="1966d26e-7976-44e3-92ce-cb8395d14386" providerId="ADAL" clId="{A6C13FB6-3E70-465B-A49D-490878E196C7}" dt="2024-11-05T11:35:52.079" v="6255" actId="478"/>
          <ac:picMkLst>
            <pc:docMk/>
            <pc:sldMk cId="2002823383" sldId="395"/>
            <ac:picMk id="7" creationId="{CB29D768-99C2-0E7A-62FE-684442D43167}"/>
          </ac:picMkLst>
        </pc:picChg>
        <pc:picChg chg="add del mod">
          <ac:chgData name="김근우(첨단원자력공학부)" userId="1966d26e-7976-44e3-92ce-cb8395d14386" providerId="ADAL" clId="{A6C13FB6-3E70-465B-A49D-490878E196C7}" dt="2024-11-05T11:40:53.682" v="6277" actId="478"/>
          <ac:picMkLst>
            <pc:docMk/>
            <pc:sldMk cId="2002823383" sldId="395"/>
            <ac:picMk id="8" creationId="{932D75BE-5984-8572-7B01-AD7891460537}"/>
          </ac:picMkLst>
        </pc:picChg>
        <pc:picChg chg="add del mod">
          <ac:chgData name="김근우(첨단원자력공학부)" userId="1966d26e-7976-44e3-92ce-cb8395d14386" providerId="ADAL" clId="{A6C13FB6-3E70-465B-A49D-490878E196C7}" dt="2024-11-05T11:40:53.480" v="6276" actId="478"/>
          <ac:picMkLst>
            <pc:docMk/>
            <pc:sldMk cId="2002823383" sldId="395"/>
            <ac:picMk id="9" creationId="{CF7DD144-4A7B-122D-3DD9-0814C96CFB4F}"/>
          </ac:picMkLst>
        </pc:picChg>
        <pc:picChg chg="add del mod topLvl">
          <ac:chgData name="김근우(첨단원자력공학부)" userId="1966d26e-7976-44e3-92ce-cb8395d14386" providerId="ADAL" clId="{A6C13FB6-3E70-465B-A49D-490878E196C7}" dt="2024-11-05T11:51:06.359" v="6362" actId="478"/>
          <ac:picMkLst>
            <pc:docMk/>
            <pc:sldMk cId="2002823383" sldId="395"/>
            <ac:picMk id="13" creationId="{F5E508A2-22A2-FD28-09B4-AE12AA7E810D}"/>
          </ac:picMkLst>
        </pc:picChg>
        <pc:picChg chg="add mod topLvl">
          <ac:chgData name="김근우(첨단원자력공학부)" userId="1966d26e-7976-44e3-92ce-cb8395d14386" providerId="ADAL" clId="{A6C13FB6-3E70-465B-A49D-490878E196C7}" dt="2024-11-05T12:01:09.846" v="6406" actId="1076"/>
          <ac:picMkLst>
            <pc:docMk/>
            <pc:sldMk cId="2002823383" sldId="395"/>
            <ac:picMk id="15" creationId="{DE0485BF-33A1-6538-FE8C-A73B84B505DB}"/>
          </ac:picMkLst>
        </pc:picChg>
        <pc:picChg chg="add mod modCrop">
          <ac:chgData name="김근우(첨단원자력공학부)" userId="1966d26e-7976-44e3-92ce-cb8395d14386" providerId="ADAL" clId="{A6C13FB6-3E70-465B-A49D-490878E196C7}" dt="2024-11-05T11:51:01.338" v="6360" actId="164"/>
          <ac:picMkLst>
            <pc:docMk/>
            <pc:sldMk cId="2002823383" sldId="395"/>
            <ac:picMk id="18" creationId="{90E38DBB-BB54-3A17-9A23-D39C50106083}"/>
          </ac:picMkLst>
        </pc:picChg>
        <pc:picChg chg="add mod topLvl">
          <ac:chgData name="김근우(첨단원자력공학부)" userId="1966d26e-7976-44e3-92ce-cb8395d14386" providerId="ADAL" clId="{A6C13FB6-3E70-465B-A49D-490878E196C7}" dt="2024-11-05T11:50:56.042" v="6358" actId="164"/>
          <ac:picMkLst>
            <pc:docMk/>
            <pc:sldMk cId="2002823383" sldId="395"/>
            <ac:picMk id="19" creationId="{6D64D2CB-3D65-2106-528D-FBF41E674EEA}"/>
          </ac:picMkLst>
        </pc:picChg>
        <pc:picChg chg="add mod">
          <ac:chgData name="김근우(첨단원자력공학부)" userId="1966d26e-7976-44e3-92ce-cb8395d14386" providerId="ADAL" clId="{A6C13FB6-3E70-465B-A49D-490878E196C7}" dt="2024-11-05T11:54:46.636" v="6394" actId="1076"/>
          <ac:picMkLst>
            <pc:docMk/>
            <pc:sldMk cId="2002823383" sldId="395"/>
            <ac:picMk id="22" creationId="{2D5CB10B-E6B3-0142-7EA5-4C8B60C19123}"/>
          </ac:picMkLst>
        </pc:picChg>
        <pc:picChg chg="add mod">
          <ac:chgData name="김근우(첨단원자력공학부)" userId="1966d26e-7976-44e3-92ce-cb8395d14386" providerId="ADAL" clId="{A6C13FB6-3E70-465B-A49D-490878E196C7}" dt="2024-11-05T12:01:13.651" v="6408" actId="164"/>
          <ac:picMkLst>
            <pc:docMk/>
            <pc:sldMk cId="2002823383" sldId="395"/>
            <ac:picMk id="29" creationId="{33290486-6E5C-70B7-B457-1DAFCE146DA9}"/>
          </ac:picMkLst>
        </pc:picChg>
        <pc:picChg chg="add mod">
          <ac:chgData name="김근우(첨단원자력공학부)" userId="1966d26e-7976-44e3-92ce-cb8395d14386" providerId="ADAL" clId="{A6C13FB6-3E70-465B-A49D-490878E196C7}" dt="2024-11-05T12:01:13.651" v="6408" actId="164"/>
          <ac:picMkLst>
            <pc:docMk/>
            <pc:sldMk cId="2002823383" sldId="395"/>
            <ac:picMk id="30" creationId="{E3A0EA58-5529-84E4-CB5C-A0C5307C8841}"/>
          </ac:picMkLst>
        </pc:picChg>
      </pc:sldChg>
      <pc:sldChg chg="modSp add del mod ord">
        <pc:chgData name="김근우(첨단원자력공학부)" userId="1966d26e-7976-44e3-92ce-cb8395d14386" providerId="ADAL" clId="{A6C13FB6-3E70-465B-A49D-490878E196C7}" dt="2024-11-07T19:12:47.738" v="13749" actId="47"/>
        <pc:sldMkLst>
          <pc:docMk/>
          <pc:sldMk cId="2973650880" sldId="396"/>
        </pc:sldMkLst>
        <pc:picChg chg="mod">
          <ac:chgData name="김근우(첨단원자력공학부)" userId="1966d26e-7976-44e3-92ce-cb8395d14386" providerId="ADAL" clId="{A6C13FB6-3E70-465B-A49D-490878E196C7}" dt="2024-11-07T16:30:24.730" v="10559" actId="1076"/>
          <ac:picMkLst>
            <pc:docMk/>
            <pc:sldMk cId="2973650880" sldId="396"/>
            <ac:picMk id="10" creationId="{88C2987B-ACD8-F2A4-2031-9D06CFAB56BA}"/>
          </ac:picMkLst>
        </pc:picChg>
        <pc:picChg chg="mod">
          <ac:chgData name="김근우(첨단원자력공학부)" userId="1966d26e-7976-44e3-92ce-cb8395d14386" providerId="ADAL" clId="{A6C13FB6-3E70-465B-A49D-490878E196C7}" dt="2024-11-07T16:30:25.975" v="10560" actId="1076"/>
          <ac:picMkLst>
            <pc:docMk/>
            <pc:sldMk cId="2973650880" sldId="396"/>
            <ac:picMk id="16" creationId="{7D8826D7-F8DB-ECE0-8231-EEA3118416C4}"/>
          </ac:picMkLst>
        </pc:picChg>
      </pc:sldChg>
      <pc:sldChg chg="addSp delSp modSp add del mod">
        <pc:chgData name="김근우(첨단원자력공학부)" userId="1966d26e-7976-44e3-92ce-cb8395d14386" providerId="ADAL" clId="{A6C13FB6-3E70-465B-A49D-490878E196C7}" dt="2024-11-07T14:29:10.841" v="7283" actId="2696"/>
        <pc:sldMkLst>
          <pc:docMk/>
          <pc:sldMk cId="3378430756" sldId="396"/>
        </pc:sldMkLst>
        <pc:spChg chg="del">
          <ac:chgData name="김근우(첨단원자력공학부)" userId="1966d26e-7976-44e3-92ce-cb8395d14386" providerId="ADAL" clId="{A6C13FB6-3E70-465B-A49D-490878E196C7}" dt="2024-11-05T11:53:57.442" v="6374" actId="478"/>
          <ac:spMkLst>
            <pc:docMk/>
            <pc:sldMk cId="3378430756" sldId="396"/>
            <ac:spMk id="6" creationId="{1EF90BFC-53E4-F526-97F3-A96850CB97A7}"/>
          </ac:spMkLst>
        </pc:spChg>
        <pc:spChg chg="add mod">
          <ac:chgData name="김근우(첨단원자력공학부)" userId="1966d26e-7976-44e3-92ce-cb8395d14386" providerId="ADAL" clId="{A6C13FB6-3E70-465B-A49D-490878E196C7}" dt="2024-11-07T13:59:25.813" v="7082" actId="1076"/>
          <ac:spMkLst>
            <pc:docMk/>
            <pc:sldMk cId="3378430756" sldId="396"/>
            <ac:spMk id="8" creationId="{3CD03B19-30A4-479D-B8C2-8DD549571C6F}"/>
          </ac:spMkLst>
        </pc:spChg>
        <pc:spChg chg="add mod">
          <ac:chgData name="김근우(첨단원자력공학부)" userId="1966d26e-7976-44e3-92ce-cb8395d14386" providerId="ADAL" clId="{A6C13FB6-3E70-465B-A49D-490878E196C7}" dt="2024-11-06T08:31:04.239" v="6975" actId="1076"/>
          <ac:spMkLst>
            <pc:docMk/>
            <pc:sldMk cId="3378430756" sldId="396"/>
            <ac:spMk id="11" creationId="{0494B9DA-9185-30B4-488D-468DF1134231}"/>
          </ac:spMkLst>
        </pc:spChg>
        <pc:grpChg chg="del">
          <ac:chgData name="김근우(첨단원자력공학부)" userId="1966d26e-7976-44e3-92ce-cb8395d14386" providerId="ADAL" clId="{A6C13FB6-3E70-465B-A49D-490878E196C7}" dt="2024-11-05T11:53:56.265" v="6373" actId="478"/>
          <ac:grpSpMkLst>
            <pc:docMk/>
            <pc:sldMk cId="3378430756" sldId="396"/>
            <ac:grpSpMk id="26" creationId="{13098DEF-3BD1-4E93-7E68-43F6F2AE645B}"/>
          </ac:grpSpMkLst>
        </pc:grpChg>
        <pc:grpChg chg="del">
          <ac:chgData name="김근우(첨단원자력공학부)" userId="1966d26e-7976-44e3-92ce-cb8395d14386" providerId="ADAL" clId="{A6C13FB6-3E70-465B-A49D-490878E196C7}" dt="2024-11-05T11:53:57.442" v="6374" actId="478"/>
          <ac:grpSpMkLst>
            <pc:docMk/>
            <pc:sldMk cId="3378430756" sldId="396"/>
            <ac:grpSpMk id="27" creationId="{DED27F7E-C0AD-A49F-1316-642195E61A5F}"/>
          </ac:grpSpMkLst>
        </pc:grpChg>
        <pc:grpChg chg="del">
          <ac:chgData name="김근우(첨단원자력공학부)" userId="1966d26e-7976-44e3-92ce-cb8395d14386" providerId="ADAL" clId="{A6C13FB6-3E70-465B-A49D-490878E196C7}" dt="2024-11-05T11:53:56.265" v="6373" actId="478"/>
          <ac:grpSpMkLst>
            <pc:docMk/>
            <pc:sldMk cId="3378430756" sldId="396"/>
            <ac:grpSpMk id="28" creationId="{146E281B-829C-6228-9A42-EC80760F8686}"/>
          </ac:grpSpMkLst>
        </pc:grpChg>
        <pc:picChg chg="add del mod">
          <ac:chgData name="김근우(첨단원자력공학부)" userId="1966d26e-7976-44e3-92ce-cb8395d14386" providerId="ADAL" clId="{A6C13FB6-3E70-465B-A49D-490878E196C7}" dt="2024-11-05T11:54:19.902" v="6382" actId="21"/>
          <ac:picMkLst>
            <pc:docMk/>
            <pc:sldMk cId="3378430756" sldId="396"/>
            <ac:picMk id="4" creationId="{33290486-6E5C-70B7-B457-1DAFCE146DA9}"/>
          </ac:picMkLst>
        </pc:picChg>
        <pc:picChg chg="add del mod">
          <ac:chgData name="김근우(첨단원자력공학부)" userId="1966d26e-7976-44e3-92ce-cb8395d14386" providerId="ADAL" clId="{A6C13FB6-3E70-465B-A49D-490878E196C7}" dt="2024-11-05T11:54:19.902" v="6382" actId="21"/>
          <ac:picMkLst>
            <pc:docMk/>
            <pc:sldMk cId="3378430756" sldId="396"/>
            <ac:picMk id="7" creationId="{E3A0EA58-5529-84E4-CB5C-A0C5307C8841}"/>
          </ac:picMkLst>
        </pc:picChg>
        <pc:picChg chg="add mod">
          <ac:chgData name="김근우(첨단원자력공학부)" userId="1966d26e-7976-44e3-92ce-cb8395d14386" providerId="ADAL" clId="{A6C13FB6-3E70-465B-A49D-490878E196C7}" dt="2024-11-07T13:59:30.854" v="7086" actId="1076"/>
          <ac:picMkLst>
            <pc:docMk/>
            <pc:sldMk cId="3378430756" sldId="396"/>
            <ac:picMk id="10" creationId="{88C2987B-ACD8-F2A4-2031-9D06CFAB56BA}"/>
          </ac:picMkLst>
        </pc:picChg>
        <pc:picChg chg="add del mod">
          <ac:chgData name="김근우(첨단원자력공학부)" userId="1966d26e-7976-44e3-92ce-cb8395d14386" providerId="ADAL" clId="{A6C13FB6-3E70-465B-A49D-490878E196C7}" dt="2024-11-07T14:23:32.284" v="7236" actId="478"/>
          <ac:picMkLst>
            <pc:docMk/>
            <pc:sldMk cId="3378430756" sldId="396"/>
            <ac:picMk id="13" creationId="{BCD1BB43-5432-526D-C455-83BF60E9833D}"/>
          </ac:picMkLst>
        </pc:picChg>
        <pc:picChg chg="del">
          <ac:chgData name="김근우(첨단원자력공학부)" userId="1966d26e-7976-44e3-92ce-cb8395d14386" providerId="ADAL" clId="{A6C13FB6-3E70-465B-A49D-490878E196C7}" dt="2024-11-05T11:53:56.265" v="6373" actId="478"/>
          <ac:picMkLst>
            <pc:docMk/>
            <pc:sldMk cId="3378430756" sldId="396"/>
            <ac:picMk id="15" creationId="{DFE0183B-6EC8-E7ED-D8F5-F8233D8DF53D}"/>
          </ac:picMkLst>
        </pc:picChg>
        <pc:picChg chg="add mod">
          <ac:chgData name="김근우(첨단원자력공학부)" userId="1966d26e-7976-44e3-92ce-cb8395d14386" providerId="ADAL" clId="{A6C13FB6-3E70-465B-A49D-490878E196C7}" dt="2024-11-07T14:23:33.198" v="7237" actId="1076"/>
          <ac:picMkLst>
            <pc:docMk/>
            <pc:sldMk cId="3378430756" sldId="396"/>
            <ac:picMk id="16" creationId="{7D8826D7-F8DB-ECE0-8231-EEA3118416C4}"/>
          </ac:picMkLst>
        </pc:picChg>
      </pc:sldChg>
      <pc:sldChg chg="modSp add del mod">
        <pc:chgData name="김근우(첨단원자력공학부)" userId="1966d26e-7976-44e3-92ce-cb8395d14386" providerId="ADAL" clId="{A6C13FB6-3E70-465B-A49D-490878E196C7}" dt="2024-11-07T20:15:39.334" v="14971" actId="47"/>
        <pc:sldMkLst>
          <pc:docMk/>
          <pc:sldMk cId="27309056" sldId="397"/>
        </pc:sldMkLst>
        <pc:spChg chg="mod">
          <ac:chgData name="김근우(첨단원자력공학부)" userId="1966d26e-7976-44e3-92ce-cb8395d14386" providerId="ADAL" clId="{A6C13FB6-3E70-465B-A49D-490878E196C7}" dt="2024-11-07T14:05:39.869" v="7234" actId="20577"/>
          <ac:spMkLst>
            <pc:docMk/>
            <pc:sldMk cId="27309056" sldId="397"/>
            <ac:spMk id="10" creationId="{4369DB5A-D073-12A5-7847-D8607F9CCF46}"/>
          </ac:spMkLst>
        </pc:spChg>
        <pc:picChg chg="mod">
          <ac:chgData name="김근우(첨단원자력공학부)" userId="1966d26e-7976-44e3-92ce-cb8395d14386" providerId="ADAL" clId="{A6C13FB6-3E70-465B-A49D-490878E196C7}" dt="2024-11-07T18:57:00.117" v="13122" actId="1076"/>
          <ac:picMkLst>
            <pc:docMk/>
            <pc:sldMk cId="27309056" sldId="397"/>
            <ac:picMk id="5" creationId="{D777A72A-C11B-61AE-2022-337511C5D6C0}"/>
          </ac:picMkLst>
        </pc:picChg>
        <pc:picChg chg="mod">
          <ac:chgData name="김근우(첨단원자력공학부)" userId="1966d26e-7976-44e3-92ce-cb8395d14386" providerId="ADAL" clId="{A6C13FB6-3E70-465B-A49D-490878E196C7}" dt="2024-11-07T18:57:01.310" v="13123" actId="1076"/>
          <ac:picMkLst>
            <pc:docMk/>
            <pc:sldMk cId="27309056" sldId="397"/>
            <ac:picMk id="7" creationId="{D726C13D-AE95-2F0C-6F2F-24DCDA81C405}"/>
          </ac:picMkLst>
        </pc:picChg>
      </pc:sldChg>
      <pc:sldChg chg="add del">
        <pc:chgData name="김근우(첨단원자력공학부)" userId="1966d26e-7976-44e3-92ce-cb8395d14386" providerId="ADAL" clId="{A6C13FB6-3E70-465B-A49D-490878E196C7}" dt="2024-11-07T20:24:56.033" v="15486" actId="47"/>
        <pc:sldMkLst>
          <pc:docMk/>
          <pc:sldMk cId="2446432465" sldId="398"/>
        </pc:sldMkLst>
      </pc:sldChg>
      <pc:sldChg chg="delSp add del mod">
        <pc:chgData name="김근우(첨단원자력공학부)" userId="1966d26e-7976-44e3-92ce-cb8395d14386" providerId="ADAL" clId="{A6C13FB6-3E70-465B-A49D-490878E196C7}" dt="2024-11-07T16:30:29.873" v="10561" actId="47"/>
        <pc:sldMkLst>
          <pc:docMk/>
          <pc:sldMk cId="1045315251" sldId="399"/>
        </pc:sldMkLst>
        <pc:grpChg chg="del">
          <ac:chgData name="김근우(첨단원자력공학부)" userId="1966d26e-7976-44e3-92ce-cb8395d14386" providerId="ADAL" clId="{A6C13FB6-3E70-465B-A49D-490878E196C7}" dt="2024-11-07T15:23:30.667" v="8924" actId="478"/>
          <ac:grpSpMkLst>
            <pc:docMk/>
            <pc:sldMk cId="1045315251" sldId="399"/>
            <ac:grpSpMk id="163" creationId="{33611204-477B-5481-7675-40C581CB81AB}"/>
          </ac:grpSpMkLst>
        </pc:grpChg>
      </pc:sldChg>
      <pc:sldChg chg="addSp delSp modSp add del mod">
        <pc:chgData name="김근우(첨단원자력공학부)" userId="1966d26e-7976-44e3-92ce-cb8395d14386" providerId="ADAL" clId="{A6C13FB6-3E70-465B-A49D-490878E196C7}" dt="2024-11-07T20:24:53.480" v="15485" actId="47"/>
        <pc:sldMkLst>
          <pc:docMk/>
          <pc:sldMk cId="3594362602" sldId="400"/>
        </pc:sldMkLst>
        <pc:spChg chg="mod">
          <ac:chgData name="김근우(첨단원자력공학부)" userId="1966d26e-7976-44e3-92ce-cb8395d14386" providerId="ADAL" clId="{A6C13FB6-3E70-465B-A49D-490878E196C7}" dt="2024-11-07T15:29:01.735" v="9273" actId="20577"/>
          <ac:spMkLst>
            <pc:docMk/>
            <pc:sldMk cId="3594362602" sldId="400"/>
            <ac:spMk id="3" creationId="{0545D9D1-DA27-DAB9-44DD-17489A7A1374}"/>
          </ac:spMkLst>
        </pc:spChg>
        <pc:spChg chg="add del">
          <ac:chgData name="김근우(첨단원자력공학부)" userId="1966d26e-7976-44e3-92ce-cb8395d14386" providerId="ADAL" clId="{A6C13FB6-3E70-465B-A49D-490878E196C7}" dt="2024-11-07T18:44:54.591" v="12563" actId="22"/>
          <ac:spMkLst>
            <pc:docMk/>
            <pc:sldMk cId="3594362602" sldId="400"/>
            <ac:spMk id="5" creationId="{C9722852-8D62-C0C5-B787-EF06038657B0}"/>
          </ac:spMkLst>
        </pc:spChg>
      </pc:sldChg>
      <pc:sldChg chg="addSp delSp modSp add mod">
        <pc:chgData name="김근우(첨단원자력공학부)" userId="1966d26e-7976-44e3-92ce-cb8395d14386" providerId="ADAL" clId="{A6C13FB6-3E70-465B-A49D-490878E196C7}" dt="2024-11-07T19:41:20.544" v="14172" actId="20577"/>
        <pc:sldMkLst>
          <pc:docMk/>
          <pc:sldMk cId="1192220097" sldId="401"/>
        </pc:sldMkLst>
        <pc:spChg chg="del mod">
          <ac:chgData name="김근우(첨단원자력공학부)" userId="1966d26e-7976-44e3-92ce-cb8395d14386" providerId="ADAL" clId="{A6C13FB6-3E70-465B-A49D-490878E196C7}" dt="2024-11-07T15:30:30.889" v="9305"/>
          <ac:spMkLst>
            <pc:docMk/>
            <pc:sldMk cId="1192220097" sldId="401"/>
            <ac:spMk id="3" creationId="{7A61A59B-D888-8029-F3E1-A193D9C8FC18}"/>
          </ac:spMkLst>
        </pc:spChg>
        <pc:spChg chg="add mod">
          <ac:chgData name="김근우(첨단원자력공학부)" userId="1966d26e-7976-44e3-92ce-cb8395d14386" providerId="ADAL" clId="{A6C13FB6-3E70-465B-A49D-490878E196C7}" dt="2024-11-07T19:41:20.544" v="14172" actId="20577"/>
          <ac:spMkLst>
            <pc:docMk/>
            <pc:sldMk cId="1192220097" sldId="401"/>
            <ac:spMk id="4" creationId="{66357E81-5D51-EBAF-6BD1-1BF76C55BF45}"/>
          </ac:spMkLst>
        </pc:spChg>
        <pc:spChg chg="add mod">
          <ac:chgData name="김근우(첨단원자력공학부)" userId="1966d26e-7976-44e3-92ce-cb8395d14386" providerId="ADAL" clId="{A6C13FB6-3E70-465B-A49D-490878E196C7}" dt="2024-11-07T15:42:06.797" v="9676" actId="207"/>
          <ac:spMkLst>
            <pc:docMk/>
            <pc:sldMk cId="1192220097" sldId="401"/>
            <ac:spMk id="5" creationId="{2D1903C9-5469-26AA-8ECA-812F30D2D58B}"/>
          </ac:spMkLst>
        </pc:spChg>
        <pc:spChg chg="add mod">
          <ac:chgData name="김근우(첨단원자력공학부)" userId="1966d26e-7976-44e3-92ce-cb8395d14386" providerId="ADAL" clId="{A6C13FB6-3E70-465B-A49D-490878E196C7}" dt="2024-11-07T15:42:04.165" v="9675" actId="207"/>
          <ac:spMkLst>
            <pc:docMk/>
            <pc:sldMk cId="1192220097" sldId="401"/>
            <ac:spMk id="8" creationId="{DFA9E122-23D1-5C04-76CB-0E25052FA839}"/>
          </ac:spMkLst>
        </pc:spChg>
        <pc:spChg chg="mod">
          <ac:chgData name="김근우(첨단원자력공학부)" userId="1966d26e-7976-44e3-92ce-cb8395d14386" providerId="ADAL" clId="{A6C13FB6-3E70-465B-A49D-490878E196C7}" dt="2024-11-07T15:42:15.843" v="9679" actId="208"/>
          <ac:spMkLst>
            <pc:docMk/>
            <pc:sldMk cId="1192220097" sldId="401"/>
            <ac:spMk id="11" creationId="{4411253F-12CE-DCEA-5285-9419B2D1B6B1}"/>
          </ac:spMkLst>
        </pc:spChg>
        <pc:spChg chg="mod">
          <ac:chgData name="김근우(첨단원자력공학부)" userId="1966d26e-7976-44e3-92ce-cb8395d14386" providerId="ADAL" clId="{A6C13FB6-3E70-465B-A49D-490878E196C7}" dt="2024-11-07T15:42:15.843" v="9679" actId="208"/>
          <ac:spMkLst>
            <pc:docMk/>
            <pc:sldMk cId="1192220097" sldId="401"/>
            <ac:spMk id="12" creationId="{ACA50F41-B894-B0C5-3D1B-2BD2C06089DF}"/>
          </ac:spMkLst>
        </pc:spChg>
        <pc:spChg chg="mod">
          <ac:chgData name="김근우(첨단원자력공학부)" userId="1966d26e-7976-44e3-92ce-cb8395d14386" providerId="ADAL" clId="{A6C13FB6-3E70-465B-A49D-490878E196C7}" dt="2024-11-07T15:37:04.486" v="9566"/>
          <ac:spMkLst>
            <pc:docMk/>
            <pc:sldMk cId="1192220097" sldId="401"/>
            <ac:spMk id="14" creationId="{74D39F39-38C4-DFC4-72D6-881556D4CE4E}"/>
          </ac:spMkLst>
        </pc:spChg>
        <pc:spChg chg="mod">
          <ac:chgData name="김근우(첨단원자력공학부)" userId="1966d26e-7976-44e3-92ce-cb8395d14386" providerId="ADAL" clId="{A6C13FB6-3E70-465B-A49D-490878E196C7}" dt="2024-11-07T15:37:04.486" v="9566"/>
          <ac:spMkLst>
            <pc:docMk/>
            <pc:sldMk cId="1192220097" sldId="401"/>
            <ac:spMk id="15" creationId="{92C65119-2404-4EED-32B1-05DA03946930}"/>
          </ac:spMkLst>
        </pc:spChg>
        <pc:spChg chg="add mod ord">
          <ac:chgData name="김근우(첨단원자력공학부)" userId="1966d26e-7976-44e3-92ce-cb8395d14386" providerId="ADAL" clId="{A6C13FB6-3E70-465B-A49D-490878E196C7}" dt="2024-11-07T15:37:22.401" v="9584" actId="164"/>
          <ac:spMkLst>
            <pc:docMk/>
            <pc:sldMk cId="1192220097" sldId="401"/>
            <ac:spMk id="16" creationId="{A23227AE-F85C-41A7-5E96-F84FA00F2145}"/>
          </ac:spMkLst>
        </pc:spChg>
        <pc:spChg chg="add mod">
          <ac:chgData name="김근우(첨단원자력공학부)" userId="1966d26e-7976-44e3-92ce-cb8395d14386" providerId="ADAL" clId="{A6C13FB6-3E70-465B-A49D-490878E196C7}" dt="2024-11-07T15:49:46.024" v="9947" actId="164"/>
          <ac:spMkLst>
            <pc:docMk/>
            <pc:sldMk cId="1192220097" sldId="401"/>
            <ac:spMk id="20" creationId="{2D97CB13-F493-4F16-904F-9C0B69B1B8FA}"/>
          </ac:spMkLst>
        </pc:spChg>
        <pc:spChg chg="add mod ord">
          <ac:chgData name="김근우(첨단원자력공학부)" userId="1966d26e-7976-44e3-92ce-cb8395d14386" providerId="ADAL" clId="{A6C13FB6-3E70-465B-A49D-490878E196C7}" dt="2024-11-07T15:49:46.024" v="9947" actId="164"/>
          <ac:spMkLst>
            <pc:docMk/>
            <pc:sldMk cId="1192220097" sldId="401"/>
            <ac:spMk id="21" creationId="{0167F919-618D-9E62-50EB-25F8FE0FC18F}"/>
          </ac:spMkLst>
        </pc:spChg>
        <pc:spChg chg="add mod">
          <ac:chgData name="김근우(첨단원자력공학부)" userId="1966d26e-7976-44e3-92ce-cb8395d14386" providerId="ADAL" clId="{A6C13FB6-3E70-465B-A49D-490878E196C7}" dt="2024-11-07T16:07:30.546" v="10083" actId="1076"/>
          <ac:spMkLst>
            <pc:docMk/>
            <pc:sldMk cId="1192220097" sldId="401"/>
            <ac:spMk id="36" creationId="{CB849E63-8560-F02F-0A55-2B7BBE6BA0BE}"/>
          </ac:spMkLst>
        </pc:spChg>
        <pc:spChg chg="add del mod">
          <ac:chgData name="김근우(첨단원자력공학부)" userId="1966d26e-7976-44e3-92ce-cb8395d14386" providerId="ADAL" clId="{A6C13FB6-3E70-465B-A49D-490878E196C7}" dt="2024-11-07T17:39:34.382" v="11113" actId="478"/>
          <ac:spMkLst>
            <pc:docMk/>
            <pc:sldMk cId="1192220097" sldId="401"/>
            <ac:spMk id="41" creationId="{08C54419-29EC-FD8A-CDC1-38B64660F05A}"/>
          </ac:spMkLst>
        </pc:spChg>
        <pc:spChg chg="add mod">
          <ac:chgData name="김근우(첨단원자력공학부)" userId="1966d26e-7976-44e3-92ce-cb8395d14386" providerId="ADAL" clId="{A6C13FB6-3E70-465B-A49D-490878E196C7}" dt="2024-11-07T17:13:19.948" v="10834" actId="1076"/>
          <ac:spMkLst>
            <pc:docMk/>
            <pc:sldMk cId="1192220097" sldId="401"/>
            <ac:spMk id="42" creationId="{6CFC9CB5-BC16-DCEC-E468-1D3BF5217794}"/>
          </ac:spMkLst>
        </pc:spChg>
        <pc:grpChg chg="add mod">
          <ac:chgData name="김근우(첨단원자력공학부)" userId="1966d26e-7976-44e3-92ce-cb8395d14386" providerId="ADAL" clId="{A6C13FB6-3E70-465B-A49D-490878E196C7}" dt="2024-11-07T15:37:22.401" v="9584" actId="164"/>
          <ac:grpSpMkLst>
            <pc:docMk/>
            <pc:sldMk cId="1192220097" sldId="401"/>
            <ac:grpSpMk id="9" creationId="{BF7F7B9E-5094-31CC-C12C-87058B4EEE05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37:22.401" v="9584" actId="164"/>
          <ac:grpSpMkLst>
            <pc:docMk/>
            <pc:sldMk cId="1192220097" sldId="401"/>
            <ac:grpSpMk id="10" creationId="{8108FCA9-0073-EF5D-6E30-F8CC9A30BC05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37:04.486" v="9566"/>
          <ac:grpSpMkLst>
            <pc:docMk/>
            <pc:sldMk cId="1192220097" sldId="401"/>
            <ac:grpSpMk id="13" creationId="{6C513846-8680-660B-7872-3A9557E97079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49:25.005" v="9941" actId="1076"/>
          <ac:grpSpMkLst>
            <pc:docMk/>
            <pc:sldMk cId="1192220097" sldId="401"/>
            <ac:grpSpMk id="17" creationId="{DCE2B8C4-D48E-F274-56DA-EBC854AEF22C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49:24.566" v="9940" actId="164"/>
          <ac:grpSpMkLst>
            <pc:docMk/>
            <pc:sldMk cId="1192220097" sldId="401"/>
            <ac:grpSpMk id="27" creationId="{BBA3883E-D087-B6FF-C849-9EB113553B8D}"/>
          </ac:grpSpMkLst>
        </pc:grpChg>
        <pc:grpChg chg="add mod">
          <ac:chgData name="김근우(첨단원자력공학부)" userId="1966d26e-7976-44e3-92ce-cb8395d14386" providerId="ADAL" clId="{A6C13FB6-3E70-465B-A49D-490878E196C7}" dt="2024-11-07T15:50:04.840" v="9952" actId="1076"/>
          <ac:grpSpMkLst>
            <pc:docMk/>
            <pc:sldMk cId="1192220097" sldId="401"/>
            <ac:grpSpMk id="33" creationId="{6F273BDF-8B81-7690-B264-3344ADAAB50B}"/>
          </ac:grpSpMkLst>
        </pc:grpChg>
        <pc:grpChg chg="del">
          <ac:chgData name="김근우(첨단원자력공학부)" userId="1966d26e-7976-44e3-92ce-cb8395d14386" providerId="ADAL" clId="{A6C13FB6-3E70-465B-A49D-490878E196C7}" dt="2024-11-07T15:30:09.756" v="9275" actId="478"/>
          <ac:grpSpMkLst>
            <pc:docMk/>
            <pc:sldMk cId="1192220097" sldId="401"/>
            <ac:grpSpMk id="163" creationId="{77ACA5AC-4517-B952-6090-20C1669392E0}"/>
          </ac:grpSpMkLst>
        </pc:grpChg>
        <pc:picChg chg="add mod">
          <ac:chgData name="김근우(첨단원자력공학부)" userId="1966d26e-7976-44e3-92ce-cb8395d14386" providerId="ADAL" clId="{A6C13FB6-3E70-465B-A49D-490878E196C7}" dt="2024-11-07T15:49:46.024" v="9947" actId="164"/>
          <ac:picMkLst>
            <pc:docMk/>
            <pc:sldMk cId="1192220097" sldId="401"/>
            <ac:picMk id="19" creationId="{EAB7F3F4-C9AB-1C51-9ABC-33A464EFB016}"/>
          </ac:picMkLst>
        </pc:picChg>
        <pc:picChg chg="add mod">
          <ac:chgData name="김근우(첨단원자력공학부)" userId="1966d26e-7976-44e3-92ce-cb8395d14386" providerId="ADAL" clId="{A6C13FB6-3E70-465B-A49D-490878E196C7}" dt="2024-11-07T17:01:55.375" v="10690" actId="1076"/>
          <ac:picMkLst>
            <pc:docMk/>
            <pc:sldMk cId="1192220097" sldId="401"/>
            <ac:picMk id="38" creationId="{D65D6030-7C44-DDF1-BA3F-C77B38D216E4}"/>
          </ac:picMkLst>
        </pc:picChg>
        <pc:picChg chg="add mod">
          <ac:chgData name="김근우(첨단원자력공학부)" userId="1966d26e-7976-44e3-92ce-cb8395d14386" providerId="ADAL" clId="{A6C13FB6-3E70-465B-A49D-490878E196C7}" dt="2024-11-07T17:01:55.375" v="10690" actId="1076"/>
          <ac:picMkLst>
            <pc:docMk/>
            <pc:sldMk cId="1192220097" sldId="401"/>
            <ac:picMk id="40" creationId="{BBCFE567-58E0-C895-3163-D8C7BB93C023}"/>
          </ac:picMkLst>
        </pc:picChg>
        <pc:cxnChg chg="add mod">
          <ac:chgData name="김근우(첨단원자력공학부)" userId="1966d26e-7976-44e3-92ce-cb8395d14386" providerId="ADAL" clId="{A6C13FB6-3E70-465B-A49D-490878E196C7}" dt="2024-11-07T15:50:04.840" v="9952" actId="1076"/>
          <ac:cxnSpMkLst>
            <pc:docMk/>
            <pc:sldMk cId="1192220097" sldId="401"/>
            <ac:cxnSpMk id="23" creationId="{20D1EEEF-6892-33F0-806B-DCD4A616FDD5}"/>
          </ac:cxnSpMkLst>
        </pc:cxnChg>
        <pc:cxnChg chg="add mod">
          <ac:chgData name="김근우(첨단원자력공학부)" userId="1966d26e-7976-44e3-92ce-cb8395d14386" providerId="ADAL" clId="{A6C13FB6-3E70-465B-A49D-490878E196C7}" dt="2024-11-07T15:50:09.049" v="9953" actId="208"/>
          <ac:cxnSpMkLst>
            <pc:docMk/>
            <pc:sldMk cId="1192220097" sldId="401"/>
            <ac:cxnSpMk id="24" creationId="{FCEBAE24-8387-23A6-F90F-556C0737484B}"/>
          </ac:cxnSpMkLst>
        </pc:cxnChg>
      </pc:sldChg>
      <pc:sldChg chg="addSp delSp modSp add mod ord">
        <pc:chgData name="김근우(첨단원자력공학부)" userId="1966d26e-7976-44e3-92ce-cb8395d14386" providerId="ADAL" clId="{A6C13FB6-3E70-465B-A49D-490878E196C7}" dt="2024-11-08T05:10:22.499" v="16715"/>
        <pc:sldMkLst>
          <pc:docMk/>
          <pc:sldMk cId="2270307533" sldId="402"/>
        </pc:sldMkLst>
        <pc:spChg chg="mod">
          <ac:chgData name="김근우(첨단원자력공학부)" userId="1966d26e-7976-44e3-92ce-cb8395d14386" providerId="ADAL" clId="{A6C13FB6-3E70-465B-A49D-490878E196C7}" dt="2024-11-08T05:10:22.499" v="16715"/>
          <ac:spMkLst>
            <pc:docMk/>
            <pc:sldMk cId="2270307533" sldId="402"/>
            <ac:spMk id="2" creationId="{68313FCA-4C07-5F71-E16B-263EF26E2A34}"/>
          </ac:spMkLst>
        </pc:spChg>
        <pc:spChg chg="add del mod">
          <ac:chgData name="김근우(첨단원자력공학부)" userId="1966d26e-7976-44e3-92ce-cb8395d14386" providerId="ADAL" clId="{A6C13FB6-3E70-465B-A49D-490878E196C7}" dt="2024-11-07T18:22:11.257" v="12234" actId="1076"/>
          <ac:spMkLst>
            <pc:docMk/>
            <pc:sldMk cId="2270307533" sldId="402"/>
            <ac:spMk id="4" creationId="{E6B1D465-99E6-4FC1-A4B9-A4BF781B4B72}"/>
          </ac:spMkLst>
        </pc:spChg>
        <pc:spChg chg="add mod">
          <ac:chgData name="김근우(첨단원자력공학부)" userId="1966d26e-7976-44e3-92ce-cb8395d14386" providerId="ADAL" clId="{A6C13FB6-3E70-465B-A49D-490878E196C7}" dt="2024-11-07T18:21:39.473" v="12221" actId="571"/>
          <ac:spMkLst>
            <pc:docMk/>
            <pc:sldMk cId="2270307533" sldId="402"/>
            <ac:spMk id="5" creationId="{66A6A02E-5824-3805-429C-20AB0289789D}"/>
          </ac:spMkLst>
        </pc:spChg>
        <pc:spChg chg="add mod">
          <ac:chgData name="김근우(첨단원자력공학부)" userId="1966d26e-7976-44e3-92ce-cb8395d14386" providerId="ADAL" clId="{A6C13FB6-3E70-465B-A49D-490878E196C7}" dt="2024-11-07T18:21:49.996" v="12226"/>
          <ac:spMkLst>
            <pc:docMk/>
            <pc:sldMk cId="2270307533" sldId="402"/>
            <ac:spMk id="8" creationId="{808DE255-D5A2-BED4-2102-43EEE2E8CFC5}"/>
          </ac:spMkLst>
        </pc:spChg>
        <pc:spChg chg="add del mod">
          <ac:chgData name="김근우(첨단원자력공학부)" userId="1966d26e-7976-44e3-92ce-cb8395d14386" providerId="ADAL" clId="{A6C13FB6-3E70-465B-A49D-490878E196C7}" dt="2024-11-07T16:41:41.557" v="10641" actId="478"/>
          <ac:spMkLst>
            <pc:docMk/>
            <pc:sldMk cId="2270307533" sldId="402"/>
            <ac:spMk id="15" creationId="{9F4FDD04-D617-7AA3-C602-BB1071F64214}"/>
          </ac:spMkLst>
        </pc:spChg>
        <pc:spChg chg="add del mod">
          <ac:chgData name="김근우(첨단원자력공학부)" userId="1966d26e-7976-44e3-92ce-cb8395d14386" providerId="ADAL" clId="{A6C13FB6-3E70-465B-A49D-490878E196C7}" dt="2024-11-07T16:37:55.535" v="10620" actId="478"/>
          <ac:spMkLst>
            <pc:docMk/>
            <pc:sldMk cId="2270307533" sldId="402"/>
            <ac:spMk id="25" creationId="{B0DD17AE-F938-AD91-6047-05E7647066AC}"/>
          </ac:spMkLst>
        </pc:spChg>
        <pc:spChg chg="add del mod">
          <ac:chgData name="김근우(첨단원자력공학부)" userId="1966d26e-7976-44e3-92ce-cb8395d14386" providerId="ADAL" clId="{A6C13FB6-3E70-465B-A49D-490878E196C7}" dt="2024-11-07T16:37:55.535" v="10620" actId="478"/>
          <ac:spMkLst>
            <pc:docMk/>
            <pc:sldMk cId="2270307533" sldId="402"/>
            <ac:spMk id="26" creationId="{EF7B3248-348A-2046-987D-B7FA288DC01D}"/>
          </ac:spMkLst>
        </pc:spChg>
        <pc:spChg chg="add del mod">
          <ac:chgData name="김근우(첨단원자력공학부)" userId="1966d26e-7976-44e3-92ce-cb8395d14386" providerId="ADAL" clId="{A6C13FB6-3E70-465B-A49D-490878E196C7}" dt="2024-11-07T16:37:55.535" v="10620" actId="478"/>
          <ac:spMkLst>
            <pc:docMk/>
            <pc:sldMk cId="2270307533" sldId="402"/>
            <ac:spMk id="27" creationId="{A68CF0CF-DF18-8C94-7774-B48EA40BABA6}"/>
          </ac:spMkLst>
        </pc:spChg>
        <pc:spChg chg="add del mod">
          <ac:chgData name="김근우(첨단원자력공학부)" userId="1966d26e-7976-44e3-92ce-cb8395d14386" providerId="ADAL" clId="{A6C13FB6-3E70-465B-A49D-490878E196C7}" dt="2024-11-07T16:37:55.535" v="10620" actId="478"/>
          <ac:spMkLst>
            <pc:docMk/>
            <pc:sldMk cId="2270307533" sldId="402"/>
            <ac:spMk id="28" creationId="{24371135-53D7-CFF3-FC87-CB05C9ACC937}"/>
          </ac:spMkLst>
        </pc:spChg>
        <pc:spChg chg="add mod topLvl">
          <ac:chgData name="김근우(첨단원자력공학부)" userId="1966d26e-7976-44e3-92ce-cb8395d14386" providerId="ADAL" clId="{A6C13FB6-3E70-465B-A49D-490878E196C7}" dt="2024-11-07T17:10:00.934" v="10785" actId="164"/>
          <ac:spMkLst>
            <pc:docMk/>
            <pc:sldMk cId="2270307533" sldId="402"/>
            <ac:spMk id="31" creationId="{FD2174C1-EF24-A997-353A-18568EC8647A}"/>
          </ac:spMkLst>
        </pc:spChg>
        <pc:spChg chg="add del mod topLvl">
          <ac:chgData name="김근우(첨단원자력공학부)" userId="1966d26e-7976-44e3-92ce-cb8395d14386" providerId="ADAL" clId="{A6C13FB6-3E70-465B-A49D-490878E196C7}" dt="2024-11-07T17:10:28.375" v="10796" actId="14100"/>
          <ac:spMkLst>
            <pc:docMk/>
            <pc:sldMk cId="2270307533" sldId="402"/>
            <ac:spMk id="32" creationId="{28201AA9-EA09-6285-9ECC-92220B567479}"/>
          </ac:spMkLst>
        </pc:spChg>
        <pc:spChg chg="del">
          <ac:chgData name="김근우(첨단원자력공학부)" userId="1966d26e-7976-44e3-92ce-cb8395d14386" providerId="ADAL" clId="{A6C13FB6-3E70-465B-A49D-490878E196C7}" dt="2024-11-07T16:24:07.371" v="10274" actId="478"/>
          <ac:spMkLst>
            <pc:docMk/>
            <pc:sldMk cId="2270307533" sldId="402"/>
            <ac:spMk id="36" creationId="{A057881F-2A6D-C2B9-FD91-3AA648DE9433}"/>
          </ac:spMkLst>
        </pc:spChg>
        <pc:spChg chg="add del mod">
          <ac:chgData name="김근우(첨단원자력공학부)" userId="1966d26e-7976-44e3-92ce-cb8395d14386" providerId="ADAL" clId="{A6C13FB6-3E70-465B-A49D-490878E196C7}" dt="2024-11-07T17:04:30.986" v="10751" actId="478"/>
          <ac:spMkLst>
            <pc:docMk/>
            <pc:sldMk cId="2270307533" sldId="402"/>
            <ac:spMk id="42" creationId="{9BF32DCB-BBC1-D7B0-CED7-0C1B1E7E163C}"/>
          </ac:spMkLst>
        </pc:spChg>
        <pc:spChg chg="add del mod">
          <ac:chgData name="김근우(첨단원자력공학부)" userId="1966d26e-7976-44e3-92ce-cb8395d14386" providerId="ADAL" clId="{A6C13FB6-3E70-465B-A49D-490878E196C7}" dt="2024-11-07T17:06:51.470" v="10752" actId="478"/>
          <ac:spMkLst>
            <pc:docMk/>
            <pc:sldMk cId="2270307533" sldId="402"/>
            <ac:spMk id="43" creationId="{BA8B4C36-29AB-0D37-CCEA-906FC7CA323B}"/>
          </ac:spMkLst>
        </pc:spChg>
        <pc:spChg chg="add del mod">
          <ac:chgData name="김근우(첨단원자력공학부)" userId="1966d26e-7976-44e3-92ce-cb8395d14386" providerId="ADAL" clId="{A6C13FB6-3E70-465B-A49D-490878E196C7}" dt="2024-11-07T17:09:54.043" v="10777" actId="11529"/>
          <ac:spMkLst>
            <pc:docMk/>
            <pc:sldMk cId="2270307533" sldId="402"/>
            <ac:spMk id="47" creationId="{EBD911D1-9E89-F129-AD55-DFEDCD3586CE}"/>
          </ac:spMkLst>
        </pc:spChg>
        <pc:spChg chg="add del mod">
          <ac:chgData name="김근우(첨단원자력공학부)" userId="1966d26e-7976-44e3-92ce-cb8395d14386" providerId="ADAL" clId="{A6C13FB6-3E70-465B-A49D-490878E196C7}" dt="2024-11-07T17:22:08.991" v="10848" actId="478"/>
          <ac:spMkLst>
            <pc:docMk/>
            <pc:sldMk cId="2270307533" sldId="402"/>
            <ac:spMk id="50" creationId="{3FA1AB33-90DE-7371-FFAF-28F81297D71B}"/>
          </ac:spMkLst>
        </pc:spChg>
        <pc:spChg chg="add mod">
          <ac:chgData name="김근우(첨단원자력공학부)" userId="1966d26e-7976-44e3-92ce-cb8395d14386" providerId="ADAL" clId="{A6C13FB6-3E70-465B-A49D-490878E196C7}" dt="2024-11-07T20:47:28.653" v="16693" actId="164"/>
          <ac:spMkLst>
            <pc:docMk/>
            <pc:sldMk cId="2270307533" sldId="402"/>
            <ac:spMk id="57" creationId="{8110F919-483D-DC07-08C3-6DAC2313ADD7}"/>
          </ac:spMkLst>
        </pc:spChg>
        <pc:spChg chg="add mod">
          <ac:chgData name="김근우(첨단원자력공학부)" userId="1966d26e-7976-44e3-92ce-cb8395d14386" providerId="ADAL" clId="{A6C13FB6-3E70-465B-A49D-490878E196C7}" dt="2024-11-07T18:22:40.990" v="12243" actId="1076"/>
          <ac:spMkLst>
            <pc:docMk/>
            <pc:sldMk cId="2270307533" sldId="402"/>
            <ac:spMk id="58" creationId="{5CE7A459-E8FE-18D4-0294-00BABB6184DD}"/>
          </ac:spMkLst>
        </pc:spChg>
        <pc:grpChg chg="add mod">
          <ac:chgData name="김근우(첨단원자력공학부)" userId="1966d26e-7976-44e3-92ce-cb8395d14386" providerId="ADAL" clId="{A6C13FB6-3E70-465B-A49D-490878E196C7}" dt="2024-11-07T20:47:30.710" v="16694" actId="1076"/>
          <ac:grpSpMkLst>
            <pc:docMk/>
            <pc:sldMk cId="2270307533" sldId="402"/>
            <ac:grpSpMk id="10" creationId="{B145CAD3-494D-C12E-F6DD-29C60FEFB8F1}"/>
          </ac:grpSpMkLst>
        </pc:grpChg>
        <pc:grpChg chg="del">
          <ac:chgData name="김근우(첨단원자력공학부)" userId="1966d26e-7976-44e3-92ce-cb8395d14386" providerId="ADAL" clId="{A6C13FB6-3E70-465B-A49D-490878E196C7}" dt="2024-11-07T16:24:04.354" v="10270" actId="478"/>
          <ac:grpSpMkLst>
            <pc:docMk/>
            <pc:sldMk cId="2270307533" sldId="402"/>
            <ac:grpSpMk id="17" creationId="{BE02DC8B-8F46-2A5B-9024-6CB2093E8F26}"/>
          </ac:grpSpMkLst>
        </pc:grpChg>
        <pc:grpChg chg="del">
          <ac:chgData name="김근우(첨단원자력공학부)" userId="1966d26e-7976-44e3-92ce-cb8395d14386" providerId="ADAL" clId="{A6C13FB6-3E70-465B-A49D-490878E196C7}" dt="2024-11-07T16:24:04.856" v="10271" actId="478"/>
          <ac:grpSpMkLst>
            <pc:docMk/>
            <pc:sldMk cId="2270307533" sldId="402"/>
            <ac:grpSpMk id="33" creationId="{C86C45E3-2664-87AB-57B3-D7508DE6794D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17:09:58.994" v="10784" actId="165"/>
          <ac:grpSpMkLst>
            <pc:docMk/>
            <pc:sldMk cId="2270307533" sldId="402"/>
            <ac:grpSpMk id="45" creationId="{9B457692-5DD2-39E3-30DD-BFBE5742D7E4}"/>
          </ac:grpSpMkLst>
        </pc:grpChg>
        <pc:grpChg chg="add mod">
          <ac:chgData name="김근우(첨단원자력공학부)" userId="1966d26e-7976-44e3-92ce-cb8395d14386" providerId="ADAL" clId="{A6C13FB6-3E70-465B-A49D-490878E196C7}" dt="2024-11-07T17:09:54.538" v="10780" actId="164"/>
          <ac:grpSpMkLst>
            <pc:docMk/>
            <pc:sldMk cId="2270307533" sldId="402"/>
            <ac:grpSpMk id="46" creationId="{2D3B664B-F2C9-ABA7-8B18-310091F55385}"/>
          </ac:grpSpMkLst>
        </pc:grpChg>
        <pc:grpChg chg="add mod">
          <ac:chgData name="김근우(첨단원자력공학부)" userId="1966d26e-7976-44e3-92ce-cb8395d14386" providerId="ADAL" clId="{A6C13FB6-3E70-465B-A49D-490878E196C7}" dt="2024-11-07T18:21:35.302" v="12219" actId="1076"/>
          <ac:grpSpMkLst>
            <pc:docMk/>
            <pc:sldMk cId="2270307533" sldId="402"/>
            <ac:grpSpMk id="48" creationId="{7FC139A5-79A9-6C5D-BED8-311BFA75CFB1}"/>
          </ac:grpSpMkLst>
        </pc:grpChg>
        <pc:grpChg chg="add mod">
          <ac:chgData name="김근우(첨단원자력공학부)" userId="1966d26e-7976-44e3-92ce-cb8395d14386" providerId="ADAL" clId="{A6C13FB6-3E70-465B-A49D-490878E196C7}" dt="2024-11-07T18:21:35.302" v="12219" actId="1076"/>
          <ac:grpSpMkLst>
            <pc:docMk/>
            <pc:sldMk cId="2270307533" sldId="402"/>
            <ac:grpSpMk id="49" creationId="{DB5AE8A5-FFFD-51E8-412D-4C20C0A9FC5C}"/>
          </ac:grpSpMkLst>
        </pc:grpChg>
        <pc:graphicFrameChg chg="add mod modGraphic">
          <ac:chgData name="김근우(첨단원자력공학부)" userId="1966d26e-7976-44e3-92ce-cb8395d14386" providerId="ADAL" clId="{A6C13FB6-3E70-465B-A49D-490878E196C7}" dt="2024-11-07T20:46:45.734" v="16681" actId="207"/>
          <ac:graphicFrameMkLst>
            <pc:docMk/>
            <pc:sldMk cId="2270307533" sldId="402"/>
            <ac:graphicFrameMk id="3" creationId="{3C1417D6-7787-FBDB-B89C-0FE15B8BC924}"/>
          </ac:graphicFrameMkLst>
        </pc:graphicFrameChg>
        <pc:picChg chg="add mod">
          <ac:chgData name="김근우(첨단원자력공학부)" userId="1966d26e-7976-44e3-92ce-cb8395d14386" providerId="ADAL" clId="{A6C13FB6-3E70-465B-A49D-490878E196C7}" dt="2024-11-07T18:22:58.536" v="12246" actId="14100"/>
          <ac:picMkLst>
            <pc:docMk/>
            <pc:sldMk cId="2270307533" sldId="402"/>
            <ac:picMk id="9" creationId="{2FC652A5-92DD-8A3C-CFAE-904331326B62}"/>
          </ac:picMkLst>
        </pc:picChg>
        <pc:picChg chg="add mod topLvl modCrop">
          <ac:chgData name="김근우(첨단원자력공학부)" userId="1966d26e-7976-44e3-92ce-cb8395d14386" providerId="ADAL" clId="{A6C13FB6-3E70-465B-A49D-490878E196C7}" dt="2024-11-07T17:10:00.934" v="10785" actId="164"/>
          <ac:picMkLst>
            <pc:docMk/>
            <pc:sldMk cId="2270307533" sldId="402"/>
            <ac:picMk id="13" creationId="{6E7FC08A-EFA0-5BE1-C732-2B3CB8D025A8}"/>
          </ac:picMkLst>
        </pc:picChg>
        <pc:picChg chg="add del mod">
          <ac:chgData name="김근우(첨단원자력공학부)" userId="1966d26e-7976-44e3-92ce-cb8395d14386" providerId="ADAL" clId="{A6C13FB6-3E70-465B-A49D-490878E196C7}" dt="2024-11-07T17:07:11.597" v="10763" actId="478"/>
          <ac:picMkLst>
            <pc:docMk/>
            <pc:sldMk cId="2270307533" sldId="402"/>
            <ac:picMk id="14" creationId="{72201063-BF08-A6E3-1EA2-ACF07BCC11A7}"/>
          </ac:picMkLst>
        </pc:picChg>
        <pc:picChg chg="add del mod">
          <ac:chgData name="김근우(첨단원자력공학부)" userId="1966d26e-7976-44e3-92ce-cb8395d14386" providerId="ADAL" clId="{A6C13FB6-3E70-465B-A49D-490878E196C7}" dt="2024-11-07T16:37:55.535" v="10620" actId="478"/>
          <ac:picMkLst>
            <pc:docMk/>
            <pc:sldMk cId="2270307533" sldId="402"/>
            <ac:picMk id="22" creationId="{F2DCB954-7C89-FE8E-60D5-1B67813B1C30}"/>
          </ac:picMkLst>
        </pc:picChg>
        <pc:picChg chg="add del mod topLvl modCrop">
          <ac:chgData name="김근우(첨단원자력공학부)" userId="1966d26e-7976-44e3-92ce-cb8395d14386" providerId="ADAL" clId="{A6C13FB6-3E70-465B-A49D-490878E196C7}" dt="2024-11-07T17:10:02.217" v="10786" actId="164"/>
          <ac:picMkLst>
            <pc:docMk/>
            <pc:sldMk cId="2270307533" sldId="402"/>
            <ac:picMk id="30" creationId="{C6D7D2E3-D600-DC6C-C575-98CAE5B5BBC9}"/>
          </ac:picMkLst>
        </pc:picChg>
        <pc:picChg chg="del mod">
          <ac:chgData name="김근우(첨단원자력공학부)" userId="1966d26e-7976-44e3-92ce-cb8395d14386" providerId="ADAL" clId="{A6C13FB6-3E70-465B-A49D-490878E196C7}" dt="2024-11-07T16:24:35.918" v="10288" actId="478"/>
          <ac:picMkLst>
            <pc:docMk/>
            <pc:sldMk cId="2270307533" sldId="402"/>
            <ac:picMk id="38" creationId="{6BB8109A-B3F8-FDCE-94D7-B33E832A589D}"/>
          </ac:picMkLst>
        </pc:picChg>
        <pc:picChg chg="add del mod modCrop">
          <ac:chgData name="김근우(첨단원자력공학부)" userId="1966d26e-7976-44e3-92ce-cb8395d14386" providerId="ADAL" clId="{A6C13FB6-3E70-465B-A49D-490878E196C7}" dt="2024-11-07T17:04:30.309" v="10750" actId="478"/>
          <ac:picMkLst>
            <pc:docMk/>
            <pc:sldMk cId="2270307533" sldId="402"/>
            <ac:picMk id="41" creationId="{0F71F283-BFBA-2644-FC14-3D5AF1866AEB}"/>
          </ac:picMkLst>
        </pc:picChg>
        <pc:picChg chg="add del mod">
          <ac:chgData name="김근우(첨단원자력공학부)" userId="1966d26e-7976-44e3-92ce-cb8395d14386" providerId="ADAL" clId="{A6C13FB6-3E70-465B-A49D-490878E196C7}" dt="2024-11-07T17:06:59.729" v="10756" actId="478"/>
          <ac:picMkLst>
            <pc:docMk/>
            <pc:sldMk cId="2270307533" sldId="402"/>
            <ac:picMk id="44" creationId="{16560DB7-8FD1-3727-A559-A2B855A2248C}"/>
          </ac:picMkLst>
        </pc:picChg>
        <pc:picChg chg="add del mod modCrop">
          <ac:chgData name="김근우(첨단원자력공학부)" userId="1966d26e-7976-44e3-92ce-cb8395d14386" providerId="ADAL" clId="{A6C13FB6-3E70-465B-A49D-490878E196C7}" dt="2024-11-07T17:22:01.050" v="10844" actId="478"/>
          <ac:picMkLst>
            <pc:docMk/>
            <pc:sldMk cId="2270307533" sldId="402"/>
            <ac:picMk id="51" creationId="{1C196D76-B2C4-92D1-7683-0348E1BC3EE7}"/>
          </ac:picMkLst>
        </pc:picChg>
        <pc:picChg chg="add mod">
          <ac:chgData name="김근우(첨단원자력공학부)" userId="1966d26e-7976-44e3-92ce-cb8395d14386" providerId="ADAL" clId="{A6C13FB6-3E70-465B-A49D-490878E196C7}" dt="2024-11-07T20:47:28.653" v="16693" actId="164"/>
          <ac:picMkLst>
            <pc:docMk/>
            <pc:sldMk cId="2270307533" sldId="402"/>
            <ac:picMk id="53" creationId="{9D88768B-984C-1BFD-72D3-8DFB6D3D8C71}"/>
          </ac:picMkLst>
        </pc:picChg>
        <pc:cxnChg chg="del mod">
          <ac:chgData name="김근우(첨단원자력공학부)" userId="1966d26e-7976-44e3-92ce-cb8395d14386" providerId="ADAL" clId="{A6C13FB6-3E70-465B-A49D-490878E196C7}" dt="2024-11-07T16:24:06.595" v="10273" actId="478"/>
          <ac:cxnSpMkLst>
            <pc:docMk/>
            <pc:sldMk cId="2270307533" sldId="402"/>
            <ac:cxnSpMk id="23" creationId="{B5B05B10-D1DD-1D74-2152-FDEB5B054913}"/>
          </ac:cxnSpMkLst>
        </pc:cxnChg>
        <pc:cxnChg chg="del mod">
          <ac:chgData name="김근우(첨단원자력공학부)" userId="1966d26e-7976-44e3-92ce-cb8395d14386" providerId="ADAL" clId="{A6C13FB6-3E70-465B-A49D-490878E196C7}" dt="2024-11-07T16:24:05.992" v="10272" actId="478"/>
          <ac:cxnSpMkLst>
            <pc:docMk/>
            <pc:sldMk cId="2270307533" sldId="402"/>
            <ac:cxnSpMk id="24" creationId="{BA98A0A6-8964-2F48-37D3-94A6F438FA41}"/>
          </ac:cxnSpMkLst>
        </pc:cxnChg>
        <pc:cxnChg chg="add del mod">
          <ac:chgData name="김근우(첨단원자력공학부)" userId="1966d26e-7976-44e3-92ce-cb8395d14386" providerId="ADAL" clId="{A6C13FB6-3E70-465B-A49D-490878E196C7}" dt="2024-11-07T17:08:59.917" v="10765" actId="478"/>
          <ac:cxnSpMkLst>
            <pc:docMk/>
            <pc:sldMk cId="2270307533" sldId="402"/>
            <ac:cxnSpMk id="35" creationId="{FEF275C7-7660-32F1-6650-C9F710F01644}"/>
          </ac:cxnSpMkLst>
        </pc:cxnChg>
        <pc:cxnChg chg="add mod">
          <ac:chgData name="김근우(첨단원자력공학부)" userId="1966d26e-7976-44e3-92ce-cb8395d14386" providerId="ADAL" clId="{A6C13FB6-3E70-465B-A49D-490878E196C7}" dt="2024-11-07T18:21:35.302" v="12219" actId="1076"/>
          <ac:cxnSpMkLst>
            <pc:docMk/>
            <pc:sldMk cId="2270307533" sldId="402"/>
            <ac:cxnSpMk id="55" creationId="{F8F48A26-2516-6B2A-6CBB-076997EE6FFF}"/>
          </ac:cxnSpMkLst>
        </pc:cxnChg>
      </pc:sldChg>
      <pc:sldChg chg="modSp add del mod">
        <pc:chgData name="김근우(첨단원자력공학부)" userId="1966d26e-7976-44e3-92ce-cb8395d14386" providerId="ADAL" clId="{A6C13FB6-3E70-465B-A49D-490878E196C7}" dt="2024-11-07T17:25:47.696" v="11082" actId="47"/>
        <pc:sldMkLst>
          <pc:docMk/>
          <pc:sldMk cId="295954041" sldId="403"/>
        </pc:sldMkLst>
        <pc:spChg chg="mod">
          <ac:chgData name="김근우(첨단원자력공학부)" userId="1966d26e-7976-44e3-92ce-cb8395d14386" providerId="ADAL" clId="{A6C13FB6-3E70-465B-A49D-490878E196C7}" dt="2024-11-07T17:25:42.439" v="11077" actId="20577"/>
          <ac:spMkLst>
            <pc:docMk/>
            <pc:sldMk cId="295954041" sldId="403"/>
            <ac:spMk id="2" creationId="{4A5E9E43-9700-40A8-789E-4050B13904F9}"/>
          </ac:spMkLst>
        </pc:spChg>
      </pc:sldChg>
      <pc:sldChg chg="addSp delSp modSp add mod">
        <pc:chgData name="김근우(첨단원자력공학부)" userId="1966d26e-7976-44e3-92ce-cb8395d14386" providerId="ADAL" clId="{A6C13FB6-3E70-465B-A49D-490878E196C7}" dt="2024-11-08T05:12:59.919" v="16734" actId="14100"/>
        <pc:sldMkLst>
          <pc:docMk/>
          <pc:sldMk cId="1007849532" sldId="403"/>
        </pc:sldMkLst>
        <pc:spChg chg="mod">
          <ac:chgData name="김근우(첨단원자력공학부)" userId="1966d26e-7976-44e3-92ce-cb8395d14386" providerId="ADAL" clId="{A6C13FB6-3E70-465B-A49D-490878E196C7}" dt="2024-11-07T20:34:55.076" v="16201" actId="20577"/>
          <ac:spMkLst>
            <pc:docMk/>
            <pc:sldMk cId="1007849532" sldId="403"/>
            <ac:spMk id="2" creationId="{99E497F0-D9EE-342E-0319-F763E6FD17F5}"/>
          </ac:spMkLst>
        </pc:spChg>
        <pc:spChg chg="add del">
          <ac:chgData name="김근우(첨단원자력공학부)" userId="1966d26e-7976-44e3-92ce-cb8395d14386" providerId="ADAL" clId="{A6C13FB6-3E70-465B-A49D-490878E196C7}" dt="2024-11-08T05:11:40.188" v="16717" actId="478"/>
          <ac:spMkLst>
            <pc:docMk/>
            <pc:sldMk cId="1007849532" sldId="403"/>
            <ac:spMk id="3" creationId="{B412DE8B-1476-D13A-763A-1DAE1FF24F1A}"/>
          </ac:spMkLst>
        </pc:spChg>
        <pc:spChg chg="add mod">
          <ac:chgData name="김근우(첨단원자력공학부)" userId="1966d26e-7976-44e3-92ce-cb8395d14386" providerId="ADAL" clId="{A6C13FB6-3E70-465B-A49D-490878E196C7}" dt="2024-11-07T19:23:09.542" v="13769"/>
          <ac:spMkLst>
            <pc:docMk/>
            <pc:sldMk cId="1007849532" sldId="403"/>
            <ac:spMk id="3" creationId="{BFA37A89-C7BD-E9C5-2E92-A69E072310AF}"/>
          </ac:spMkLst>
        </pc:spChg>
        <pc:spChg chg="add mod">
          <ac:chgData name="김근우(첨단원자력공학부)" userId="1966d26e-7976-44e3-92ce-cb8395d14386" providerId="ADAL" clId="{A6C13FB6-3E70-465B-A49D-490878E196C7}" dt="2024-11-07T20:40:12.204" v="16483" actId="20577"/>
          <ac:spMkLst>
            <pc:docMk/>
            <pc:sldMk cId="1007849532" sldId="403"/>
            <ac:spMk id="4" creationId="{8A73B9A5-5449-250C-C9C2-6F582CA5D079}"/>
          </ac:spMkLst>
        </pc:spChg>
        <pc:spChg chg="add del">
          <ac:chgData name="김근우(첨단원자력공학부)" userId="1966d26e-7976-44e3-92ce-cb8395d14386" providerId="ADAL" clId="{A6C13FB6-3E70-465B-A49D-490878E196C7}" dt="2024-11-08T05:12:05.451" v="16722" actId="22"/>
          <ac:spMkLst>
            <pc:docMk/>
            <pc:sldMk cId="1007849532" sldId="403"/>
            <ac:spMk id="10" creationId="{958924BE-5B4C-D39A-0FF9-994EA67051AD}"/>
          </ac:spMkLst>
        </pc:spChg>
        <pc:spChg chg="add del">
          <ac:chgData name="김근우(첨단원자력공학부)" userId="1966d26e-7976-44e3-92ce-cb8395d14386" providerId="ADAL" clId="{A6C13FB6-3E70-465B-A49D-490878E196C7}" dt="2024-11-08T05:12:10.691" v="16724" actId="22"/>
          <ac:spMkLst>
            <pc:docMk/>
            <pc:sldMk cId="1007849532" sldId="403"/>
            <ac:spMk id="12" creationId="{00BDA1C8-0F68-9AFD-68BC-FFA9B0BC908B}"/>
          </ac:spMkLst>
        </pc:spChg>
        <pc:spChg chg="add del mod">
          <ac:chgData name="김근우(첨단원자력공학부)" userId="1966d26e-7976-44e3-92ce-cb8395d14386" providerId="ADAL" clId="{A6C13FB6-3E70-465B-A49D-490878E196C7}" dt="2024-11-07T19:30:25.272" v="14077" actId="21"/>
          <ac:spMkLst>
            <pc:docMk/>
            <pc:sldMk cId="1007849532" sldId="403"/>
            <ac:spMk id="13" creationId="{267D96DF-3291-BF66-497F-F76C5EE0EC08}"/>
          </ac:spMkLst>
        </pc:spChg>
        <pc:spChg chg="add mod">
          <ac:chgData name="김근우(첨단원자력공학부)" userId="1966d26e-7976-44e3-92ce-cb8395d14386" providerId="ADAL" clId="{A6C13FB6-3E70-465B-A49D-490878E196C7}" dt="2024-11-08T05:12:54.351" v="16732" actId="1036"/>
          <ac:spMkLst>
            <pc:docMk/>
            <pc:sldMk cId="1007849532" sldId="403"/>
            <ac:spMk id="14" creationId="{4BD6FEAE-E571-3FFC-0E4A-1922F46C2ABC}"/>
          </ac:spMkLst>
        </pc:spChg>
        <pc:spChg chg="add mod">
          <ac:chgData name="김근우(첨단원자력공학부)" userId="1966d26e-7976-44e3-92ce-cb8395d14386" providerId="ADAL" clId="{A6C13FB6-3E70-465B-A49D-490878E196C7}" dt="2024-11-07T19:55:45.775" v="14178" actId="1076"/>
          <ac:spMkLst>
            <pc:docMk/>
            <pc:sldMk cId="1007849532" sldId="403"/>
            <ac:spMk id="16" creationId="{D2A37BEF-965A-CD2A-6355-7ABFFAA8D89C}"/>
          </ac:spMkLst>
        </pc:spChg>
        <pc:spChg chg="add mod">
          <ac:chgData name="김근우(첨단원자력공학부)" userId="1966d26e-7976-44e3-92ce-cb8395d14386" providerId="ADAL" clId="{A6C13FB6-3E70-465B-A49D-490878E196C7}" dt="2024-11-07T19:55:59.552" v="14203" actId="1076"/>
          <ac:spMkLst>
            <pc:docMk/>
            <pc:sldMk cId="1007849532" sldId="403"/>
            <ac:spMk id="17" creationId="{877C84C4-A2E4-4BF0-C878-1399C72CF221}"/>
          </ac:spMkLst>
        </pc:spChg>
        <pc:spChg chg="del">
          <ac:chgData name="김근우(첨단원자력공학부)" userId="1966d26e-7976-44e3-92ce-cb8395d14386" providerId="ADAL" clId="{A6C13FB6-3E70-465B-A49D-490878E196C7}" dt="2024-11-07T19:13:04.963" v="13751" actId="478"/>
          <ac:spMkLst>
            <pc:docMk/>
            <pc:sldMk cId="1007849532" sldId="403"/>
            <ac:spMk id="24" creationId="{C6BB158C-A319-7D78-51AB-D5B4D4356D29}"/>
          </ac:spMkLst>
        </pc:spChg>
        <pc:spChg chg="del">
          <ac:chgData name="김근우(첨단원자력공학부)" userId="1966d26e-7976-44e3-92ce-cb8395d14386" providerId="ADAL" clId="{A6C13FB6-3E70-465B-A49D-490878E196C7}" dt="2024-11-07T19:23:31.758" v="13805" actId="478"/>
          <ac:spMkLst>
            <pc:docMk/>
            <pc:sldMk cId="1007849532" sldId="403"/>
            <ac:spMk id="25" creationId="{929DB325-927F-F9F7-FEFA-773DA28F9827}"/>
          </ac:spMkLst>
        </pc:spChg>
        <pc:spChg chg="del">
          <ac:chgData name="김근우(첨단원자력공학부)" userId="1966d26e-7976-44e3-92ce-cb8395d14386" providerId="ADAL" clId="{A6C13FB6-3E70-465B-A49D-490878E196C7}" dt="2024-11-07T19:23:31.758" v="13805" actId="478"/>
          <ac:spMkLst>
            <pc:docMk/>
            <pc:sldMk cId="1007849532" sldId="403"/>
            <ac:spMk id="27" creationId="{8CADD939-DA8B-29FE-220A-1E0D2590ED98}"/>
          </ac:spMkLst>
        </pc:spChg>
        <pc:spChg chg="add del mod">
          <ac:chgData name="김근우(첨단원자력공학부)" userId="1966d26e-7976-44e3-92ce-cb8395d14386" providerId="ADAL" clId="{A6C13FB6-3E70-465B-A49D-490878E196C7}" dt="2024-11-07T19:56:24.386" v="14215" actId="478"/>
          <ac:spMkLst>
            <pc:docMk/>
            <pc:sldMk cId="1007849532" sldId="403"/>
            <ac:spMk id="28" creationId="{2EEEF052-35A8-2046-624F-41DCCB31A888}"/>
          </ac:spMkLst>
        </pc:spChg>
        <pc:spChg chg="add mod">
          <ac:chgData name="김근우(첨단원자력공학부)" userId="1966d26e-7976-44e3-92ce-cb8395d14386" providerId="ADAL" clId="{A6C13FB6-3E70-465B-A49D-490878E196C7}" dt="2024-11-07T19:56:21.582" v="14214" actId="571"/>
          <ac:spMkLst>
            <pc:docMk/>
            <pc:sldMk cId="1007849532" sldId="403"/>
            <ac:spMk id="30" creationId="{D5D8EE9E-120D-4827-3701-2EC5B73E98D2}"/>
          </ac:spMkLst>
        </pc:spChg>
        <pc:spChg chg="del">
          <ac:chgData name="김근우(첨단원자력공학부)" userId="1966d26e-7976-44e3-92ce-cb8395d14386" providerId="ADAL" clId="{A6C13FB6-3E70-465B-A49D-490878E196C7}" dt="2024-11-07T19:23:31.758" v="13805" actId="478"/>
          <ac:spMkLst>
            <pc:docMk/>
            <pc:sldMk cId="1007849532" sldId="403"/>
            <ac:spMk id="31" creationId="{66848F4A-1DC9-EA18-D93F-95437E7884AB}"/>
          </ac:spMkLst>
        </pc:spChg>
        <pc:spChg chg="del">
          <ac:chgData name="김근우(첨단원자력공학부)" userId="1966d26e-7976-44e3-92ce-cb8395d14386" providerId="ADAL" clId="{A6C13FB6-3E70-465B-A49D-490878E196C7}" dt="2024-11-07T19:13:04.963" v="13751" actId="478"/>
          <ac:spMkLst>
            <pc:docMk/>
            <pc:sldMk cId="1007849532" sldId="403"/>
            <ac:spMk id="65" creationId="{50E18DF5-9AF5-D53A-3C20-2915850D2605}"/>
          </ac:spMkLst>
        </pc:spChg>
        <pc:spChg chg="del mod">
          <ac:chgData name="김근우(첨단원자력공학부)" userId="1966d26e-7976-44e3-92ce-cb8395d14386" providerId="ADAL" clId="{A6C13FB6-3E70-465B-A49D-490878E196C7}" dt="2024-11-07T19:23:14.882" v="13772" actId="478"/>
          <ac:spMkLst>
            <pc:docMk/>
            <pc:sldMk cId="1007849532" sldId="403"/>
            <ac:spMk id="67" creationId="{85AC8F0A-C22A-16B8-0239-D13BB7B57D9D}"/>
          </ac:spMkLst>
        </pc:spChg>
        <pc:spChg chg="del">
          <ac:chgData name="김근우(첨단원자력공학부)" userId="1966d26e-7976-44e3-92ce-cb8395d14386" providerId="ADAL" clId="{A6C13FB6-3E70-465B-A49D-490878E196C7}" dt="2024-11-07T19:13:04.963" v="13751" actId="478"/>
          <ac:spMkLst>
            <pc:docMk/>
            <pc:sldMk cId="1007849532" sldId="403"/>
            <ac:spMk id="153" creationId="{C38E843A-A0CB-6D26-F035-A0C07AE18493}"/>
          </ac:spMkLst>
        </pc:spChg>
        <pc:spChg chg="del">
          <ac:chgData name="김근우(첨단원자력공학부)" userId="1966d26e-7976-44e3-92ce-cb8395d14386" providerId="ADAL" clId="{A6C13FB6-3E70-465B-A49D-490878E196C7}" dt="2024-11-07T19:13:04.963" v="13751" actId="478"/>
          <ac:spMkLst>
            <pc:docMk/>
            <pc:sldMk cId="1007849532" sldId="403"/>
            <ac:spMk id="157" creationId="{5AA575E1-C155-D832-3326-F76E6DCA1314}"/>
          </ac:spMkLst>
        </pc:spChg>
        <pc:grpChg chg="del">
          <ac:chgData name="김근우(첨단원자력공학부)" userId="1966d26e-7976-44e3-92ce-cb8395d14386" providerId="ADAL" clId="{A6C13FB6-3E70-465B-A49D-490878E196C7}" dt="2024-11-07T19:13:04.963" v="13751" actId="478"/>
          <ac:grpSpMkLst>
            <pc:docMk/>
            <pc:sldMk cId="1007849532" sldId="403"/>
            <ac:grpSpMk id="10" creationId="{34A287C3-7DF7-8A13-35CC-B9DCD73098CD}"/>
          </ac:grpSpMkLst>
        </pc:grpChg>
        <pc:grpChg chg="del">
          <ac:chgData name="김근우(첨단원자력공학부)" userId="1966d26e-7976-44e3-92ce-cb8395d14386" providerId="ADAL" clId="{A6C13FB6-3E70-465B-A49D-490878E196C7}" dt="2024-11-07T19:13:04.963" v="13751" actId="478"/>
          <ac:grpSpMkLst>
            <pc:docMk/>
            <pc:sldMk cId="1007849532" sldId="403"/>
            <ac:grpSpMk id="20" creationId="{C54D41E8-9109-74AB-19B6-D68843C750BF}"/>
          </ac:grpSpMkLst>
        </pc:grpChg>
        <pc:grpChg chg="del">
          <ac:chgData name="김근우(첨단원자력공학부)" userId="1966d26e-7976-44e3-92ce-cb8395d14386" providerId="ADAL" clId="{A6C13FB6-3E70-465B-A49D-490878E196C7}" dt="2024-11-07T19:13:04.963" v="13751" actId="478"/>
          <ac:grpSpMkLst>
            <pc:docMk/>
            <pc:sldMk cId="1007849532" sldId="403"/>
            <ac:grpSpMk id="29" creationId="{37EE640B-1D1B-FFF8-D2B6-A31D0B46E18E}"/>
          </ac:grpSpMkLst>
        </pc:grpChg>
        <pc:grpChg chg="del">
          <ac:chgData name="김근우(첨단원자력공학부)" userId="1966d26e-7976-44e3-92ce-cb8395d14386" providerId="ADAL" clId="{A6C13FB6-3E70-465B-A49D-490878E196C7}" dt="2024-11-07T19:23:32.485" v="13806" actId="478"/>
          <ac:grpSpMkLst>
            <pc:docMk/>
            <pc:sldMk cId="1007849532" sldId="403"/>
            <ac:grpSpMk id="152" creationId="{565DEB5D-ADBD-61BB-0CAD-1FDDE850C3E8}"/>
          </ac:grpSpMkLst>
        </pc:grpChg>
        <pc:picChg chg="add mod">
          <ac:chgData name="김근우(첨단원자력공학부)" userId="1966d26e-7976-44e3-92ce-cb8395d14386" providerId="ADAL" clId="{A6C13FB6-3E70-465B-A49D-490878E196C7}" dt="2024-11-07T19:55:44.402" v="14177" actId="1076"/>
          <ac:picMkLst>
            <pc:docMk/>
            <pc:sldMk cId="1007849532" sldId="403"/>
            <ac:picMk id="7" creationId="{663A8A19-2F90-49BD-AFB1-7C0C65BEA26B}"/>
          </ac:picMkLst>
        </pc:picChg>
        <pc:picChg chg="add del mod">
          <ac:chgData name="김근우(첨단원자력공학부)" userId="1966d26e-7976-44e3-92ce-cb8395d14386" providerId="ADAL" clId="{A6C13FB6-3E70-465B-A49D-490878E196C7}" dt="2024-11-07T19:32:32.271" v="14108" actId="478"/>
          <ac:picMkLst>
            <pc:docMk/>
            <pc:sldMk cId="1007849532" sldId="403"/>
            <ac:picMk id="8" creationId="{8F60A54E-3444-7174-F516-A70505F78F44}"/>
          </ac:picMkLst>
        </pc:picChg>
        <pc:picChg chg="add mod">
          <ac:chgData name="김근우(첨단원자력공학부)" userId="1966d26e-7976-44e3-92ce-cb8395d14386" providerId="ADAL" clId="{A6C13FB6-3E70-465B-A49D-490878E196C7}" dt="2024-11-07T19:32:40.053" v="14113" actId="1076"/>
          <ac:picMkLst>
            <pc:docMk/>
            <pc:sldMk cId="1007849532" sldId="403"/>
            <ac:picMk id="15" creationId="{53B31308-B1B7-BE63-85CA-E114B1DD85B1}"/>
          </ac:picMkLst>
        </pc:picChg>
        <pc:cxnChg chg="add mod">
          <ac:chgData name="김근우(첨단원자력공학부)" userId="1966d26e-7976-44e3-92ce-cb8395d14386" providerId="ADAL" clId="{A6C13FB6-3E70-465B-A49D-490878E196C7}" dt="2024-11-08T05:12:59.919" v="16734" actId="14100"/>
          <ac:cxnSpMkLst>
            <pc:docMk/>
            <pc:sldMk cId="1007849532" sldId="403"/>
            <ac:cxnSpMk id="6" creationId="{041B191D-D983-ACE4-8519-35D53D160BC2}"/>
          </ac:cxnSpMkLst>
        </pc:cxnChg>
        <pc:cxnChg chg="del">
          <ac:chgData name="김근우(첨단원자력공학부)" userId="1966d26e-7976-44e3-92ce-cb8395d14386" providerId="ADAL" clId="{A6C13FB6-3E70-465B-A49D-490878E196C7}" dt="2024-11-07T19:13:06.783" v="13752" actId="478"/>
          <ac:cxnSpMkLst>
            <pc:docMk/>
            <pc:sldMk cId="1007849532" sldId="403"/>
            <ac:cxnSpMk id="6" creationId="{B42C50AF-4ED9-06BD-8589-732B7AFA1A18}"/>
          </ac:cxnSpMkLst>
        </pc:cxnChg>
        <pc:cxnChg chg="add mod">
          <ac:chgData name="김근우(첨단원자력공학부)" userId="1966d26e-7976-44e3-92ce-cb8395d14386" providerId="ADAL" clId="{A6C13FB6-3E70-465B-A49D-490878E196C7}" dt="2024-11-07T19:56:13.338" v="14206" actId="1582"/>
          <ac:cxnSpMkLst>
            <pc:docMk/>
            <pc:sldMk cId="1007849532" sldId="403"/>
            <ac:cxnSpMk id="19" creationId="{C02299BD-07EF-4432-F0B3-ACAFE69301C9}"/>
          </ac:cxnSpMkLst>
        </pc:cxnChg>
        <pc:cxnChg chg="del mod">
          <ac:chgData name="김근우(첨단원자력공학부)" userId="1966d26e-7976-44e3-92ce-cb8395d14386" providerId="ADAL" clId="{A6C13FB6-3E70-465B-A49D-490878E196C7}" dt="2024-11-07T19:13:04.963" v="13751" actId="478"/>
          <ac:cxnSpMkLst>
            <pc:docMk/>
            <pc:sldMk cId="1007849532" sldId="403"/>
            <ac:cxnSpMk id="154" creationId="{8221B5CF-8D25-86D0-9BED-98A641EA9DFF}"/>
          </ac:cxnSpMkLst>
        </pc:cxnChg>
      </pc:sldChg>
      <pc:sldChg chg="addSp delSp modSp add del mod">
        <pc:chgData name="김근우(첨단원자력공학부)" userId="1966d26e-7976-44e3-92ce-cb8395d14386" providerId="ADAL" clId="{A6C13FB6-3E70-465B-A49D-490878E196C7}" dt="2024-11-07T19:10:09.230" v="13609" actId="47"/>
        <pc:sldMkLst>
          <pc:docMk/>
          <pc:sldMk cId="3682786852" sldId="403"/>
        </pc:sldMkLst>
        <pc:spChg chg="add">
          <ac:chgData name="김근우(첨단원자력공학부)" userId="1966d26e-7976-44e3-92ce-cb8395d14386" providerId="ADAL" clId="{A6C13FB6-3E70-465B-A49D-490878E196C7}" dt="2024-11-07T18:56:26.893" v="13120" actId="22"/>
          <ac:spMkLst>
            <pc:docMk/>
            <pc:sldMk cId="3682786852" sldId="403"/>
            <ac:spMk id="5" creationId="{D620ECF7-F543-39AD-15FD-D4D5EC6C9142}"/>
          </ac:spMkLst>
        </pc:spChg>
        <pc:spChg chg="add del mod">
          <ac:chgData name="김근우(첨단원자력공학부)" userId="1966d26e-7976-44e3-92ce-cb8395d14386" providerId="ADAL" clId="{A6C13FB6-3E70-465B-A49D-490878E196C7}" dt="2024-11-07T18:59:24.830" v="13220" actId="21"/>
          <ac:spMkLst>
            <pc:docMk/>
            <pc:sldMk cId="3682786852" sldId="403"/>
            <ac:spMk id="7" creationId="{9AC14468-8B49-3168-F875-A82038F633A3}"/>
          </ac:spMkLst>
        </pc:spChg>
        <pc:spChg chg="mod ord">
          <ac:chgData name="김근우(첨단원자력공학부)" userId="1966d26e-7976-44e3-92ce-cb8395d14386" providerId="ADAL" clId="{A6C13FB6-3E70-465B-A49D-490878E196C7}" dt="2024-11-07T17:57:27.243" v="11947" actId="1076"/>
          <ac:spMkLst>
            <pc:docMk/>
            <pc:sldMk cId="3682786852" sldId="403"/>
            <ac:spMk id="13" creationId="{0546F07F-3FEC-3A4B-7AE4-A94153DDB5E2}"/>
          </ac:spMkLst>
        </pc:spChg>
        <pc:spChg chg="add del mod">
          <ac:chgData name="김근우(첨단원자력공학부)" userId="1966d26e-7976-44e3-92ce-cb8395d14386" providerId="ADAL" clId="{A6C13FB6-3E70-465B-A49D-490878E196C7}" dt="2024-11-07T18:59:24.830" v="13220" actId="21"/>
          <ac:spMkLst>
            <pc:docMk/>
            <pc:sldMk cId="3682786852" sldId="403"/>
            <ac:spMk id="69" creationId="{8F8AB961-DBBE-02CC-11BD-11618C0B722C}"/>
          </ac:spMkLst>
        </pc:spChg>
        <pc:spChg chg="mod">
          <ac:chgData name="김근우(첨단원자력공학부)" userId="1966d26e-7976-44e3-92ce-cb8395d14386" providerId="ADAL" clId="{A6C13FB6-3E70-465B-A49D-490878E196C7}" dt="2024-11-07T17:57:40.629" v="11952" actId="1076"/>
          <ac:spMkLst>
            <pc:docMk/>
            <pc:sldMk cId="3682786852" sldId="403"/>
            <ac:spMk id="77" creationId="{0C3963AE-4381-163E-879F-D140E8BBDFA9}"/>
          </ac:spMkLst>
        </pc:spChg>
        <pc:grpChg chg="add mod">
          <ac:chgData name="김근우(첨단원자력공학부)" userId="1966d26e-7976-44e3-92ce-cb8395d14386" providerId="ADAL" clId="{A6C13FB6-3E70-465B-A49D-490878E196C7}" dt="2024-11-07T17:57:24.720" v="11946" actId="164"/>
          <ac:grpSpMkLst>
            <pc:docMk/>
            <pc:sldMk cId="3682786852" sldId="403"/>
            <ac:grpSpMk id="3" creationId="{CF7FA669-C260-4772-52C8-C20A2AB03C08}"/>
          </ac:grpSpMkLst>
        </pc:grpChg>
        <pc:cxnChg chg="mod">
          <ac:chgData name="김근우(첨단원자력공학부)" userId="1966d26e-7976-44e3-92ce-cb8395d14386" providerId="ADAL" clId="{A6C13FB6-3E70-465B-A49D-490878E196C7}" dt="2024-11-07T17:57:24.720" v="11946" actId="164"/>
          <ac:cxnSpMkLst>
            <pc:docMk/>
            <pc:sldMk cId="3682786852" sldId="403"/>
            <ac:cxnSpMk id="81" creationId="{1FB5D5BF-B437-3A6C-DA56-1F9466F837E7}"/>
          </ac:cxnSpMkLst>
        </pc:cxnChg>
      </pc:sldChg>
      <pc:sldChg chg="new del">
        <pc:chgData name="김근우(첨단원자력공학부)" userId="1966d26e-7976-44e3-92ce-cb8395d14386" providerId="ADAL" clId="{A6C13FB6-3E70-465B-A49D-490878E196C7}" dt="2024-11-07T18:37:56.637" v="12360" actId="47"/>
        <pc:sldMkLst>
          <pc:docMk/>
          <pc:sldMk cId="1457946983" sldId="404"/>
        </pc:sldMkLst>
      </pc:sldChg>
      <pc:sldChg chg="addSp delSp modSp add mod">
        <pc:chgData name="김근우(첨단원자력공학부)" userId="1966d26e-7976-44e3-92ce-cb8395d14386" providerId="ADAL" clId="{A6C13FB6-3E70-465B-A49D-490878E196C7}" dt="2024-11-08T05:22:26.024" v="16742" actId="20577"/>
        <pc:sldMkLst>
          <pc:docMk/>
          <pc:sldMk cId="2153255353" sldId="404"/>
        </pc:sldMkLst>
        <pc:spChg chg="add mod ord">
          <ac:chgData name="김근우(첨단원자력공학부)" userId="1966d26e-7976-44e3-92ce-cb8395d14386" providerId="ADAL" clId="{A6C13FB6-3E70-465B-A49D-490878E196C7}" dt="2024-11-08T05:22:26.024" v="16742" actId="20577"/>
          <ac:spMkLst>
            <pc:docMk/>
            <pc:sldMk cId="2153255353" sldId="404"/>
            <ac:spMk id="4" creationId="{0E9C9823-B2D9-1911-F20C-630673EC5A78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7" creationId="{A3AA436F-8E68-A7AE-7A97-315EDBBA39AB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0" creationId="{2297E843-0650-D286-90A4-589C5310C725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1" creationId="{DEA563AA-63BD-0AF6-B9A9-A584943CB134}"/>
          </ac:spMkLst>
        </pc:spChg>
        <pc:spChg chg="mod">
          <ac:chgData name="김근우(첨단원자력공학부)" userId="1966d26e-7976-44e3-92ce-cb8395d14386" providerId="ADAL" clId="{A6C13FB6-3E70-465B-A49D-490878E196C7}" dt="2024-11-07T20:01:26.209" v="14454" actId="1037"/>
          <ac:spMkLst>
            <pc:docMk/>
            <pc:sldMk cId="2153255353" sldId="404"/>
            <ac:spMk id="13" creationId="{3B1CF095-BBE6-7436-3C1F-112CD5FC0492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20" creationId="{4F0EDDC1-4EC4-5825-EE70-FCF08221F24E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21" creationId="{42A2009A-B265-A20A-9677-A73813F87CD6}"/>
          </ac:spMkLst>
        </pc:spChg>
        <pc:spChg chg="del">
          <ac:chgData name="김근우(첨단원자력공학부)" userId="1966d26e-7976-44e3-92ce-cb8395d14386" providerId="ADAL" clId="{A6C13FB6-3E70-465B-A49D-490878E196C7}" dt="2024-11-07T19:58:20.508" v="14292" actId="478"/>
          <ac:spMkLst>
            <pc:docMk/>
            <pc:sldMk cId="2153255353" sldId="404"/>
            <ac:spMk id="30" creationId="{0228CD62-F199-B31A-EEF3-BD5066D45008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37" creationId="{E641ABD1-C216-3B80-3F74-3324822AC4E9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38" creationId="{3868509B-6E87-2268-3573-8F44EA8047A0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39" creationId="{1CC3D8CC-684C-1A04-0832-02EBCD9E2E22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40" creationId="{DF27529A-F877-AA3E-9C53-84B16A9DA773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42" creationId="{5B1F2EA5-7171-6E9A-3B91-A3F22C97EAF1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43" creationId="{B9452CD9-3EDD-0402-357E-1515B5EF90E9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55" creationId="{A20DE40A-C072-AC09-DA69-58112B34E45B}"/>
          </ac:spMkLst>
        </pc:spChg>
        <pc:spChg chg="mod">
          <ac:chgData name="김근우(첨단원자력공학부)" userId="1966d26e-7976-44e3-92ce-cb8395d14386" providerId="ADAL" clId="{A6C13FB6-3E70-465B-A49D-490878E196C7}" dt="2024-11-07T20:00:39.796" v="14434"/>
          <ac:spMkLst>
            <pc:docMk/>
            <pc:sldMk cId="2153255353" sldId="404"/>
            <ac:spMk id="158" creationId="{E30F6D00-92A3-4DC2-5191-EA328A6F13F3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63" creationId="{ADC2A3A2-E229-9CF4-E054-E841457D3F1A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69" creationId="{810C2D1C-A1A9-712C-2ACC-F3B78AAEE3E0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72" creationId="{899C3C85-F9EE-F693-A6DB-72E7FCBC7C29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74" creationId="{BFF7B984-5F41-BD73-1923-4EECAE0F5F45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86" creationId="{9DAC8B42-1B59-75C4-98A6-3B6D0FCAF673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87" creationId="{2CA1231B-4075-4711-FE73-1D5F8095FDF3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89" creationId="{D3EA3B76-E1F1-5909-795C-F2D2ACD32F0D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90" creationId="{7EB681C2-1997-68DF-DE0D-0FB3B1D92D6A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91" creationId="{AFA658E6-3E47-FF25-928B-AB6581BDA492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92" creationId="{F8D8165E-636A-5533-1BA9-0D47349851CC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94" creationId="{BB4486EC-A0DF-FCE5-B007-D3E0686F71DB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195" creationId="{6412B0B8-CAAF-C959-7B02-041E50C73BE2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209" creationId="{51C2C133-60B1-7970-E35B-9286949DD82F}"/>
          </ac:spMkLst>
        </pc:spChg>
        <pc:spChg chg="mod">
          <ac:chgData name="김근우(첨단원자력공학부)" userId="1966d26e-7976-44e3-92ce-cb8395d14386" providerId="ADAL" clId="{A6C13FB6-3E70-465B-A49D-490878E196C7}" dt="2024-11-07T19:59:49.720" v="14420"/>
          <ac:spMkLst>
            <pc:docMk/>
            <pc:sldMk cId="2153255353" sldId="404"/>
            <ac:spMk id="212" creationId="{4D60B486-C76F-A966-CC17-1EE01B4B2D10}"/>
          </ac:spMkLst>
        </pc:spChg>
        <pc:spChg chg="add mod">
          <ac:chgData name="김근우(첨단원자력공학부)" userId="1966d26e-7976-44e3-92ce-cb8395d14386" providerId="ADAL" clId="{A6C13FB6-3E70-465B-A49D-490878E196C7}" dt="2024-11-07T20:01:20.989" v="14452" actId="1035"/>
          <ac:spMkLst>
            <pc:docMk/>
            <pc:sldMk cId="2153255353" sldId="404"/>
            <ac:spMk id="216" creationId="{B97DA14C-CD5E-8006-BF6B-A36CE02DC429}"/>
          </ac:spMkLst>
        </pc:spChg>
        <pc:spChg chg="add mod">
          <ac:chgData name="김근우(첨단원자력공학부)" userId="1966d26e-7976-44e3-92ce-cb8395d14386" providerId="ADAL" clId="{A6C13FB6-3E70-465B-A49D-490878E196C7}" dt="2024-11-07T20:10:02.822" v="14857" actId="164"/>
          <ac:spMkLst>
            <pc:docMk/>
            <pc:sldMk cId="2153255353" sldId="404"/>
            <ac:spMk id="218" creationId="{F015839E-4004-DDEA-5146-3C1B236B3982}"/>
          </ac:spMkLst>
        </pc:spChg>
        <pc:spChg chg="add mod">
          <ac:chgData name="김근우(첨단원자력공학부)" userId="1966d26e-7976-44e3-92ce-cb8395d14386" providerId="ADAL" clId="{A6C13FB6-3E70-465B-A49D-490878E196C7}" dt="2024-11-07T20:10:02.822" v="14857" actId="164"/>
          <ac:spMkLst>
            <pc:docMk/>
            <pc:sldMk cId="2153255353" sldId="404"/>
            <ac:spMk id="219" creationId="{E401C5E2-6AD0-F43B-4ACA-1EFD5F72B17E}"/>
          </ac:spMkLst>
        </pc:spChg>
        <pc:spChg chg="add mod">
          <ac:chgData name="김근우(첨단원자력공학부)" userId="1966d26e-7976-44e3-92ce-cb8395d14386" providerId="ADAL" clId="{A6C13FB6-3E70-465B-A49D-490878E196C7}" dt="2024-11-07T20:46:08.581" v="16676" actId="1076"/>
          <ac:spMkLst>
            <pc:docMk/>
            <pc:sldMk cId="2153255353" sldId="404"/>
            <ac:spMk id="223" creationId="{3071D6C2-8E8B-6EDC-DD44-97797FE02217}"/>
          </ac:spMkLst>
        </pc:spChg>
        <pc:spChg chg="add mod">
          <ac:chgData name="김근우(첨단원자력공학부)" userId="1966d26e-7976-44e3-92ce-cb8395d14386" providerId="ADAL" clId="{A6C13FB6-3E70-465B-A49D-490878E196C7}" dt="2024-11-07T20:18:00.489" v="15123" actId="1076"/>
          <ac:spMkLst>
            <pc:docMk/>
            <pc:sldMk cId="2153255353" sldId="404"/>
            <ac:spMk id="224" creationId="{44F6F286-2FD2-05EA-C817-CFC7857C732A}"/>
          </ac:spMkLst>
        </pc:spChg>
        <pc:spChg chg="add mod">
          <ac:chgData name="김근우(첨단원자력공학부)" userId="1966d26e-7976-44e3-92ce-cb8395d14386" providerId="ADAL" clId="{A6C13FB6-3E70-465B-A49D-490878E196C7}" dt="2024-11-07T20:18:50.573" v="15127" actId="20577"/>
          <ac:spMkLst>
            <pc:docMk/>
            <pc:sldMk cId="2153255353" sldId="404"/>
            <ac:spMk id="225" creationId="{29DF6E68-009D-CBC6-0466-942E88BE7D91}"/>
          </ac:spMkLst>
        </pc:spChg>
        <pc:grpChg chg="add del mod">
          <ac:chgData name="김근우(첨단원자력공학부)" userId="1966d26e-7976-44e3-92ce-cb8395d14386" providerId="ADAL" clId="{A6C13FB6-3E70-465B-A49D-490878E196C7}" dt="2024-11-07T20:11:29.723" v="14862" actId="478"/>
          <ac:grpSpMkLst>
            <pc:docMk/>
            <pc:sldMk cId="2153255353" sldId="404"/>
            <ac:grpSpMk id="5" creationId="{DA4422B6-6EAD-9FFB-49C2-04ED67CE8290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6" creationId="{CAC45567-96CB-F773-482C-9B9397E7C2C2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8" creationId="{25766DD0-2092-AAB5-ABAD-874745033662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9" creationId="{A4251E55-A690-9F2F-F778-62FC2141FF79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14" creationId="{71F01B9A-C81B-8E05-A1FF-B4F6FA531FE3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15" creationId="{77DDF391-6DAD-E6CA-1079-44C3AFDC2C4D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18" creationId="{3F3DCCFC-1ED5-A988-9388-3F9A6E0F5CCD}"/>
          </ac:grpSpMkLst>
        </pc:grpChg>
        <pc:grpChg chg="del">
          <ac:chgData name="김근우(첨단원자력공학부)" userId="1966d26e-7976-44e3-92ce-cb8395d14386" providerId="ADAL" clId="{A6C13FB6-3E70-465B-A49D-490878E196C7}" dt="2024-11-07T19:58:21.646" v="14294" actId="478"/>
          <ac:grpSpMkLst>
            <pc:docMk/>
            <pc:sldMk cId="2153255353" sldId="404"/>
            <ac:grpSpMk id="22" creationId="{4F26A261-A2C2-F21C-8D9A-88A77FE2FB88}"/>
          </ac:grpSpMkLst>
        </pc:grpChg>
        <pc:grpChg chg="del">
          <ac:chgData name="김근우(첨단원자력공학부)" userId="1966d26e-7976-44e3-92ce-cb8395d14386" providerId="ADAL" clId="{A6C13FB6-3E70-465B-A49D-490878E196C7}" dt="2024-11-07T19:58:22.925" v="14295" actId="478"/>
          <ac:grpSpMkLst>
            <pc:docMk/>
            <pc:sldMk cId="2153255353" sldId="404"/>
            <ac:grpSpMk id="129" creationId="{E55A4A55-1A22-F4E0-838C-B927712D9C50}"/>
          </ac:grpSpMkLst>
        </pc:grpChg>
        <pc:grpChg chg="del">
          <ac:chgData name="김근우(첨단원자력공학부)" userId="1966d26e-7976-44e3-92ce-cb8395d14386" providerId="ADAL" clId="{A6C13FB6-3E70-465B-A49D-490878E196C7}" dt="2024-11-07T19:58:22.925" v="14295" actId="478"/>
          <ac:grpSpMkLst>
            <pc:docMk/>
            <pc:sldMk cId="2153255353" sldId="404"/>
            <ac:grpSpMk id="133" creationId="{50EEE51B-CECC-BE5E-3376-6B3D9F118E3F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136" creationId="{417FFEE4-0BFA-7773-FB2A-F26168F91995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141" creationId="{919C2795-9748-57E8-7DEF-3C6C4A2A6658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144" creationId="{371C1B22-B50B-8913-BAFB-605AC179423B}"/>
          </ac:grpSpMkLst>
        </pc:grpChg>
        <pc:grpChg chg="mod">
          <ac:chgData name="김근우(첨단원자력공학부)" userId="1966d26e-7976-44e3-92ce-cb8395d14386" providerId="ADAL" clId="{A6C13FB6-3E70-465B-A49D-490878E196C7}" dt="2024-11-07T20:00:39.796" v="14434"/>
          <ac:grpSpMkLst>
            <pc:docMk/>
            <pc:sldMk cId="2153255353" sldId="404"/>
            <ac:grpSpMk id="146" creationId="{4DC01762-5BCF-593D-A211-8BCF91C80ACC}"/>
          </ac:grpSpMkLst>
        </pc:grpChg>
        <pc:grpChg chg="add 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59" creationId="{409DDCD7-20F1-0AE1-C894-CA9C945335B2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62" creationId="{5625B6EB-AA6B-8D9D-13BB-17BB121BBEF8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64" creationId="{46A560D8-8A32-FFC5-DA60-412BE173F32A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68" creationId="{E932A77E-3807-2161-3E43-662B68473DE4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75" creationId="{313F47C0-B564-EFA3-EE25-E877DBA82875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77" creationId="{33CB16BA-95BA-BB73-D4C7-C032834FC098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85" creationId="{23E18A6F-A350-52BF-FD7E-F54E1E7A6CC1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88" creationId="{5EC088A2-1CF5-D6AF-6DC4-08115ECB3FDD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93" creationId="{9C7E5E93-9DAC-AF0E-255A-0A164FD3C5B0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96" creationId="{8298E471-D2CA-5F0F-8AD2-5E9F32C6EF52}"/>
          </ac:grpSpMkLst>
        </pc:grpChg>
        <pc:grpChg chg="mod">
          <ac:chgData name="김근우(첨단원자력공학부)" userId="1966d26e-7976-44e3-92ce-cb8395d14386" providerId="ADAL" clId="{A6C13FB6-3E70-465B-A49D-490878E196C7}" dt="2024-11-07T19:59:49.720" v="14420"/>
          <ac:grpSpMkLst>
            <pc:docMk/>
            <pc:sldMk cId="2153255353" sldId="404"/>
            <ac:grpSpMk id="197" creationId="{D5667739-A7F6-E98B-0411-05C1D4C47570}"/>
          </ac:grpSpMkLst>
        </pc:grpChg>
        <pc:grpChg chg="del">
          <ac:chgData name="김근우(첨단원자력공학부)" userId="1966d26e-7976-44e3-92ce-cb8395d14386" providerId="ADAL" clId="{A6C13FB6-3E70-465B-A49D-490878E196C7}" dt="2024-11-07T19:58:21.312" v="14293" actId="478"/>
          <ac:grpSpMkLst>
            <pc:docMk/>
            <pc:sldMk cId="2153255353" sldId="404"/>
            <ac:grpSpMk id="211" creationId="{A15BB25B-2F18-8D2F-94F9-97809B496250}"/>
          </ac:grpSpMkLst>
        </pc:grpChg>
        <pc:grpChg chg="add mod">
          <ac:chgData name="김근우(첨단원자력공학부)" userId="1966d26e-7976-44e3-92ce-cb8395d14386" providerId="ADAL" clId="{A6C13FB6-3E70-465B-A49D-490878E196C7}" dt="2024-11-07T20:11:39.123" v="14866" actId="1076"/>
          <ac:grpSpMkLst>
            <pc:docMk/>
            <pc:sldMk cId="2153255353" sldId="404"/>
            <ac:grpSpMk id="220" creationId="{72C676F0-FE49-DA38-AC07-AC23DC9C4771}"/>
          </ac:grpSpMkLst>
        </pc:grpChg>
        <pc:picChg chg="add del mod">
          <ac:chgData name="김근우(첨단원자력공학부)" userId="1966d26e-7976-44e3-92ce-cb8395d14386" providerId="ADAL" clId="{A6C13FB6-3E70-465B-A49D-490878E196C7}" dt="2024-11-07T20:08:09.924" v="14635" actId="478"/>
          <ac:picMkLst>
            <pc:docMk/>
            <pc:sldMk cId="2153255353" sldId="404"/>
            <ac:picMk id="3" creationId="{BA032379-1ADB-FC06-9BFA-AF72CDA65029}"/>
          </ac:picMkLst>
        </pc:picChg>
        <pc:picChg chg="mod">
          <ac:chgData name="김근우(첨단원자력공학부)" userId="1966d26e-7976-44e3-92ce-cb8395d14386" providerId="ADAL" clId="{A6C13FB6-3E70-465B-A49D-490878E196C7}" dt="2024-11-07T20:00:39.796" v="14434"/>
          <ac:picMkLst>
            <pc:docMk/>
            <pc:sldMk cId="2153255353" sldId="404"/>
            <ac:picMk id="157" creationId="{DF76043E-8892-9D33-70E8-61493347AAF5}"/>
          </ac:picMkLst>
        </pc:picChg>
        <pc:picChg chg="del">
          <ac:chgData name="김근우(첨단원자력공학부)" userId="1966d26e-7976-44e3-92ce-cb8395d14386" providerId="ADAL" clId="{A6C13FB6-3E70-465B-A49D-490878E196C7}" dt="2024-11-07T19:58:20.508" v="14292" actId="478"/>
          <ac:picMkLst>
            <pc:docMk/>
            <pc:sldMk cId="2153255353" sldId="404"/>
            <ac:picMk id="201" creationId="{93E558B2-5F09-39BF-97D5-38373B4E9FE4}"/>
          </ac:picMkLst>
        </pc:picChg>
        <pc:picChg chg="del">
          <ac:chgData name="김근우(첨단원자력공학부)" userId="1966d26e-7976-44e3-92ce-cb8395d14386" providerId="ADAL" clId="{A6C13FB6-3E70-465B-A49D-490878E196C7}" dt="2024-11-07T19:58:20.508" v="14292" actId="478"/>
          <ac:picMkLst>
            <pc:docMk/>
            <pc:sldMk cId="2153255353" sldId="404"/>
            <ac:picMk id="202" creationId="{BA5BA54B-D65D-DC28-0463-00A1AE58A22B}"/>
          </ac:picMkLst>
        </pc:picChg>
        <pc:picChg chg="mod">
          <ac:chgData name="김근우(첨단원자력공학부)" userId="1966d26e-7976-44e3-92ce-cb8395d14386" providerId="ADAL" clId="{A6C13FB6-3E70-465B-A49D-490878E196C7}" dt="2024-11-07T19:59:49.720" v="14420"/>
          <ac:picMkLst>
            <pc:docMk/>
            <pc:sldMk cId="2153255353" sldId="404"/>
            <ac:picMk id="210" creationId="{94667F4E-D27B-E969-46B8-B4B3E89E54A0}"/>
          </ac:picMkLst>
        </pc:picChg>
        <pc:picChg chg="add mod">
          <ac:chgData name="김근우(첨단원자력공학부)" userId="1966d26e-7976-44e3-92ce-cb8395d14386" providerId="ADAL" clId="{A6C13FB6-3E70-465B-A49D-490878E196C7}" dt="2024-11-07T20:10:02.822" v="14857" actId="164"/>
          <ac:picMkLst>
            <pc:docMk/>
            <pc:sldMk cId="2153255353" sldId="404"/>
            <ac:picMk id="217" creationId="{2103168E-D915-4CFF-981E-01C6A66B3B79}"/>
          </ac:picMkLst>
        </pc:picChg>
        <pc:picChg chg="add mod">
          <ac:chgData name="김근우(첨단원자력공학부)" userId="1966d26e-7976-44e3-92ce-cb8395d14386" providerId="ADAL" clId="{A6C13FB6-3E70-465B-A49D-490878E196C7}" dt="2024-11-07T20:17:59.043" v="15122" actId="1076"/>
          <ac:picMkLst>
            <pc:docMk/>
            <pc:sldMk cId="2153255353" sldId="404"/>
            <ac:picMk id="222" creationId="{D1AD1159-BB69-5C9E-5FC1-71F16FE70A17}"/>
          </ac:picMkLst>
        </pc:picChg>
        <pc:cxnChg chg="mod">
          <ac:chgData name="김근우(첨단원자력공학부)" userId="1966d26e-7976-44e3-92ce-cb8395d14386" providerId="ADAL" clId="{A6C13FB6-3E70-465B-A49D-490878E196C7}" dt="2024-11-07T20:01:26.209" v="14454" actId="1037"/>
          <ac:cxnSpMkLst>
            <pc:docMk/>
            <pc:sldMk cId="2153255353" sldId="404"/>
            <ac:cxnSpMk id="12" creationId="{55CD8564-0162-8819-9222-7A0ED85CBAF7}"/>
          </ac:cxnSpMkLst>
        </pc:cxnChg>
        <pc:cxnChg chg="mod">
          <ac:chgData name="김근우(첨단원자력공학부)" userId="1966d26e-7976-44e3-92ce-cb8395d14386" providerId="ADAL" clId="{A6C13FB6-3E70-465B-A49D-490878E196C7}" dt="2024-11-07T19:58:22.925" v="14295" actId="478"/>
          <ac:cxnSpMkLst>
            <pc:docMk/>
            <pc:sldMk cId="2153255353" sldId="404"/>
            <ac:cxnSpMk id="131" creationId="{E6A33267-7255-957F-4A78-FBCBC6135D28}"/>
          </ac:cxnSpMkLst>
        </pc:cxnChg>
        <pc:cxnChg chg="mod">
          <ac:chgData name="김근우(첨단원자력공학부)" userId="1966d26e-7976-44e3-92ce-cb8395d14386" providerId="ADAL" clId="{A6C13FB6-3E70-465B-A49D-490878E196C7}" dt="2024-11-07T19:58:22.925" v="14295" actId="478"/>
          <ac:cxnSpMkLst>
            <pc:docMk/>
            <pc:sldMk cId="2153255353" sldId="404"/>
            <ac:cxnSpMk id="132" creationId="{EE908721-FB34-06F5-AD02-DAE0BBC2E753}"/>
          </ac:cxnSpMkLst>
        </pc:cxnChg>
        <pc:cxnChg chg="mod">
          <ac:chgData name="김근우(첨단원자력공학부)" userId="1966d26e-7976-44e3-92ce-cb8395d14386" providerId="ADAL" clId="{A6C13FB6-3E70-465B-A49D-490878E196C7}" dt="2024-11-07T19:58:22.925" v="14295" actId="478"/>
          <ac:cxnSpMkLst>
            <pc:docMk/>
            <pc:sldMk cId="2153255353" sldId="404"/>
            <ac:cxnSpMk id="135" creationId="{8566E226-8207-6C59-A619-8E043DD40B4B}"/>
          </ac:cxnSpMkLst>
        </pc:cxnChg>
        <pc:cxnChg chg="mod">
          <ac:chgData name="김근우(첨단원자력공학부)" userId="1966d26e-7976-44e3-92ce-cb8395d14386" providerId="ADAL" clId="{A6C13FB6-3E70-465B-A49D-490878E196C7}" dt="2024-11-07T20:00:39.796" v="14434"/>
          <ac:cxnSpMkLst>
            <pc:docMk/>
            <pc:sldMk cId="2153255353" sldId="404"/>
            <ac:cxnSpMk id="150" creationId="{C9F86703-18FA-244D-5CBE-E9E767D14F9E}"/>
          </ac:cxnSpMkLst>
        </pc:cxnChg>
        <pc:cxnChg chg="mod">
          <ac:chgData name="김근우(첨단원자력공학부)" userId="1966d26e-7976-44e3-92ce-cb8395d14386" providerId="ADAL" clId="{A6C13FB6-3E70-465B-A49D-490878E196C7}" dt="2024-11-07T20:00:39.796" v="14434"/>
          <ac:cxnSpMkLst>
            <pc:docMk/>
            <pc:sldMk cId="2153255353" sldId="404"/>
            <ac:cxnSpMk id="151" creationId="{CEA707BF-9AC3-B087-9CCF-1A0F2F2AAE92}"/>
          </ac:cxnSpMkLst>
        </pc:cxnChg>
        <pc:cxnChg chg="mod">
          <ac:chgData name="김근우(첨단원자력공학부)" userId="1966d26e-7976-44e3-92ce-cb8395d14386" providerId="ADAL" clId="{A6C13FB6-3E70-465B-A49D-490878E196C7}" dt="2024-11-07T20:00:39.796" v="14434"/>
          <ac:cxnSpMkLst>
            <pc:docMk/>
            <pc:sldMk cId="2153255353" sldId="404"/>
            <ac:cxnSpMk id="154" creationId="{527B23BB-AC6A-FC5B-E9C4-49C90BDC3AA4}"/>
          </ac:cxnSpMkLst>
        </pc:cxnChg>
        <pc:cxnChg chg="mod">
          <ac:chgData name="김근우(첨단원자력공학부)" userId="1966d26e-7976-44e3-92ce-cb8395d14386" providerId="ADAL" clId="{A6C13FB6-3E70-465B-A49D-490878E196C7}" dt="2024-11-07T19:59:49.720" v="14420"/>
          <ac:cxnSpMkLst>
            <pc:docMk/>
            <pc:sldMk cId="2153255353" sldId="404"/>
            <ac:cxnSpMk id="173" creationId="{B4C0F01E-CD9C-97ED-F314-39B65F9E7FEC}"/>
          </ac:cxnSpMkLst>
        </pc:cxnChg>
        <pc:cxnChg chg="mod">
          <ac:chgData name="김근우(첨단원자력공학부)" userId="1966d26e-7976-44e3-92ce-cb8395d14386" providerId="ADAL" clId="{A6C13FB6-3E70-465B-A49D-490878E196C7}" dt="2024-11-07T19:59:49.720" v="14420"/>
          <ac:cxnSpMkLst>
            <pc:docMk/>
            <pc:sldMk cId="2153255353" sldId="404"/>
            <ac:cxnSpMk id="198" creationId="{50A60957-EAFB-2BB7-C597-3DF19F1E3ADF}"/>
          </ac:cxnSpMkLst>
        </pc:cxnChg>
        <pc:cxnChg chg="mod">
          <ac:chgData name="김근우(첨단원자력공학부)" userId="1966d26e-7976-44e3-92ce-cb8395d14386" providerId="ADAL" clId="{A6C13FB6-3E70-465B-A49D-490878E196C7}" dt="2024-11-07T19:59:49.720" v="14420"/>
          <ac:cxnSpMkLst>
            <pc:docMk/>
            <pc:sldMk cId="2153255353" sldId="404"/>
            <ac:cxnSpMk id="200" creationId="{51665226-FA99-1012-AC34-C571F2E72EEE}"/>
          </ac:cxnSpMkLst>
        </pc:cxnChg>
        <pc:cxnChg chg="mod">
          <ac:chgData name="김근우(첨단원자력공학부)" userId="1966d26e-7976-44e3-92ce-cb8395d14386" providerId="ADAL" clId="{A6C13FB6-3E70-465B-A49D-490878E196C7}" dt="2024-11-07T19:59:49.720" v="14420"/>
          <ac:cxnSpMkLst>
            <pc:docMk/>
            <pc:sldMk cId="2153255353" sldId="404"/>
            <ac:cxnSpMk id="208" creationId="{ABD3965D-2020-2092-A48F-E87EA06659D7}"/>
          </ac:cxnSpMkLst>
        </pc:cxnChg>
        <pc:cxnChg chg="add mod">
          <ac:chgData name="김근우(첨단원자력공학부)" userId="1966d26e-7976-44e3-92ce-cb8395d14386" providerId="ADAL" clId="{A6C13FB6-3E70-465B-A49D-490878E196C7}" dt="2024-11-07T20:01:20.989" v="14452" actId="1035"/>
          <ac:cxnSpMkLst>
            <pc:docMk/>
            <pc:sldMk cId="2153255353" sldId="404"/>
            <ac:cxnSpMk id="213" creationId="{90EDE87D-5829-6EE0-8796-100D6C561F19}"/>
          </ac:cxnSpMkLst>
        </pc:cxnChg>
      </pc:sldChg>
      <pc:sldChg chg="addSp delSp modSp add del mod">
        <pc:chgData name="김근우(첨단원자력공학부)" userId="1966d26e-7976-44e3-92ce-cb8395d14386" providerId="ADAL" clId="{A6C13FB6-3E70-465B-A49D-490878E196C7}" dt="2024-11-07T18:36:22.347" v="12252" actId="47"/>
        <pc:sldMkLst>
          <pc:docMk/>
          <pc:sldMk cId="2298140146" sldId="405"/>
        </pc:sldMkLst>
        <pc:picChg chg="add del mod">
          <ac:chgData name="김근우(첨단원자력공학부)" userId="1966d26e-7976-44e3-92ce-cb8395d14386" providerId="ADAL" clId="{A6C13FB6-3E70-465B-A49D-490878E196C7}" dt="2024-11-07T18:36:09.292" v="12251" actId="478"/>
          <ac:picMkLst>
            <pc:docMk/>
            <pc:sldMk cId="2298140146" sldId="405"/>
            <ac:picMk id="5" creationId="{99A7FBA6-F149-57C3-A757-0BB5465D1B40}"/>
          </ac:picMkLst>
        </pc:picChg>
      </pc:sldChg>
      <pc:sldChg chg="addSp delSp modSp add mod">
        <pc:chgData name="김근우(첨단원자력공학부)" userId="1966d26e-7976-44e3-92ce-cb8395d14386" providerId="ADAL" clId="{A6C13FB6-3E70-465B-A49D-490878E196C7}" dt="2024-11-08T05:10:09.525" v="16710" actId="20577"/>
        <pc:sldMkLst>
          <pc:docMk/>
          <pc:sldMk cId="3178022174" sldId="405"/>
        </pc:sldMkLst>
        <pc:spChg chg="mod">
          <ac:chgData name="김근우(첨단원자력공학부)" userId="1966d26e-7976-44e3-92ce-cb8395d14386" providerId="ADAL" clId="{A6C13FB6-3E70-465B-A49D-490878E196C7}" dt="2024-11-07T20:32:28.674" v="16016" actId="20577"/>
          <ac:spMkLst>
            <pc:docMk/>
            <pc:sldMk cId="3178022174" sldId="405"/>
            <ac:spMk id="2" creationId="{918F29D0-D06E-A35F-F1DB-6E24296AB015}"/>
          </ac:spMkLst>
        </pc:spChg>
        <pc:spChg chg="del">
          <ac:chgData name="김근우(첨단원자력공학부)" userId="1966d26e-7976-44e3-92ce-cb8395d14386" providerId="ADAL" clId="{A6C13FB6-3E70-465B-A49D-490878E196C7}" dt="2024-11-07T20:12:04.705" v="14878" actId="478"/>
          <ac:spMkLst>
            <pc:docMk/>
            <pc:sldMk cId="3178022174" sldId="405"/>
            <ac:spMk id="3" creationId="{21090558-EA8E-4D4B-0D13-D54AB4A5FD22}"/>
          </ac:spMkLst>
        </pc:spChg>
        <pc:spChg chg="add mod topLvl">
          <ac:chgData name="김근우(첨단원자력공학부)" userId="1966d26e-7976-44e3-92ce-cb8395d14386" providerId="ADAL" clId="{A6C13FB6-3E70-465B-A49D-490878E196C7}" dt="2024-11-07T20:23:01.405" v="15377" actId="1076"/>
          <ac:spMkLst>
            <pc:docMk/>
            <pc:sldMk cId="3178022174" sldId="405"/>
            <ac:spMk id="4" creationId="{9DD97783-171C-84A7-9433-49F18115502F}"/>
          </ac:spMkLst>
        </pc:spChg>
        <pc:spChg chg="add mod">
          <ac:chgData name="김근우(첨단원자력공학부)" userId="1966d26e-7976-44e3-92ce-cb8395d14386" providerId="ADAL" clId="{A6C13FB6-3E70-465B-A49D-490878E196C7}" dt="2024-11-07T20:22:47.442" v="15373" actId="165"/>
          <ac:spMkLst>
            <pc:docMk/>
            <pc:sldMk cId="3178022174" sldId="405"/>
            <ac:spMk id="5" creationId="{D57E223E-D07A-60C4-7E7A-C7825DF24CA8}"/>
          </ac:spMkLst>
        </pc:spChg>
        <pc:spChg chg="add mod">
          <ac:chgData name="김근우(첨단원자력공학부)" userId="1966d26e-7976-44e3-92ce-cb8395d14386" providerId="ADAL" clId="{A6C13FB6-3E70-465B-A49D-490878E196C7}" dt="2024-11-08T05:10:09.525" v="16710" actId="20577"/>
          <ac:spMkLst>
            <pc:docMk/>
            <pc:sldMk cId="3178022174" sldId="405"/>
            <ac:spMk id="8" creationId="{39E34039-2418-EF39-4313-C1257F7797DE}"/>
          </ac:spMkLst>
        </pc:spChg>
        <pc:spChg chg="add mod ord topLvl">
          <ac:chgData name="김근우(첨단원자력공학부)" userId="1966d26e-7976-44e3-92ce-cb8395d14386" providerId="ADAL" clId="{A6C13FB6-3E70-465B-A49D-490878E196C7}" dt="2024-11-07T20:23:04.498" v="15378" actId="1076"/>
          <ac:spMkLst>
            <pc:docMk/>
            <pc:sldMk cId="3178022174" sldId="405"/>
            <ac:spMk id="9" creationId="{D29ADBF9-4DD1-B538-F94B-7EFBC641F8D5}"/>
          </ac:spMkLst>
        </pc:spChg>
        <pc:spChg chg="add del mod">
          <ac:chgData name="김근우(첨단원자력공학부)" userId="1966d26e-7976-44e3-92ce-cb8395d14386" providerId="ADAL" clId="{A6C13FB6-3E70-465B-A49D-490878E196C7}" dt="2024-11-07T20:21:00.581" v="15298" actId="478"/>
          <ac:spMkLst>
            <pc:docMk/>
            <pc:sldMk cId="3178022174" sldId="405"/>
            <ac:spMk id="10" creationId="{987946EF-B5DE-0AC2-71D8-C8336095C27A}"/>
          </ac:spMkLst>
        </pc:spChg>
        <pc:spChg chg="add mod">
          <ac:chgData name="김근우(첨단원자력공학부)" userId="1966d26e-7976-44e3-92ce-cb8395d14386" providerId="ADAL" clId="{A6C13FB6-3E70-465B-A49D-490878E196C7}" dt="2024-11-07T20:22:47.442" v="15373" actId="165"/>
          <ac:spMkLst>
            <pc:docMk/>
            <pc:sldMk cId="3178022174" sldId="405"/>
            <ac:spMk id="11" creationId="{ECF8B9BF-9DD6-3BF5-3551-D9E43C2B0B44}"/>
          </ac:spMkLst>
        </pc:spChg>
        <pc:spChg chg="add mod ord topLvl">
          <ac:chgData name="김근우(첨단원자력공학부)" userId="1966d26e-7976-44e3-92ce-cb8395d14386" providerId="ADAL" clId="{A6C13FB6-3E70-465B-A49D-490878E196C7}" dt="2024-11-07T20:23:07.077" v="15379" actId="1076"/>
          <ac:spMkLst>
            <pc:docMk/>
            <pc:sldMk cId="3178022174" sldId="405"/>
            <ac:spMk id="12" creationId="{0ACBC51A-0053-088C-6EC5-1706171A6BD2}"/>
          </ac:spMkLst>
        </pc:spChg>
        <pc:spChg chg="add mod">
          <ac:chgData name="김근우(첨단원자력공학부)" userId="1966d26e-7976-44e3-92ce-cb8395d14386" providerId="ADAL" clId="{A6C13FB6-3E70-465B-A49D-490878E196C7}" dt="2024-11-07T20:22:47.442" v="15373" actId="165"/>
          <ac:spMkLst>
            <pc:docMk/>
            <pc:sldMk cId="3178022174" sldId="405"/>
            <ac:spMk id="13" creationId="{65DD06DB-1886-3EAE-F8C8-43BB8A1DCA0A}"/>
          </ac:spMkLst>
        </pc:spChg>
        <pc:grpChg chg="add del mod topLvl">
          <ac:chgData name="김근우(첨단원자력공학부)" userId="1966d26e-7976-44e3-92ce-cb8395d14386" providerId="ADAL" clId="{A6C13FB6-3E70-465B-A49D-490878E196C7}" dt="2024-11-07T20:22:59.205" v="15376" actId="165"/>
          <ac:grpSpMkLst>
            <pc:docMk/>
            <pc:sldMk cId="3178022174" sldId="405"/>
            <ac:grpSpMk id="14" creationId="{46938948-BC51-0599-CC20-E260C688BF19}"/>
          </ac:grpSpMkLst>
        </pc:grpChg>
        <pc:grpChg chg="add mod topLvl">
          <ac:chgData name="김근우(첨단원자력공학부)" userId="1966d26e-7976-44e3-92ce-cb8395d14386" providerId="ADAL" clId="{A6C13FB6-3E70-465B-A49D-490878E196C7}" dt="2024-11-07T20:22:57.519" v="15375" actId="1076"/>
          <ac:grpSpMkLst>
            <pc:docMk/>
            <pc:sldMk cId="3178022174" sldId="405"/>
            <ac:grpSpMk id="15" creationId="{7810598E-DBE1-3FEA-3D98-D76AE37161A4}"/>
          </ac:grpSpMkLst>
        </pc:grpChg>
        <pc:grpChg chg="add del mod">
          <ac:chgData name="김근우(첨단원자력공학부)" userId="1966d26e-7976-44e3-92ce-cb8395d14386" providerId="ADAL" clId="{A6C13FB6-3E70-465B-A49D-490878E196C7}" dt="2024-11-07T20:22:47.442" v="15373" actId="165"/>
          <ac:grpSpMkLst>
            <pc:docMk/>
            <pc:sldMk cId="3178022174" sldId="405"/>
            <ac:grpSpMk id="16" creationId="{7A93A29C-C7A0-2207-7E18-032F46922B4A}"/>
          </ac:grpSpMkLst>
        </pc:grpChg>
        <pc:grpChg chg="del">
          <ac:chgData name="김근우(첨단원자력공학부)" userId="1966d26e-7976-44e3-92ce-cb8395d14386" providerId="ADAL" clId="{A6C13FB6-3E70-465B-A49D-490878E196C7}" dt="2024-11-07T20:12:02.665" v="14876" actId="478"/>
          <ac:grpSpMkLst>
            <pc:docMk/>
            <pc:sldMk cId="3178022174" sldId="405"/>
            <ac:grpSpMk id="163" creationId="{13FC8CA2-7D6E-50A2-0978-160700FDA057}"/>
          </ac:grpSpMkLst>
        </pc:grpChg>
        <pc:picChg chg="del">
          <ac:chgData name="김근우(첨단원자력공학부)" userId="1966d26e-7976-44e3-92ce-cb8395d14386" providerId="ADAL" clId="{A6C13FB6-3E70-465B-A49D-490878E196C7}" dt="2024-11-07T20:12:03.166" v="14877" actId="478"/>
          <ac:picMkLst>
            <pc:docMk/>
            <pc:sldMk cId="3178022174" sldId="405"/>
            <ac:picMk id="167" creationId="{AAD7D9D7-68CC-C231-7E90-85FF9CA9D96E}"/>
          </ac:picMkLst>
        </pc:picChg>
      </pc:sldChg>
      <pc:sldChg chg="addSp delSp modSp add del mod ord">
        <pc:chgData name="김근우(첨단원자력공학부)" userId="1966d26e-7976-44e3-92ce-cb8395d14386" providerId="ADAL" clId="{A6C13FB6-3E70-465B-A49D-490878E196C7}" dt="2024-11-07T20:37:36.332" v="16373" actId="47"/>
        <pc:sldMkLst>
          <pc:docMk/>
          <pc:sldMk cId="1313913162" sldId="406"/>
        </pc:sldMkLst>
        <pc:spChg chg="mod">
          <ac:chgData name="김근우(첨단원자력공학부)" userId="1966d26e-7976-44e3-92ce-cb8395d14386" providerId="ADAL" clId="{A6C13FB6-3E70-465B-A49D-490878E196C7}" dt="2024-11-07T20:27:58.589" v="15546" actId="20577"/>
          <ac:spMkLst>
            <pc:docMk/>
            <pc:sldMk cId="1313913162" sldId="406"/>
            <ac:spMk id="2" creationId="{6FC5242C-7B19-1E25-7D01-D7F7931B3F74}"/>
          </ac:spMkLst>
        </pc:spChg>
        <pc:spChg chg="add del">
          <ac:chgData name="김근우(첨단원자력공학부)" userId="1966d26e-7976-44e3-92ce-cb8395d14386" providerId="ADAL" clId="{A6C13FB6-3E70-465B-A49D-490878E196C7}" dt="2024-11-07T20:27:35.923" v="15510" actId="22"/>
          <ac:spMkLst>
            <pc:docMk/>
            <pc:sldMk cId="1313913162" sldId="406"/>
            <ac:spMk id="5" creationId="{25745894-F06D-40D7-217B-520E1FB69F17}"/>
          </ac:spMkLst>
        </pc:spChg>
        <pc:spChg chg="del">
          <ac:chgData name="김근우(첨단원자력공학부)" userId="1966d26e-7976-44e3-92ce-cb8395d14386" providerId="ADAL" clId="{A6C13FB6-3E70-465B-A49D-490878E196C7}" dt="2024-11-07T20:27:00.484" v="15505" actId="478"/>
          <ac:spMkLst>
            <pc:docMk/>
            <pc:sldMk cId="1313913162" sldId="406"/>
            <ac:spMk id="10" creationId="{DA9E12B8-53B9-1E48-00D1-8B5DC9224C6E}"/>
          </ac:spMkLst>
        </pc:spChg>
        <pc:spChg chg="add mod">
          <ac:chgData name="김근우(첨단원자력공학부)" userId="1966d26e-7976-44e3-92ce-cb8395d14386" providerId="ADAL" clId="{A6C13FB6-3E70-465B-A49D-490878E196C7}" dt="2024-11-07T20:36:21.940" v="16267" actId="164"/>
          <ac:spMkLst>
            <pc:docMk/>
            <pc:sldMk cId="1313913162" sldId="406"/>
            <ac:spMk id="11" creationId="{F2E4E02D-C345-3E46-8C97-5422F082647F}"/>
          </ac:spMkLst>
        </pc:spChg>
        <pc:spChg chg="add mod">
          <ac:chgData name="김근우(첨단원자력공학부)" userId="1966d26e-7976-44e3-92ce-cb8395d14386" providerId="ADAL" clId="{A6C13FB6-3E70-465B-A49D-490878E196C7}" dt="2024-11-07T20:37:21.824" v="16372" actId="20577"/>
          <ac:spMkLst>
            <pc:docMk/>
            <pc:sldMk cId="1313913162" sldId="406"/>
            <ac:spMk id="14" creationId="{4B57BCFA-173E-FCD1-B93A-E17D0B555BCA}"/>
          </ac:spMkLst>
        </pc:spChg>
        <pc:grpChg chg="add mod">
          <ac:chgData name="김근우(첨단원자력공학부)" userId="1966d26e-7976-44e3-92ce-cb8395d14386" providerId="ADAL" clId="{A6C13FB6-3E70-465B-A49D-490878E196C7}" dt="2024-11-07T20:36:22.466" v="16268" actId="1076"/>
          <ac:grpSpMkLst>
            <pc:docMk/>
            <pc:sldMk cId="1313913162" sldId="406"/>
            <ac:grpSpMk id="13" creationId="{FDC25141-C33C-D9B4-CFC4-E2610FBF1935}"/>
          </ac:grpSpMkLst>
        </pc:grpChg>
        <pc:picChg chg="add mod">
          <ac:chgData name="김근우(첨단원자력공학부)" userId="1966d26e-7976-44e3-92ce-cb8395d14386" providerId="ADAL" clId="{A6C13FB6-3E70-465B-A49D-490878E196C7}" dt="2024-11-07T20:36:21.940" v="16267" actId="164"/>
          <ac:picMkLst>
            <pc:docMk/>
            <pc:sldMk cId="1313913162" sldId="406"/>
            <ac:picMk id="3" creationId="{EFF9F21A-7978-052B-FD6C-B2DDA8815170}"/>
          </ac:picMkLst>
        </pc:picChg>
        <pc:picChg chg="del">
          <ac:chgData name="김근우(첨단원자력공학부)" userId="1966d26e-7976-44e3-92ce-cb8395d14386" providerId="ADAL" clId="{A6C13FB6-3E70-465B-A49D-490878E196C7}" dt="2024-11-07T20:26:59.486" v="15504" actId="478"/>
          <ac:picMkLst>
            <pc:docMk/>
            <pc:sldMk cId="1313913162" sldId="406"/>
            <ac:picMk id="9" creationId="{77D0BFFD-6251-B50B-7521-603097FE33EE}"/>
          </ac:picMkLst>
        </pc:picChg>
        <pc:picChg chg="del">
          <ac:chgData name="김근우(첨단원자력공학부)" userId="1966d26e-7976-44e3-92ce-cb8395d14386" providerId="ADAL" clId="{A6C13FB6-3E70-465B-A49D-490878E196C7}" dt="2024-11-07T20:26:59.486" v="15504" actId="478"/>
          <ac:picMkLst>
            <pc:docMk/>
            <pc:sldMk cId="1313913162" sldId="406"/>
            <ac:picMk id="12" creationId="{CB2C3D4A-3C8B-0C82-1C51-F0FB35E36B6D}"/>
          </ac:picMkLst>
        </pc:picChg>
      </pc:sldChg>
      <pc:sldChg chg="new del">
        <pc:chgData name="김근우(첨단원자력공학부)" userId="1966d26e-7976-44e3-92ce-cb8395d14386" providerId="ADAL" clId="{A6C13FB6-3E70-465B-A49D-490878E196C7}" dt="2024-11-07T20:32:44.834" v="16053" actId="47"/>
        <pc:sldMkLst>
          <pc:docMk/>
          <pc:sldMk cId="4167516257" sldId="407"/>
        </pc:sldMkLst>
      </pc:sldChg>
    </pc:docChg>
  </pc:docChgLst>
  <pc:docChgLst>
    <pc:chgData name="김근우(첨단원자력공학부)" userId="1966d26e-7976-44e3-92ce-cb8395d14386" providerId="ADAL" clId="{CC24AFAB-F6B4-4AAB-AE38-4C2637B7BF12}"/>
    <pc:docChg chg="custSel delSld modSld">
      <pc:chgData name="김근우(첨단원자력공학부)" userId="1966d26e-7976-44e3-92ce-cb8395d14386" providerId="ADAL" clId="{CC24AFAB-F6B4-4AAB-AE38-4C2637B7BF12}" dt="2024-09-09T07:11:46.464" v="3" actId="20577"/>
      <pc:docMkLst>
        <pc:docMk/>
      </pc:docMkLst>
      <pc:sldChg chg="modSp mod">
        <pc:chgData name="김근우(첨단원자력공학부)" userId="1966d26e-7976-44e3-92ce-cb8395d14386" providerId="ADAL" clId="{CC24AFAB-F6B4-4AAB-AE38-4C2637B7BF12}" dt="2024-09-09T07:11:46.464" v="3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CC24AFAB-F6B4-4AAB-AE38-4C2637B7BF12}" dt="2024-09-09T07:11:46.464" v="3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CC24AFAB-F6B4-4AAB-AE38-4C2637B7BF12}" dt="2024-09-09T07:11:43.658" v="2" actId="27636"/>
          <ac:spMkLst>
            <pc:docMk/>
            <pc:sldMk cId="4190427371" sldId="256"/>
            <ac:spMk id="5" creationId="{F798DB8D-E2B7-E214-B122-BDED6BC13BC0}"/>
          </ac:spMkLst>
        </pc:spChg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206257814" sldId="2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21885303" sldId="2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41900328" sldId="28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18301758" sldId="28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71750575" sldId="28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162376351" sldId="28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170228524" sldId="29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50927493" sldId="29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788567909" sldId="35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591540377" sldId="35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22174925" sldId="35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425834114" sldId="36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970702308" sldId="36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62193681" sldId="36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543721029" sldId="364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5360676" sldId="365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805527692" sldId="366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6549796" sldId="367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4039114873" sldId="368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1913020666" sldId="369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5646099" sldId="370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0341568" sldId="371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335563966" sldId="372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2081021992" sldId="373"/>
        </pc:sldMkLst>
      </pc:sldChg>
      <pc:sldChg chg="del">
        <pc:chgData name="김근우(첨단원자력공학부)" userId="1966d26e-7976-44e3-92ce-cb8395d14386" providerId="ADAL" clId="{CC24AFAB-F6B4-4AAB-AE38-4C2637B7BF12}" dt="2024-09-09T07:11:33.780" v="0" actId="47"/>
        <pc:sldMkLst>
          <pc:docMk/>
          <pc:sldMk cId="3964211648" sldId="374"/>
        </pc:sldMkLst>
      </pc:sldChg>
    </pc:docChg>
  </pc:docChgLst>
  <pc:docChgLst>
    <pc:chgData name="김근우(첨단원자력공학부)" userId="1966d26e-7976-44e3-92ce-cb8395d14386" providerId="ADAL" clId="{A9DB2E9D-7A03-41B1-92B1-0A75D49133D5}"/>
    <pc:docChg chg="modSld">
      <pc:chgData name="김근우(첨단원자력공학부)" userId="1966d26e-7976-44e3-92ce-cb8395d14386" providerId="ADAL" clId="{A9DB2E9D-7A03-41B1-92B1-0A75D49133D5}" dt="2024-10-11T04:32:26.228" v="10" actId="20577"/>
      <pc:docMkLst>
        <pc:docMk/>
      </pc:docMkLst>
      <pc:sldChg chg="modSp">
        <pc:chgData name="김근우(첨단원자력공학부)" userId="1966d26e-7976-44e3-92ce-cb8395d14386" providerId="ADAL" clId="{A9DB2E9D-7A03-41B1-92B1-0A75D49133D5}" dt="2024-10-11T04:29:38.413" v="1" actId="20577"/>
        <pc:sldMkLst>
          <pc:docMk/>
          <pc:sldMk cId="1913020666" sldId="369"/>
        </pc:sldMkLst>
        <pc:spChg chg="mod">
          <ac:chgData name="김근우(첨단원자력공학부)" userId="1966d26e-7976-44e3-92ce-cb8395d14386" providerId="ADAL" clId="{A9DB2E9D-7A03-41B1-92B1-0A75D49133D5}" dt="2024-10-11T04:29:38.413" v="1" actId="20577"/>
          <ac:spMkLst>
            <pc:docMk/>
            <pc:sldMk cId="1913020666" sldId="369"/>
            <ac:spMk id="30" creationId="{6F295670-7587-3A98-A7A1-B12A55C94A3C}"/>
          </ac:spMkLst>
        </pc:spChg>
      </pc:sldChg>
      <pc:sldChg chg="modSp mod">
        <pc:chgData name="김근우(첨단원자력공학부)" userId="1966d26e-7976-44e3-92ce-cb8395d14386" providerId="ADAL" clId="{A9DB2E9D-7A03-41B1-92B1-0A75D49133D5}" dt="2024-10-11T04:32:26.228" v="10" actId="20577"/>
        <pc:sldMkLst>
          <pc:docMk/>
          <pc:sldMk cId="2203425506" sldId="382"/>
        </pc:sldMkLst>
        <pc:spChg chg="mod">
          <ac:chgData name="김근우(첨단원자력공학부)" userId="1966d26e-7976-44e3-92ce-cb8395d14386" providerId="ADAL" clId="{A9DB2E9D-7A03-41B1-92B1-0A75D49133D5}" dt="2024-10-11T04:32:26.228" v="10" actId="20577"/>
          <ac:spMkLst>
            <pc:docMk/>
            <pc:sldMk cId="2203425506" sldId="382"/>
            <ac:spMk id="17" creationId="{230AA5D9-FEA6-2E3B-C916-ACBDBB3A02AA}"/>
          </ac:spMkLst>
        </pc:spChg>
      </pc:sldChg>
      <pc:sldChg chg="modSp">
        <pc:chgData name="김근우(첨단원자력공학부)" userId="1966d26e-7976-44e3-92ce-cb8395d14386" providerId="ADAL" clId="{A9DB2E9D-7A03-41B1-92B1-0A75D49133D5}" dt="2024-10-11T04:31:32.229" v="3" actId="20577"/>
        <pc:sldMkLst>
          <pc:docMk/>
          <pc:sldMk cId="1681747989" sldId="387"/>
        </pc:sldMkLst>
        <pc:spChg chg="mod">
          <ac:chgData name="김근우(첨단원자력공학부)" userId="1966d26e-7976-44e3-92ce-cb8395d14386" providerId="ADAL" clId="{A9DB2E9D-7A03-41B1-92B1-0A75D49133D5}" dt="2024-10-11T04:31:32.229" v="3" actId="20577"/>
          <ac:spMkLst>
            <pc:docMk/>
            <pc:sldMk cId="1681747989" sldId="387"/>
            <ac:spMk id="86" creationId="{8CFCA3BF-A181-4E1B-1B39-0CBF9A74FF15}"/>
          </ac:spMkLst>
        </pc:spChg>
      </pc:sldChg>
    </pc:docChg>
  </pc:docChgLst>
  <pc:docChgLst>
    <pc:chgData name="김근우(첨단원자력공학부)" userId="1966d26e-7976-44e3-92ce-cb8395d14386" providerId="ADAL" clId="{14602E88-63AF-49C9-8CE8-59F29C73A3FC}"/>
    <pc:docChg chg="undo redo custSel addSld delSld modSld sldOrd">
      <pc:chgData name="김근우(첨단원자력공학부)" userId="1966d26e-7976-44e3-92ce-cb8395d14386" providerId="ADAL" clId="{14602E88-63AF-49C9-8CE8-59F29C73A3FC}" dt="2024-10-10T19:31:58.163" v="12905" actId="14100"/>
      <pc:docMkLst>
        <pc:docMk/>
      </pc:docMkLst>
      <pc:sldChg chg="modSp mod">
        <pc:chgData name="김근우(첨단원자력공학부)" userId="1966d26e-7976-44e3-92ce-cb8395d14386" providerId="ADAL" clId="{14602E88-63AF-49C9-8CE8-59F29C73A3FC}" dt="2024-10-10T19:30:44.976" v="12886" actId="20577"/>
        <pc:sldMkLst>
          <pc:docMk/>
          <pc:sldMk cId="4190427371" sldId="256"/>
        </pc:sldMkLst>
        <pc:spChg chg="mod">
          <ac:chgData name="김근우(첨단원자력공학부)" userId="1966d26e-7976-44e3-92ce-cb8395d14386" providerId="ADAL" clId="{14602E88-63AF-49C9-8CE8-59F29C73A3FC}" dt="2024-10-10T19:30:44.976" v="12886" actId="20577"/>
          <ac:spMkLst>
            <pc:docMk/>
            <pc:sldMk cId="4190427371" sldId="256"/>
            <ac:spMk id="4" creationId="{2BDD0B6A-F4EA-81F9-4D3F-733082424E8C}"/>
          </ac:spMkLst>
        </pc:spChg>
        <pc:spChg chg="mod">
          <ac:chgData name="김근우(첨단원자력공학부)" userId="1966d26e-7976-44e3-92ce-cb8395d14386" providerId="ADAL" clId="{14602E88-63AF-49C9-8CE8-59F29C73A3FC}" dt="2024-10-08T13:58:23.321" v="78" actId="20577"/>
          <ac:spMkLst>
            <pc:docMk/>
            <pc:sldMk cId="4190427371" sldId="256"/>
            <ac:spMk id="5" creationId="{F798DB8D-E2B7-E214-B122-BDED6BC13BC0}"/>
          </ac:spMkLst>
        </pc:spChg>
      </pc:sldChg>
      <pc:sldChg chg="addSp delSp modSp new del mod">
        <pc:chgData name="김근우(첨단원자력공학부)" userId="1966d26e-7976-44e3-92ce-cb8395d14386" providerId="ADAL" clId="{14602E88-63AF-49C9-8CE8-59F29C73A3FC}" dt="2024-10-10T18:17:16.914" v="10116" actId="47"/>
        <pc:sldMkLst>
          <pc:docMk/>
          <pc:sldMk cId="3206471466" sldId="257"/>
        </pc:sldMkLst>
        <pc:spChg chg="mod">
          <ac:chgData name="김근우(첨단원자력공학부)" userId="1966d26e-7976-44e3-92ce-cb8395d14386" providerId="ADAL" clId="{14602E88-63AF-49C9-8CE8-59F29C73A3FC}" dt="2024-10-08T14:09:38.500" v="747" actId="14100"/>
          <ac:spMkLst>
            <pc:docMk/>
            <pc:sldMk cId="3206471466" sldId="257"/>
            <ac:spMk id="2" creationId="{BDB4416D-205C-E038-A32E-C6E514B235B7}"/>
          </ac:spMkLst>
        </pc:spChg>
        <pc:spChg chg="add mod">
          <ac:chgData name="김근우(첨단원자력공학부)" userId="1966d26e-7976-44e3-92ce-cb8395d14386" providerId="ADAL" clId="{14602E88-63AF-49C9-8CE8-59F29C73A3FC}" dt="2024-10-10T17:34:14.189" v="8373" actId="14100"/>
          <ac:spMkLst>
            <pc:docMk/>
            <pc:sldMk cId="3206471466" sldId="257"/>
            <ac:spMk id="3" creationId="{0F6ACF0C-9B1B-E0D6-4BD1-10CFEE2AAA80}"/>
          </ac:spMkLst>
        </pc:spChg>
        <pc:spChg chg="del">
          <ac:chgData name="김근우(첨단원자력공학부)" userId="1966d26e-7976-44e3-92ce-cb8395d14386" providerId="ADAL" clId="{14602E88-63AF-49C9-8CE8-59F29C73A3FC}" dt="2024-10-08T13:58:42.319" v="99" actId="478"/>
          <ac:spMkLst>
            <pc:docMk/>
            <pc:sldMk cId="3206471466" sldId="257"/>
            <ac:spMk id="3" creationId="{621B4411-E0C4-4AF8-8FFE-61AD06516948}"/>
          </ac:spMkLst>
        </pc:spChg>
        <pc:spChg chg="add mod">
          <ac:chgData name="김근우(첨단원자력공학부)" userId="1966d26e-7976-44e3-92ce-cb8395d14386" providerId="ADAL" clId="{14602E88-63AF-49C9-8CE8-59F29C73A3FC}" dt="2024-10-10T09:42:59.417" v="889" actId="571"/>
          <ac:spMkLst>
            <pc:docMk/>
            <pc:sldMk cId="3206471466" sldId="257"/>
            <ac:spMk id="3" creationId="{9430DA46-7677-8E0C-7D02-F936D1663CB1}"/>
          </ac:spMkLst>
        </pc:spChg>
        <pc:spChg chg="add mod">
          <ac:chgData name="김근우(첨단원자력공학부)" userId="1966d26e-7976-44e3-92ce-cb8395d14386" providerId="ADAL" clId="{14602E88-63AF-49C9-8CE8-59F29C73A3FC}" dt="2024-10-10T17:32:35.380" v="8278" actId="1038"/>
          <ac:spMkLst>
            <pc:docMk/>
            <pc:sldMk cId="3206471466" sldId="257"/>
            <ac:spMk id="4" creationId="{6E76A758-FD8B-AE57-5306-C65397E0D4A0}"/>
          </ac:spMkLst>
        </pc:spChg>
        <pc:spChg chg="add del mod">
          <ac:chgData name="김근우(첨단원자력공학부)" userId="1966d26e-7976-44e3-92ce-cb8395d14386" providerId="ADAL" clId="{14602E88-63AF-49C9-8CE8-59F29C73A3FC}" dt="2024-10-10T17:32:46.641" v="8281" actId="478"/>
          <ac:spMkLst>
            <pc:docMk/>
            <pc:sldMk cId="3206471466" sldId="257"/>
            <ac:spMk id="5" creationId="{CD6075C7-BBC7-E64B-0739-96A5E89C9B69}"/>
          </ac:spMkLst>
        </pc:spChg>
        <pc:spChg chg="add mod">
          <ac:chgData name="김근우(첨단원자력공학부)" userId="1966d26e-7976-44e3-92ce-cb8395d14386" providerId="ADAL" clId="{14602E88-63AF-49C9-8CE8-59F29C73A3FC}" dt="2024-10-08T14:08:02.754" v="662" actId="404"/>
          <ac:spMkLst>
            <pc:docMk/>
            <pc:sldMk cId="3206471466" sldId="257"/>
            <ac:spMk id="6" creationId="{ECB18ED8-DB40-706D-149F-25B66441322D}"/>
          </ac:spMkLst>
        </pc:spChg>
        <pc:spChg chg="add del mod">
          <ac:chgData name="김근우(첨단원자력공학부)" userId="1966d26e-7976-44e3-92ce-cb8395d14386" providerId="ADAL" clId="{14602E88-63AF-49C9-8CE8-59F29C73A3FC}" dt="2024-10-08T14:00:46.941" v="251" actId="478"/>
          <ac:spMkLst>
            <pc:docMk/>
            <pc:sldMk cId="3206471466" sldId="257"/>
            <ac:spMk id="7" creationId="{86028A02-680C-411A-F70E-2B7962FA7968}"/>
          </ac:spMkLst>
        </pc:spChg>
        <pc:spChg chg="add mod">
          <ac:chgData name="김근우(첨단원자력공학부)" userId="1966d26e-7976-44e3-92ce-cb8395d14386" providerId="ADAL" clId="{14602E88-63AF-49C9-8CE8-59F29C73A3FC}" dt="2024-10-10T17:34:06.378" v="8372" actId="20577"/>
          <ac:spMkLst>
            <pc:docMk/>
            <pc:sldMk cId="3206471466" sldId="257"/>
            <ac:spMk id="8" creationId="{21DD777C-87BC-8CC0-1C71-789C9FB6F971}"/>
          </ac:spMkLst>
        </pc:spChg>
        <pc:spChg chg="mod">
          <ac:chgData name="김근우(첨단원자력공학부)" userId="1966d26e-7976-44e3-92ce-cb8395d14386" providerId="ADAL" clId="{14602E88-63AF-49C9-8CE8-59F29C73A3FC}" dt="2024-10-10T17:35:53.643" v="8375"/>
          <ac:spMkLst>
            <pc:docMk/>
            <pc:sldMk cId="3206471466" sldId="257"/>
            <ac:spMk id="10" creationId="{A65F905F-0AB9-0C35-432D-9302CC8A6765}"/>
          </ac:spMkLst>
        </pc:spChg>
        <pc:spChg chg="mod">
          <ac:chgData name="김근우(첨단원자력공학부)" userId="1966d26e-7976-44e3-92ce-cb8395d14386" providerId="ADAL" clId="{14602E88-63AF-49C9-8CE8-59F29C73A3FC}" dt="2024-10-10T17:35:53.643" v="8375"/>
          <ac:spMkLst>
            <pc:docMk/>
            <pc:sldMk cId="3206471466" sldId="257"/>
            <ac:spMk id="12" creationId="{5967A3FB-3BF3-416F-D35E-5A6DC108A144}"/>
          </ac:spMkLst>
        </pc:spChg>
        <pc:spChg chg="mod">
          <ac:chgData name="김근우(첨단원자력공학부)" userId="1966d26e-7976-44e3-92ce-cb8395d14386" providerId="ADAL" clId="{14602E88-63AF-49C9-8CE8-59F29C73A3FC}" dt="2024-10-10T17:35:53.643" v="8375"/>
          <ac:spMkLst>
            <pc:docMk/>
            <pc:sldMk cId="3206471466" sldId="257"/>
            <ac:spMk id="13" creationId="{AC5AB73E-2C4B-FCA1-3A7B-BD116866A9D7}"/>
          </ac:spMkLst>
        </pc:spChg>
        <pc:spChg chg="mod">
          <ac:chgData name="김근우(첨단원자력공학부)" userId="1966d26e-7976-44e3-92ce-cb8395d14386" providerId="ADAL" clId="{14602E88-63AF-49C9-8CE8-59F29C73A3FC}" dt="2024-10-08T14:02:10.113" v="379"/>
          <ac:spMkLst>
            <pc:docMk/>
            <pc:sldMk cId="3206471466" sldId="257"/>
            <ac:spMk id="15" creationId="{79257278-9150-AF83-ECE9-ABF2B3B95CC8}"/>
          </ac:spMkLst>
        </pc:spChg>
        <pc:spChg chg="mod">
          <ac:chgData name="김근우(첨단원자력공학부)" userId="1966d26e-7976-44e3-92ce-cb8395d14386" providerId="ADAL" clId="{14602E88-63AF-49C9-8CE8-59F29C73A3FC}" dt="2024-10-08T14:02:10.113" v="379"/>
          <ac:spMkLst>
            <pc:docMk/>
            <pc:sldMk cId="3206471466" sldId="257"/>
            <ac:spMk id="16" creationId="{18E1A96D-6883-7181-F059-6DBA39575769}"/>
          </ac:spMkLst>
        </pc:spChg>
        <pc:spChg chg="mod">
          <ac:chgData name="김근우(첨단원자력공학부)" userId="1966d26e-7976-44e3-92ce-cb8395d14386" providerId="ADAL" clId="{14602E88-63AF-49C9-8CE8-59F29C73A3FC}" dt="2024-10-08T14:02:10.113" v="379"/>
          <ac:spMkLst>
            <pc:docMk/>
            <pc:sldMk cId="3206471466" sldId="257"/>
            <ac:spMk id="17" creationId="{619EEE26-07EC-B98F-C6D2-A43117B8ADB9}"/>
          </ac:spMkLst>
        </pc:spChg>
        <pc:spChg chg="mod">
          <ac:chgData name="김근우(첨단원자력공학부)" userId="1966d26e-7976-44e3-92ce-cb8395d14386" providerId="ADAL" clId="{14602E88-63AF-49C9-8CE8-59F29C73A3FC}" dt="2024-10-08T14:02:30.966" v="437" actId="20577"/>
          <ac:spMkLst>
            <pc:docMk/>
            <pc:sldMk cId="3206471466" sldId="257"/>
            <ac:spMk id="18" creationId="{E0E5D012-4D4A-567F-047C-D9245F0F9CB8}"/>
          </ac:spMkLst>
        </pc:spChg>
        <pc:spChg chg="add mod">
          <ac:chgData name="김근우(첨단원자력공학부)" userId="1966d26e-7976-44e3-92ce-cb8395d14386" providerId="ADAL" clId="{14602E88-63AF-49C9-8CE8-59F29C73A3FC}" dt="2024-10-10T17:33:48.739" v="8342" actId="1076"/>
          <ac:spMkLst>
            <pc:docMk/>
            <pc:sldMk cId="3206471466" sldId="257"/>
            <ac:spMk id="19" creationId="{BBD8B147-0956-8380-8506-306BF7FA0C81}"/>
          </ac:spMkLst>
        </pc:spChg>
        <pc:spChg chg="mod">
          <ac:chgData name="김근우(첨단원자력공학부)" userId="1966d26e-7976-44e3-92ce-cb8395d14386" providerId="ADAL" clId="{14602E88-63AF-49C9-8CE8-59F29C73A3FC}" dt="2024-10-08T14:04:55.736" v="556"/>
          <ac:spMkLst>
            <pc:docMk/>
            <pc:sldMk cId="3206471466" sldId="257"/>
            <ac:spMk id="23" creationId="{969AC83A-83A9-7F21-B4C7-F2F7DD754D77}"/>
          </ac:spMkLst>
        </pc:spChg>
        <pc:spChg chg="mod">
          <ac:chgData name="김근우(첨단원자력공학부)" userId="1966d26e-7976-44e3-92ce-cb8395d14386" providerId="ADAL" clId="{14602E88-63AF-49C9-8CE8-59F29C73A3FC}" dt="2024-10-08T14:04:55.736" v="556"/>
          <ac:spMkLst>
            <pc:docMk/>
            <pc:sldMk cId="3206471466" sldId="257"/>
            <ac:spMk id="24" creationId="{6C17E425-B169-9291-2ECA-E763857CA302}"/>
          </ac:spMkLst>
        </pc:spChg>
        <pc:spChg chg="mod">
          <ac:chgData name="김근우(첨단원자력공학부)" userId="1966d26e-7976-44e3-92ce-cb8395d14386" providerId="ADAL" clId="{14602E88-63AF-49C9-8CE8-59F29C73A3FC}" dt="2024-10-08T14:04:55.736" v="556"/>
          <ac:spMkLst>
            <pc:docMk/>
            <pc:sldMk cId="3206471466" sldId="257"/>
            <ac:spMk id="25" creationId="{691F2725-5D8B-66B1-25C9-FCAE7E4669B6}"/>
          </ac:spMkLst>
        </pc:spChg>
        <pc:spChg chg="mod">
          <ac:chgData name="김근우(첨단원자력공학부)" userId="1966d26e-7976-44e3-92ce-cb8395d14386" providerId="ADAL" clId="{14602E88-63AF-49C9-8CE8-59F29C73A3FC}" dt="2024-10-08T14:05:06.312" v="573" actId="20577"/>
          <ac:spMkLst>
            <pc:docMk/>
            <pc:sldMk cId="3206471466" sldId="257"/>
            <ac:spMk id="26" creationId="{8AF3F231-40F0-4CA8-BB7C-13C49F1DDF7F}"/>
          </ac:spMkLst>
        </pc:spChg>
        <pc:spChg chg="mod">
          <ac:chgData name="김근우(첨단원자력공학부)" userId="1966d26e-7976-44e3-92ce-cb8395d14386" providerId="ADAL" clId="{14602E88-63AF-49C9-8CE8-59F29C73A3FC}" dt="2024-10-10T09:42:55.046" v="886" actId="368"/>
          <ac:spMkLst>
            <pc:docMk/>
            <pc:sldMk cId="3206471466" sldId="257"/>
            <ac:spMk id="30" creationId="{41671F54-BC3F-A4FD-6DE9-2F306953E90C}"/>
          </ac:spMkLst>
        </pc:spChg>
        <pc:spChg chg="del mod">
          <ac:chgData name="김근우(첨단원자력공학부)" userId="1966d26e-7976-44e3-92ce-cb8395d14386" providerId="ADAL" clId="{14602E88-63AF-49C9-8CE8-59F29C73A3FC}" dt="2024-10-08T14:06:42.675" v="641" actId="478"/>
          <ac:spMkLst>
            <pc:docMk/>
            <pc:sldMk cId="3206471466" sldId="257"/>
            <ac:spMk id="31" creationId="{D4E03756-C47A-3D05-DD88-E76DA87DD289}"/>
          </ac:spMkLst>
        </pc:spChg>
        <pc:spChg chg="mod">
          <ac:chgData name="김근우(첨단원자력공학부)" userId="1966d26e-7976-44e3-92ce-cb8395d14386" providerId="ADAL" clId="{14602E88-63AF-49C9-8CE8-59F29C73A3FC}" dt="2024-10-10T09:42:55.046" v="886" actId="368"/>
          <ac:spMkLst>
            <pc:docMk/>
            <pc:sldMk cId="3206471466" sldId="257"/>
            <ac:spMk id="32" creationId="{503D9075-55D0-4638-B1F4-B2E70A45CDD8}"/>
          </ac:spMkLst>
        </pc:spChg>
        <pc:spChg chg="mod">
          <ac:chgData name="김근우(첨단원자력공학부)" userId="1966d26e-7976-44e3-92ce-cb8395d14386" providerId="ADAL" clId="{14602E88-63AF-49C9-8CE8-59F29C73A3FC}" dt="2024-10-10T09:42:55.046" v="886" actId="368"/>
          <ac:spMkLst>
            <pc:docMk/>
            <pc:sldMk cId="3206471466" sldId="257"/>
            <ac:spMk id="33" creationId="{4622C81B-A351-743F-DCBC-71B1ACFBF8F6}"/>
          </ac:spMkLst>
        </pc:spChg>
        <pc:grpChg chg="add mod">
          <ac:chgData name="김근우(첨단원자력공학부)" userId="1966d26e-7976-44e3-92ce-cb8395d14386" providerId="ADAL" clId="{14602E88-63AF-49C9-8CE8-59F29C73A3FC}" dt="2024-10-10T17:35:59.266" v="8376" actId="1076"/>
          <ac:grpSpMkLst>
            <pc:docMk/>
            <pc:sldMk cId="3206471466" sldId="257"/>
            <ac:grpSpMk id="5" creationId="{9932C712-D31D-930D-DD11-C355E22B424F}"/>
          </ac:grpSpMkLst>
        </pc:grpChg>
        <pc:grpChg chg="mod">
          <ac:chgData name="김근우(첨단원자력공학부)" userId="1966d26e-7976-44e3-92ce-cb8395d14386" providerId="ADAL" clId="{14602E88-63AF-49C9-8CE8-59F29C73A3FC}" dt="2024-10-10T17:35:53.643" v="8375"/>
          <ac:grpSpMkLst>
            <pc:docMk/>
            <pc:sldMk cId="3206471466" sldId="257"/>
            <ac:grpSpMk id="7" creationId="{A00AC9FA-8067-A231-0B10-6C2E937E6E25}"/>
          </ac:grpSpMkLst>
        </pc:grpChg>
        <pc:grpChg chg="add mod">
          <ac:chgData name="김근우(첨단원자력공학부)" userId="1966d26e-7976-44e3-92ce-cb8395d14386" providerId="ADAL" clId="{14602E88-63AF-49C9-8CE8-59F29C73A3FC}" dt="2024-10-08T14:02:05.210" v="377" actId="164"/>
          <ac:grpSpMkLst>
            <pc:docMk/>
            <pc:sldMk cId="3206471466" sldId="257"/>
            <ac:grpSpMk id="9" creationId="{F18F425F-1E60-7248-219E-F2E25F2D9DEE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32:46.641" v="8281" actId="478"/>
          <ac:grpSpMkLst>
            <pc:docMk/>
            <pc:sldMk cId="3206471466" sldId="257"/>
            <ac:grpSpMk id="10" creationId="{1000D40A-E371-2977-ABD7-BE9CD26CB04C}"/>
          </ac:grpSpMkLst>
        </pc:grpChg>
        <pc:grpChg chg="add mod">
          <ac:chgData name="김근우(첨단원자력공학부)" userId="1966d26e-7976-44e3-92ce-cb8395d14386" providerId="ADAL" clId="{14602E88-63AF-49C9-8CE8-59F29C73A3FC}" dt="2024-10-10T17:32:19.012" v="8269" actId="1076"/>
          <ac:grpSpMkLst>
            <pc:docMk/>
            <pc:sldMk cId="3206471466" sldId="257"/>
            <ac:grpSpMk id="11" creationId="{67D65A6F-D9DA-B19B-8F47-6723B509D299}"/>
          </ac:grpSpMkLst>
        </pc:grpChg>
        <pc:grpChg chg="add del mod">
          <ac:chgData name="김근우(첨단원자력공학부)" userId="1966d26e-7976-44e3-92ce-cb8395d14386" providerId="ADAL" clId="{14602E88-63AF-49C9-8CE8-59F29C73A3FC}" dt="2024-10-08T14:02:53.466" v="442" actId="478"/>
          <ac:grpSpMkLst>
            <pc:docMk/>
            <pc:sldMk cId="3206471466" sldId="257"/>
            <ac:grpSpMk id="12" creationId="{E3EE9889-8485-1182-2242-749A449CB2E7}"/>
          </ac:grpSpMkLst>
        </pc:grpChg>
        <pc:grpChg chg="mod">
          <ac:chgData name="김근우(첨단원자력공학부)" userId="1966d26e-7976-44e3-92ce-cb8395d14386" providerId="ADAL" clId="{14602E88-63AF-49C9-8CE8-59F29C73A3FC}" dt="2024-10-08T14:02:10.113" v="379"/>
          <ac:grpSpMkLst>
            <pc:docMk/>
            <pc:sldMk cId="3206471466" sldId="257"/>
            <ac:grpSpMk id="13" creationId="{D0DF39D9-D5C7-40EE-1757-40DFA7DC0DE5}"/>
          </ac:grpSpMkLst>
        </pc:grpChg>
        <pc:grpChg chg="mod">
          <ac:chgData name="김근우(첨단원자력공학부)" userId="1966d26e-7976-44e3-92ce-cb8395d14386" providerId="ADAL" clId="{14602E88-63AF-49C9-8CE8-59F29C73A3FC}" dt="2024-10-08T14:02:10.113" v="379"/>
          <ac:grpSpMkLst>
            <pc:docMk/>
            <pc:sldMk cId="3206471466" sldId="257"/>
            <ac:grpSpMk id="14" creationId="{66F11CC6-7C31-8CD7-3A40-A79825FEF6E0}"/>
          </ac:grpSpMkLst>
        </pc:grpChg>
        <pc:grpChg chg="add del mod">
          <ac:chgData name="김근우(첨단원자력공학부)" userId="1966d26e-7976-44e3-92ce-cb8395d14386" providerId="ADAL" clId="{14602E88-63AF-49C9-8CE8-59F29C73A3FC}" dt="2024-10-08T14:06:07.677" v="575" actId="478"/>
          <ac:grpSpMkLst>
            <pc:docMk/>
            <pc:sldMk cId="3206471466" sldId="257"/>
            <ac:grpSpMk id="20" creationId="{BD203F1A-CE8C-0F50-1326-677A020C64C7}"/>
          </ac:grpSpMkLst>
        </pc:grpChg>
        <pc:grpChg chg="mod">
          <ac:chgData name="김근우(첨단원자력공학부)" userId="1966d26e-7976-44e3-92ce-cb8395d14386" providerId="ADAL" clId="{14602E88-63AF-49C9-8CE8-59F29C73A3FC}" dt="2024-10-08T14:04:55.736" v="556"/>
          <ac:grpSpMkLst>
            <pc:docMk/>
            <pc:sldMk cId="3206471466" sldId="257"/>
            <ac:grpSpMk id="21" creationId="{71C49101-8BAE-80B0-FAEF-E76D17985C32}"/>
          </ac:grpSpMkLst>
        </pc:grpChg>
        <pc:grpChg chg="mod">
          <ac:chgData name="김근우(첨단원자력공학부)" userId="1966d26e-7976-44e3-92ce-cb8395d14386" providerId="ADAL" clId="{14602E88-63AF-49C9-8CE8-59F29C73A3FC}" dt="2024-10-08T14:04:55.736" v="556"/>
          <ac:grpSpMkLst>
            <pc:docMk/>
            <pc:sldMk cId="3206471466" sldId="257"/>
            <ac:grpSpMk id="22" creationId="{85146B6F-891B-B8DB-0A4F-378D0CE767E8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32:02.859" v="8267" actId="478"/>
          <ac:grpSpMkLst>
            <pc:docMk/>
            <pc:sldMk cId="3206471466" sldId="257"/>
            <ac:grpSpMk id="27" creationId="{AF54A828-9441-EC74-9DC3-90757FDC84FB}"/>
          </ac:grpSpMkLst>
        </pc:grpChg>
        <pc:grpChg chg="mod">
          <ac:chgData name="김근우(첨단원자력공학부)" userId="1966d26e-7976-44e3-92ce-cb8395d14386" providerId="ADAL" clId="{14602E88-63AF-49C9-8CE8-59F29C73A3FC}" dt="2024-10-08T14:06:17.437" v="576"/>
          <ac:grpSpMkLst>
            <pc:docMk/>
            <pc:sldMk cId="3206471466" sldId="257"/>
            <ac:grpSpMk id="28" creationId="{59893D1A-1053-992A-867B-1C7175B2758F}"/>
          </ac:grpSpMkLst>
        </pc:grpChg>
        <pc:grpChg chg="del mod">
          <ac:chgData name="김근우(첨단원자력공학부)" userId="1966d26e-7976-44e3-92ce-cb8395d14386" providerId="ADAL" clId="{14602E88-63AF-49C9-8CE8-59F29C73A3FC}" dt="2024-10-08T14:06:42.675" v="641" actId="478"/>
          <ac:grpSpMkLst>
            <pc:docMk/>
            <pc:sldMk cId="3206471466" sldId="257"/>
            <ac:grpSpMk id="29" creationId="{31159A97-73A8-EB64-D2EF-EE83F30990FE}"/>
          </ac:grpSpMkLst>
        </pc:grpChg>
      </pc:sldChg>
      <pc:sldChg chg="addSp delSp modSp new del mod modAnim">
        <pc:chgData name="김근우(첨단원자력공학부)" userId="1966d26e-7976-44e3-92ce-cb8395d14386" providerId="ADAL" clId="{14602E88-63AF-49C9-8CE8-59F29C73A3FC}" dt="2024-10-10T17:24:07.425" v="8139" actId="47"/>
        <pc:sldMkLst>
          <pc:docMk/>
          <pc:sldMk cId="450261806" sldId="258"/>
        </pc:sldMkLst>
        <pc:spChg chg="mod">
          <ac:chgData name="김근우(첨단원자력공학부)" userId="1966d26e-7976-44e3-92ce-cb8395d14386" providerId="ADAL" clId="{14602E88-63AF-49C9-8CE8-59F29C73A3FC}" dt="2024-10-08T14:10:55.657" v="781" actId="20577"/>
          <ac:spMkLst>
            <pc:docMk/>
            <pc:sldMk cId="450261806" sldId="258"/>
            <ac:spMk id="2" creationId="{533640DE-1947-1DDE-6103-47945F60B323}"/>
          </ac:spMkLst>
        </pc:spChg>
        <pc:spChg chg="add mod">
          <ac:chgData name="김근우(첨단원자력공학부)" userId="1966d26e-7976-44e3-92ce-cb8395d14386" providerId="ADAL" clId="{14602E88-63AF-49C9-8CE8-59F29C73A3FC}" dt="2024-10-10T11:49:42.057" v="1230" actId="20577"/>
          <ac:spMkLst>
            <pc:docMk/>
            <pc:sldMk cId="450261806" sldId="258"/>
            <ac:spMk id="3" creationId="{41E7D1CE-8DA8-B775-0DA8-3C98F487A6B1}"/>
          </ac:spMkLst>
        </pc:spChg>
        <pc:spChg chg="del">
          <ac:chgData name="김근우(첨단원자력공학부)" userId="1966d26e-7976-44e3-92ce-cb8395d14386" providerId="ADAL" clId="{14602E88-63AF-49C9-8CE8-59F29C73A3FC}" dt="2024-10-09T09:04:05.132" v="802"/>
          <ac:spMkLst>
            <pc:docMk/>
            <pc:sldMk cId="450261806" sldId="258"/>
            <ac:spMk id="3" creationId="{9EBA6708-0F77-97F1-46D4-67FCEFBF8E8F}"/>
          </ac:spMkLst>
        </pc:spChg>
        <pc:spChg chg="add del mod">
          <ac:chgData name="김근우(첨단원자력공학부)" userId="1966d26e-7976-44e3-92ce-cb8395d14386" providerId="ADAL" clId="{14602E88-63AF-49C9-8CE8-59F29C73A3FC}" dt="2024-10-09T10:10:35.602" v="812"/>
          <ac:spMkLst>
            <pc:docMk/>
            <pc:sldMk cId="450261806" sldId="258"/>
            <ac:spMk id="7" creationId="{B8DEC1F0-2AE2-876D-418C-6535893601AD}"/>
          </ac:spMkLst>
        </pc:spChg>
        <pc:spChg chg="add del mod">
          <ac:chgData name="김근우(첨단원자력공학부)" userId="1966d26e-7976-44e3-92ce-cb8395d14386" providerId="ADAL" clId="{14602E88-63AF-49C9-8CE8-59F29C73A3FC}" dt="2024-10-09T10:11:34.966" v="816"/>
          <ac:spMkLst>
            <pc:docMk/>
            <pc:sldMk cId="450261806" sldId="258"/>
            <ac:spMk id="11" creationId="{61F684D6-F088-F39F-133E-ABD6462B015C}"/>
          </ac:spMkLst>
        </pc:spChg>
        <pc:spChg chg="add del mod">
          <ac:chgData name="김근우(첨단원자력공학부)" userId="1966d26e-7976-44e3-92ce-cb8395d14386" providerId="ADAL" clId="{14602E88-63AF-49C9-8CE8-59F29C73A3FC}" dt="2024-10-09T10:12:04.868" v="820"/>
          <ac:spMkLst>
            <pc:docMk/>
            <pc:sldMk cId="450261806" sldId="258"/>
            <ac:spMk id="15" creationId="{7529BEFC-4538-812E-833C-BF12D55FC6E9}"/>
          </ac:spMkLst>
        </pc:spChg>
        <pc:picChg chg="add del mod">
          <ac:chgData name="김근우(첨단원자력공학부)" userId="1966d26e-7976-44e3-92ce-cb8395d14386" providerId="ADAL" clId="{14602E88-63AF-49C9-8CE8-59F29C73A3FC}" dt="2024-10-09T10:08:43.789" v="811" actId="478"/>
          <ac:picMkLst>
            <pc:docMk/>
            <pc:sldMk cId="450261806" sldId="258"/>
            <ac:picMk id="5" creationId="{35EE3087-B54A-BA13-6492-BC4724C6826D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1:51:20.920" v="1233" actId="21"/>
          <ac:picMkLst>
            <pc:docMk/>
            <pc:sldMk cId="450261806" sldId="258"/>
            <ac:picMk id="5" creationId="{D6734A5C-5734-57DE-01DF-928C5886A7CA}"/>
          </ac:picMkLst>
        </pc:picChg>
        <pc:picChg chg="add del mod">
          <ac:chgData name="김근우(첨단원자력공학부)" userId="1966d26e-7976-44e3-92ce-cb8395d14386" providerId="ADAL" clId="{14602E88-63AF-49C9-8CE8-59F29C73A3FC}" dt="2024-10-09T10:11:29.522" v="815" actId="478"/>
          <ac:picMkLst>
            <pc:docMk/>
            <pc:sldMk cId="450261806" sldId="258"/>
            <ac:picMk id="9" creationId="{5AAA453E-8453-C26E-5BA6-6C47D9ED8B80}"/>
          </ac:picMkLst>
        </pc:picChg>
        <pc:picChg chg="add del mod">
          <ac:chgData name="김근우(첨단원자력공학부)" userId="1966d26e-7976-44e3-92ce-cb8395d14386" providerId="ADAL" clId="{14602E88-63AF-49C9-8CE8-59F29C73A3FC}" dt="2024-10-09T10:11:58.152" v="819" actId="478"/>
          <ac:picMkLst>
            <pc:docMk/>
            <pc:sldMk cId="450261806" sldId="258"/>
            <ac:picMk id="13" creationId="{EF4FB703-3117-0FDF-D54F-8080F854A0CF}"/>
          </ac:picMkLst>
        </pc:picChg>
        <pc:picChg chg="add mod">
          <ac:chgData name="김근우(첨단원자력공학부)" userId="1966d26e-7976-44e3-92ce-cb8395d14386" providerId="ADAL" clId="{14602E88-63AF-49C9-8CE8-59F29C73A3FC}" dt="2024-10-09T10:12:05.876" v="821" actId="27614"/>
          <ac:picMkLst>
            <pc:docMk/>
            <pc:sldMk cId="450261806" sldId="258"/>
            <ac:picMk id="17" creationId="{C9D491EE-6DAF-832A-82ED-27083691D375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2:09:59.923" v="1603" actId="21"/>
          <ac:picMkLst>
            <pc:docMk/>
            <pc:sldMk cId="450261806" sldId="258"/>
            <ac:picMk id="50" creationId="{130B4E49-4CA0-C3B8-EA64-3B28DFA4C3A9}"/>
          </ac:picMkLst>
        </pc:picChg>
      </pc:sldChg>
      <pc:sldChg chg="addSp delSp modSp add mod ord delAnim">
        <pc:chgData name="김근우(첨단원자력공학부)" userId="1966d26e-7976-44e3-92ce-cb8395d14386" providerId="ADAL" clId="{14602E88-63AF-49C9-8CE8-59F29C73A3FC}" dt="2024-10-10T17:02:10.570" v="7959" actId="20577"/>
        <pc:sldMkLst>
          <pc:docMk/>
          <pc:sldMk cId="1913020666" sldId="369"/>
        </pc:sldMkLst>
        <pc:spChg chg="mod">
          <ac:chgData name="김근우(첨단원자력공학부)" userId="1966d26e-7976-44e3-92ce-cb8395d14386" providerId="ADAL" clId="{14602E88-63AF-49C9-8CE8-59F29C73A3FC}" dt="2024-10-10T11:39:12.391" v="939" actId="27636"/>
          <ac:spMkLst>
            <pc:docMk/>
            <pc:sldMk cId="1913020666" sldId="369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14602E88-63AF-49C9-8CE8-59F29C73A3FC}" dt="2024-10-10T12:59:58.278" v="2804" actId="1076"/>
          <ac:spMkLst>
            <pc:docMk/>
            <pc:sldMk cId="1913020666" sldId="369"/>
            <ac:spMk id="6" creationId="{FCC32AB3-E277-4547-D932-CDF380B07F26}"/>
          </ac:spMkLst>
        </pc:spChg>
        <pc:spChg chg="mod topLvl">
          <ac:chgData name="김근우(첨단원자력공학부)" userId="1966d26e-7976-44e3-92ce-cb8395d14386" providerId="ADAL" clId="{14602E88-63AF-49C9-8CE8-59F29C73A3FC}" dt="2024-10-10T13:00:31.355" v="2821" actId="1076"/>
          <ac:spMkLst>
            <pc:docMk/>
            <pc:sldMk cId="1913020666" sldId="369"/>
            <ac:spMk id="8" creationId="{DD090DC7-0D00-1228-CECB-ED37239A5DB5}"/>
          </ac:spMkLst>
        </pc:spChg>
        <pc:spChg chg="del">
          <ac:chgData name="김근우(첨단원자력공학부)" userId="1966d26e-7976-44e3-92ce-cb8395d14386" providerId="ADAL" clId="{14602E88-63AF-49C9-8CE8-59F29C73A3FC}" dt="2024-10-08T14:11:23.481" v="800" actId="478"/>
          <ac:spMkLst>
            <pc:docMk/>
            <pc:sldMk cId="1913020666" sldId="369"/>
            <ac:spMk id="14" creationId="{09589D9A-2E8C-D6AF-4B94-D742C65E5542}"/>
          </ac:spMkLst>
        </pc:spChg>
        <pc:spChg chg="del mod">
          <ac:chgData name="김근우(첨단원자력공학부)" userId="1966d26e-7976-44e3-92ce-cb8395d14386" providerId="ADAL" clId="{14602E88-63AF-49C9-8CE8-59F29C73A3FC}" dt="2024-10-10T14:46:42.094" v="6301" actId="478"/>
          <ac:spMkLst>
            <pc:docMk/>
            <pc:sldMk cId="1913020666" sldId="369"/>
            <ac:spMk id="17" creationId="{EAFC00F7-704F-1702-9CD9-D42814BEB7A9}"/>
          </ac:spMkLst>
        </pc:spChg>
        <pc:spChg chg="del">
          <ac:chgData name="김근우(첨단원자력공학부)" userId="1966d26e-7976-44e3-92ce-cb8395d14386" providerId="ADAL" clId="{14602E88-63AF-49C9-8CE8-59F29C73A3FC}" dt="2024-10-10T11:40:29.507" v="966" actId="478"/>
          <ac:spMkLst>
            <pc:docMk/>
            <pc:sldMk cId="1913020666" sldId="369"/>
            <ac:spMk id="18" creationId="{29AE45B8-C3E3-6388-492C-4F8C65CD0BF8}"/>
          </ac:spMkLst>
        </pc:spChg>
        <pc:spChg chg="mod">
          <ac:chgData name="김근우(첨단원자력공학부)" userId="1966d26e-7976-44e3-92ce-cb8395d14386" providerId="ADAL" clId="{14602E88-63AF-49C9-8CE8-59F29C73A3FC}" dt="2024-10-10T16:39:27.815" v="7870" actId="1076"/>
          <ac:spMkLst>
            <pc:docMk/>
            <pc:sldMk cId="1913020666" sldId="369"/>
            <ac:spMk id="20" creationId="{0E872656-41CF-3EB7-19DD-B2CBD7FAAC94}"/>
          </ac:spMkLst>
        </pc:spChg>
        <pc:spChg chg="mo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21" creationId="{25DAFB8A-8A64-FA99-765B-780942292A3D}"/>
          </ac:spMkLst>
        </pc:spChg>
        <pc:spChg chg="mo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25" creationId="{D86CD0B1-7A31-49F0-C9BF-EB892086EC9D}"/>
          </ac:spMkLst>
        </pc:spChg>
        <pc:spChg chg="mo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26" creationId="{964230BE-0398-ED97-468F-4389E6186CFE}"/>
          </ac:spMkLst>
        </pc:spChg>
        <pc:spChg chg="mod">
          <ac:chgData name="김근우(첨단원자력공학부)" userId="1966d26e-7976-44e3-92ce-cb8395d14386" providerId="ADAL" clId="{14602E88-63AF-49C9-8CE8-59F29C73A3FC}" dt="2024-10-10T11:52:56.158" v="1292" actId="14100"/>
          <ac:spMkLst>
            <pc:docMk/>
            <pc:sldMk cId="1913020666" sldId="369"/>
            <ac:spMk id="28" creationId="{2600D043-8076-FD00-FF59-7F0838E65C05}"/>
          </ac:spMkLst>
        </pc:spChg>
        <pc:spChg chg="del">
          <ac:chgData name="김근우(첨단원자력공학부)" userId="1966d26e-7976-44e3-92ce-cb8395d14386" providerId="ADAL" clId="{14602E88-63AF-49C9-8CE8-59F29C73A3FC}" dt="2024-10-08T14:11:24.380" v="801" actId="478"/>
          <ac:spMkLst>
            <pc:docMk/>
            <pc:sldMk cId="1913020666" sldId="369"/>
            <ac:spMk id="30" creationId="{063BAD7F-DE1C-9650-6468-A59CAB24A335}"/>
          </ac:spMkLst>
        </pc:spChg>
        <pc:spChg chg="add mod">
          <ac:chgData name="김근우(첨단원자력공학부)" userId="1966d26e-7976-44e3-92ce-cb8395d14386" providerId="ADAL" clId="{14602E88-63AF-49C9-8CE8-59F29C73A3FC}" dt="2024-10-10T17:02:10.570" v="7959" actId="20577"/>
          <ac:spMkLst>
            <pc:docMk/>
            <pc:sldMk cId="1913020666" sldId="369"/>
            <ac:spMk id="30" creationId="{6F295670-7587-3A98-A7A1-B12A55C94A3C}"/>
          </ac:spMkLst>
        </pc:spChg>
        <pc:spChg chg="mod">
          <ac:chgData name="김근우(첨단원자력공학부)" userId="1966d26e-7976-44e3-92ce-cb8395d14386" providerId="ADAL" clId="{14602E88-63AF-49C9-8CE8-59F29C73A3FC}" dt="2024-10-10T12:59:41.433" v="2796" actId="165"/>
          <ac:spMkLst>
            <pc:docMk/>
            <pc:sldMk cId="1913020666" sldId="369"/>
            <ac:spMk id="33" creationId="{83038358-1CBA-193B-9992-839BDA3953D5}"/>
          </ac:spMkLst>
        </pc:spChg>
        <pc:spChg chg="add mod">
          <ac:chgData name="김근우(첨단원자력공학부)" userId="1966d26e-7976-44e3-92ce-cb8395d14386" providerId="ADAL" clId="{14602E88-63AF-49C9-8CE8-59F29C73A3FC}" dt="2024-10-10T12:59:41.433" v="2796" actId="165"/>
          <ac:spMkLst>
            <pc:docMk/>
            <pc:sldMk cId="1913020666" sldId="369"/>
            <ac:spMk id="37" creationId="{18486B40-698F-4A53-F8B8-55A06AE68DD4}"/>
          </ac:spMkLst>
        </pc:spChg>
        <pc:spChg chg="add mod">
          <ac:chgData name="김근우(첨단원자력공학부)" userId="1966d26e-7976-44e3-92ce-cb8395d14386" providerId="ADAL" clId="{14602E88-63AF-49C9-8CE8-59F29C73A3FC}" dt="2024-10-10T12:59:41.433" v="2796" actId="165"/>
          <ac:spMkLst>
            <pc:docMk/>
            <pc:sldMk cId="1913020666" sldId="369"/>
            <ac:spMk id="38" creationId="{1CD66AB5-91E9-6888-2C78-2D54718CD723}"/>
          </ac:spMkLst>
        </pc:spChg>
        <pc:spChg chg="del mod">
          <ac:chgData name="김근우(첨단원자력공학부)" userId="1966d26e-7976-44e3-92ce-cb8395d14386" providerId="ADAL" clId="{14602E88-63AF-49C9-8CE8-59F29C73A3FC}" dt="2024-10-10T11:53:57.981" v="1316" actId="478"/>
          <ac:spMkLst>
            <pc:docMk/>
            <pc:sldMk cId="1913020666" sldId="369"/>
            <ac:spMk id="43" creationId="{61517154-D0C6-1570-F096-E6DD57295333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52" creationId="{105FF232-F4B5-5E0B-CB8C-415776514BCD}"/>
          </ac:spMkLst>
        </pc:spChg>
        <pc:spChg chg="mod or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56" creationId="{B8A9ABB4-2196-DAEF-A721-021DF8C57E39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58" creationId="{E75EF05A-7E2D-AE6D-0A61-C2EB6D8DEC0B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59" creationId="{9409AA6E-90FC-E984-1002-52A150C71BFC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60" creationId="{2B979C98-EA2A-9387-DE10-74FCEE2F9094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61" creationId="{1E54EA08-832F-6386-47B8-21169D09FBD3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66" creationId="{97562E46-3FAF-1673-E7E2-75BD3912F7C4}"/>
          </ac:spMkLst>
        </pc:spChg>
        <pc:spChg chg="mod">
          <ac:chgData name="김근우(첨단원자력공학부)" userId="1966d26e-7976-44e3-92ce-cb8395d14386" providerId="ADAL" clId="{14602E88-63AF-49C9-8CE8-59F29C73A3FC}" dt="2024-10-10T12:59:35.523" v="2792"/>
          <ac:spMkLst>
            <pc:docMk/>
            <pc:sldMk cId="1913020666" sldId="369"/>
            <ac:spMk id="70" creationId="{ECB62E74-5246-5D85-E7B2-973F0C306FC0}"/>
          </ac:spMkLst>
        </pc:spChg>
        <pc:spChg chg="mod or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73" creationId="{9D4E02CD-7477-182C-AE36-160F06478EF5}"/>
          </ac:spMkLst>
        </pc:spChg>
        <pc:spChg chg="mod">
          <ac:chgData name="김근우(첨단원자력공학부)" userId="1966d26e-7976-44e3-92ce-cb8395d14386" providerId="ADAL" clId="{14602E88-63AF-49C9-8CE8-59F29C73A3FC}" dt="2024-10-10T12:59:44.723" v="2798"/>
          <ac:spMkLst>
            <pc:docMk/>
            <pc:sldMk cId="1913020666" sldId="369"/>
            <ac:spMk id="74" creationId="{D4086B36-A96F-6315-93D1-E7E6A166B340}"/>
          </ac:spMkLst>
        </pc:spChg>
        <pc:spChg chg="mod ord">
          <ac:chgData name="김근우(첨단원자력공학부)" userId="1966d26e-7976-44e3-92ce-cb8395d14386" providerId="ADAL" clId="{14602E88-63AF-49C9-8CE8-59F29C73A3FC}" dt="2024-10-10T11:53:46.575" v="1312" actId="164"/>
          <ac:spMkLst>
            <pc:docMk/>
            <pc:sldMk cId="1913020666" sldId="369"/>
            <ac:spMk id="77" creationId="{501B6BB3-3B45-F658-5A94-FCB34275FEE5}"/>
          </ac:spMkLst>
        </pc:spChg>
        <pc:spChg chg="del">
          <ac:chgData name="김근우(첨단원자력공학부)" userId="1966d26e-7976-44e3-92ce-cb8395d14386" providerId="ADAL" clId="{14602E88-63AF-49C9-8CE8-59F29C73A3FC}" dt="2024-10-10T11:39:16.532" v="940" actId="478"/>
          <ac:spMkLst>
            <pc:docMk/>
            <pc:sldMk cId="1913020666" sldId="369"/>
            <ac:spMk id="78" creationId="{D691F825-7CB2-4200-B706-8EE454504763}"/>
          </ac:spMkLst>
        </pc:spChg>
        <pc:spChg chg="mod">
          <ac:chgData name="김근우(첨단원자력공학부)" userId="1966d26e-7976-44e3-92ce-cb8395d14386" providerId="ADAL" clId="{14602E88-63AF-49C9-8CE8-59F29C73A3FC}" dt="2024-10-10T13:00:28.640" v="2819" actId="368"/>
          <ac:spMkLst>
            <pc:docMk/>
            <pc:sldMk cId="1913020666" sldId="369"/>
            <ac:spMk id="85" creationId="{363065D5-9840-A04B-A091-0D6C4C6A5952}"/>
          </ac:spMkLst>
        </pc:spChg>
        <pc:spChg chg="mod">
          <ac:chgData name="김근우(첨단원자력공학부)" userId="1966d26e-7976-44e3-92ce-cb8395d14386" providerId="ADAL" clId="{14602E88-63AF-49C9-8CE8-59F29C73A3FC}" dt="2024-10-10T13:00:28.640" v="2819" actId="368"/>
          <ac:spMkLst>
            <pc:docMk/>
            <pc:sldMk cId="1913020666" sldId="369"/>
            <ac:spMk id="86" creationId="{3319BC68-8B2B-51D0-D3DC-A68C47DA51D7}"/>
          </ac:spMkLst>
        </pc:spChg>
        <pc:spChg chg="mod">
          <ac:chgData name="김근우(첨단원자력공학부)" userId="1966d26e-7976-44e3-92ce-cb8395d14386" providerId="ADAL" clId="{14602E88-63AF-49C9-8CE8-59F29C73A3FC}" dt="2024-10-10T13:00:28.640" v="2819" actId="368"/>
          <ac:spMkLst>
            <pc:docMk/>
            <pc:sldMk cId="1913020666" sldId="369"/>
            <ac:spMk id="87" creationId="{701355EE-54B8-5640-FA33-AF5546DC3C0D}"/>
          </ac:spMkLst>
        </pc:spChg>
        <pc:spChg chg="mod">
          <ac:chgData name="김근우(첨단원자력공학부)" userId="1966d26e-7976-44e3-92ce-cb8395d14386" providerId="ADAL" clId="{14602E88-63AF-49C9-8CE8-59F29C73A3FC}" dt="2024-10-10T13:00:28.640" v="2819" actId="368"/>
          <ac:spMkLst>
            <pc:docMk/>
            <pc:sldMk cId="1913020666" sldId="369"/>
            <ac:spMk id="89" creationId="{B7DABD48-C0D4-B305-2714-2394912B33B1}"/>
          </ac:spMkLst>
        </pc:spChg>
        <pc:spChg chg="del">
          <ac:chgData name="김근우(첨단원자력공학부)" userId="1966d26e-7976-44e3-92ce-cb8395d14386" providerId="ADAL" clId="{14602E88-63AF-49C9-8CE8-59F29C73A3FC}" dt="2024-10-10T11:39:18.219" v="942" actId="478"/>
          <ac:spMkLst>
            <pc:docMk/>
            <pc:sldMk cId="1913020666" sldId="369"/>
            <ac:spMk id="93" creationId="{17F99511-507E-F1EA-306B-C6EBF25DF6F6}"/>
          </ac:spMkLst>
        </pc:spChg>
        <pc:spChg chg="mod">
          <ac:chgData name="김근우(첨단원자력공학부)" userId="1966d26e-7976-44e3-92ce-cb8395d14386" providerId="ADAL" clId="{14602E88-63AF-49C9-8CE8-59F29C73A3FC}" dt="2024-10-10T17:01:41.038" v="7954" actId="1076"/>
          <ac:spMkLst>
            <pc:docMk/>
            <pc:sldMk cId="1913020666" sldId="369"/>
            <ac:spMk id="96" creationId="{47D40BEE-6602-2CFB-1007-82C0B272B546}"/>
          </ac:spMkLst>
        </pc:spChg>
        <pc:spChg chg="mod">
          <ac:chgData name="김근우(첨단원자력공학부)" userId="1966d26e-7976-44e3-92ce-cb8395d14386" providerId="ADAL" clId="{14602E88-63AF-49C9-8CE8-59F29C73A3FC}" dt="2024-10-10T13:15:32.986" v="3107" actId="113"/>
          <ac:spMkLst>
            <pc:docMk/>
            <pc:sldMk cId="1913020666" sldId="369"/>
            <ac:spMk id="100" creationId="{8506B257-DB1B-6C67-8877-433A06B84543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04" creationId="{2A9ABD61-D504-C153-D084-F99B989887AD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08" creationId="{C2D0470B-73BA-A2EC-6D2E-B58613C2EB66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10" creationId="{F764B4F7-2FB3-56B2-B3FA-1D5D84BE0FF4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11" creationId="{76CF69ED-319C-39CE-6242-1594F69702AB}"/>
          </ac:spMkLst>
        </pc:spChg>
        <pc:spChg chg="add 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14" creationId="{FF6F2B83-85C8-1428-FC61-652ABD79158A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16" creationId="{87D5855E-6259-A7C3-5AE2-077E33BCBD77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0" creationId="{4CAFB9D0-86FB-D059-02F7-2684111C11CC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5" creationId="{A415C30D-298F-180C-EA7C-3F834CB0C010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6" creationId="{3AEBC105-8356-C76A-4676-64F2D56D55FD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7" creationId="{E37FE0F2-173A-9CA8-13F9-0DF878A61359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28" creationId="{8A51D7F5-BF66-ADB7-A0C0-73E5A6416418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33" creationId="{FB30463E-1FB0-51B1-1FCD-E7D7D21D5481}"/>
          </ac:spMkLst>
        </pc:spChg>
        <pc:spChg chg="mod">
          <ac:chgData name="김근우(첨단원자력공학부)" userId="1966d26e-7976-44e3-92ce-cb8395d14386" providerId="ADAL" clId="{14602E88-63AF-49C9-8CE8-59F29C73A3FC}" dt="2024-10-10T12:59:29.241" v="2789"/>
          <ac:spMkLst>
            <pc:docMk/>
            <pc:sldMk cId="1913020666" sldId="369"/>
            <ac:spMk id="137" creationId="{4B685095-B1F3-1828-9264-222CDD067EBE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0" creationId="{B5B19E7B-E2A5-D864-8A96-40CE7123BE55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1" creationId="{0B6750C7-4E3B-5B8F-6317-A942240099A9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2" creationId="{FB43A9D7-2192-BD95-8459-94DE92B7CA5C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3" creationId="{C3F31CF9-C3DA-A249-933C-FB956CF63CF0}"/>
          </ac:spMkLst>
        </pc:spChg>
        <pc:spChg chg="mod">
          <ac:chgData name="김근우(첨단원자력공학부)" userId="1966d26e-7976-44e3-92ce-cb8395d14386" providerId="ADAL" clId="{14602E88-63AF-49C9-8CE8-59F29C73A3FC}" dt="2024-10-10T12:59:55.759" v="2803" actId="571"/>
          <ac:spMkLst>
            <pc:docMk/>
            <pc:sldMk cId="1913020666" sldId="369"/>
            <ac:spMk id="144" creationId="{DD69423D-30E0-7838-12F2-9D1DE00432F5}"/>
          </ac:spMkLst>
        </pc:spChg>
        <pc:grpChg chg="del mod">
          <ac:chgData name="김근우(첨단원자력공학부)" userId="1966d26e-7976-44e3-92ce-cb8395d14386" providerId="ADAL" clId="{14602E88-63AF-49C9-8CE8-59F29C73A3FC}" dt="2024-10-10T11:41:12.065" v="978" actId="165"/>
          <ac:grpSpMkLst>
            <pc:docMk/>
            <pc:sldMk cId="1913020666" sldId="369"/>
            <ac:grpSpMk id="5" creationId="{55BAE707-9FED-A493-E940-55F9E9386B89}"/>
          </ac:grpSpMkLst>
        </pc:grpChg>
        <pc:grpChg chg="del">
          <ac:chgData name="김근우(첨단원자력공학부)" userId="1966d26e-7976-44e3-92ce-cb8395d14386" providerId="ADAL" clId="{14602E88-63AF-49C9-8CE8-59F29C73A3FC}" dt="2024-10-10T11:39:16.936" v="941" actId="478"/>
          <ac:grpSpMkLst>
            <pc:docMk/>
            <pc:sldMk cId="1913020666" sldId="369"/>
            <ac:grpSpMk id="9" creationId="{CBC05AE7-CA63-8540-CC9C-0E2A1B0066D7}"/>
          </ac:grpSpMkLst>
        </pc:grpChg>
        <pc:grpChg chg="mod topLvl">
          <ac:chgData name="김근우(첨단원자력공학부)" userId="1966d26e-7976-44e3-92ce-cb8395d14386" providerId="ADAL" clId="{14602E88-63AF-49C9-8CE8-59F29C73A3FC}" dt="2024-10-10T13:00:33.621" v="2822" actId="1076"/>
          <ac:grpSpMkLst>
            <pc:docMk/>
            <pc:sldMk cId="1913020666" sldId="369"/>
            <ac:grpSpMk id="11" creationId="{0FA00FBE-FED4-FB9C-3854-0D16C052B3EE}"/>
          </ac:grpSpMkLst>
        </pc:grpChg>
        <pc:grpChg chg="mod ord topLvl">
          <ac:chgData name="김근우(첨단원자력공학부)" userId="1966d26e-7976-44e3-92ce-cb8395d14386" providerId="ADAL" clId="{14602E88-63AF-49C9-8CE8-59F29C73A3FC}" dt="2024-10-10T12:59:58.278" v="2804" actId="1076"/>
          <ac:grpSpMkLst>
            <pc:docMk/>
            <pc:sldMk cId="1913020666" sldId="369"/>
            <ac:grpSpMk id="12" creationId="{A86B5185-3B94-82DF-3127-1BD818885924}"/>
          </ac:grpSpMkLst>
        </pc:grpChg>
        <pc:grpChg chg="mod topLvl">
          <ac:chgData name="김근우(첨단원자력공학부)" userId="1966d26e-7976-44e3-92ce-cb8395d14386" providerId="ADAL" clId="{14602E88-63AF-49C9-8CE8-59F29C73A3FC}" dt="2024-10-10T13:00:35.811" v="2823" actId="14100"/>
          <ac:grpSpMkLst>
            <pc:docMk/>
            <pc:sldMk cId="1913020666" sldId="369"/>
            <ac:grpSpMk id="13" creationId="{25FA385E-8AD8-2CC6-E0EE-34EDACD226F6}"/>
          </ac:grpSpMkLst>
        </pc:grpChg>
        <pc:grpChg chg="mod">
          <ac:chgData name="김근우(첨단원자력공학부)" userId="1966d26e-7976-44e3-92ce-cb8395d14386" providerId="ADAL" clId="{14602E88-63AF-49C9-8CE8-59F29C73A3FC}" dt="2024-10-10T11:53:46.575" v="1312" actId="164"/>
          <ac:grpSpMkLst>
            <pc:docMk/>
            <pc:sldMk cId="1913020666" sldId="369"/>
            <ac:grpSpMk id="15" creationId="{31A49C96-90F4-4577-0F07-5832D520F0E9}"/>
          </ac:grpSpMkLst>
        </pc:grpChg>
        <pc:grpChg chg="del mod">
          <ac:chgData name="김근우(첨단원자력공학부)" userId="1966d26e-7976-44e3-92ce-cb8395d14386" providerId="ADAL" clId="{14602E88-63AF-49C9-8CE8-59F29C73A3FC}" dt="2024-10-10T14:46:42.094" v="6301" actId="478"/>
          <ac:grpSpMkLst>
            <pc:docMk/>
            <pc:sldMk cId="1913020666" sldId="369"/>
            <ac:grpSpMk id="16" creationId="{8D233F13-8774-C063-FC0D-F198DF9C2FDE}"/>
          </ac:grpSpMkLst>
        </pc:grpChg>
        <pc:grpChg chg="mod">
          <ac:chgData name="김근우(첨단원자력공학부)" userId="1966d26e-7976-44e3-92ce-cb8395d14386" providerId="ADAL" clId="{14602E88-63AF-49C9-8CE8-59F29C73A3FC}" dt="2024-10-10T11:53:46.575" v="1312" actId="164"/>
          <ac:grpSpMkLst>
            <pc:docMk/>
            <pc:sldMk cId="1913020666" sldId="369"/>
            <ac:grpSpMk id="19" creationId="{847352E3-4483-1FA3-BBEF-9E7413E6610F}"/>
          </ac:grpSpMkLst>
        </pc:grpChg>
        <pc:grpChg chg="del mod">
          <ac:chgData name="김근우(첨단원자력공학부)" userId="1966d26e-7976-44e3-92ce-cb8395d14386" providerId="ADAL" clId="{14602E88-63AF-49C9-8CE8-59F29C73A3FC}" dt="2024-10-10T12:59:39.134" v="2793" actId="478"/>
          <ac:grpSpMkLst>
            <pc:docMk/>
            <pc:sldMk cId="1913020666" sldId="369"/>
            <ac:grpSpMk id="34" creationId="{7C76EED1-7EC3-05E6-8532-52B3AC3BD64A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41.433" v="2796" actId="165"/>
          <ac:grpSpMkLst>
            <pc:docMk/>
            <pc:sldMk cId="1913020666" sldId="369"/>
            <ac:grpSpMk id="40" creationId="{DDC20013-995C-8920-45F9-F1FEF15FD289}"/>
          </ac:grpSpMkLst>
        </pc:grpChg>
        <pc:grpChg chg="add del mod topLvl">
          <ac:chgData name="김근우(첨단원자력공학부)" userId="1966d26e-7976-44e3-92ce-cb8395d14386" providerId="ADAL" clId="{14602E88-63AF-49C9-8CE8-59F29C73A3FC}" dt="2024-10-10T12:59:43.637" v="2797" actId="478"/>
          <ac:grpSpMkLst>
            <pc:docMk/>
            <pc:sldMk cId="1913020666" sldId="369"/>
            <ac:grpSpMk id="41" creationId="{7DB28549-98F4-348C-95E0-411B20DCD585}"/>
          </ac:grpSpMkLst>
        </pc:grpChg>
        <pc:grpChg chg="add mod topLvl">
          <ac:chgData name="김근우(첨단원자력공학부)" userId="1966d26e-7976-44e3-92ce-cb8395d14386" providerId="ADAL" clId="{14602E88-63AF-49C9-8CE8-59F29C73A3FC}" dt="2024-10-10T13:00:33.621" v="2822" actId="1076"/>
          <ac:grpSpMkLst>
            <pc:docMk/>
            <pc:sldMk cId="1913020666" sldId="369"/>
            <ac:grpSpMk id="42" creationId="{EAA8BBF1-082C-CDE2-54AD-AA6C282086B2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41.433" v="2796" actId="165"/>
          <ac:grpSpMkLst>
            <pc:docMk/>
            <pc:sldMk cId="1913020666" sldId="369"/>
            <ac:grpSpMk id="44" creationId="{3C03E985-E7FA-B995-76CA-E8F1B88B5AA2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1:53:40.283" v="1309" actId="165"/>
          <ac:grpSpMkLst>
            <pc:docMk/>
            <pc:sldMk cId="1913020666" sldId="369"/>
            <ac:grpSpMk id="45" creationId="{54016910-89D1-7886-0D4C-8AD726263C21}"/>
          </ac:grpSpMkLst>
        </pc:grpChg>
        <pc:grpChg chg="add mod">
          <ac:chgData name="김근우(첨단원자력공학부)" userId="1966d26e-7976-44e3-92ce-cb8395d14386" providerId="ADAL" clId="{14602E88-63AF-49C9-8CE8-59F29C73A3FC}" dt="2024-10-10T11:53:46.575" v="1312" actId="164"/>
          <ac:grpSpMkLst>
            <pc:docMk/>
            <pc:sldMk cId="1913020666" sldId="369"/>
            <ac:grpSpMk id="48" creationId="{14405CBF-DBFF-F056-D9BF-326D4298A45A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51" creationId="{1284BCB6-995F-9AB3-2F60-E7D9351DCC58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54" creationId="{6987D8C9-BA9D-E1EE-1E50-EA4C2CF72543}"/>
          </ac:grpSpMkLst>
        </pc:grpChg>
        <pc:grpChg chg="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55" creationId="{CB479BD0-46CE-D289-9ECE-8652CC87F28E}"/>
          </ac:grpSpMkLst>
        </pc:grpChg>
        <pc:grpChg chg="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57" creationId="{FF89A87B-78BE-E3D7-CC0D-3F161BE58038}"/>
          </ac:grpSpMkLst>
        </pc:grpChg>
        <pc:grpChg chg="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62" creationId="{01181A68-1784-F02C-3922-13CF523E16CB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65" creationId="{DEBCA18C-D1EF-5A82-06BA-BFB84B423FAC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5.523" v="2792"/>
          <ac:grpSpMkLst>
            <pc:docMk/>
            <pc:sldMk cId="1913020666" sldId="369"/>
            <ac:grpSpMk id="69" creationId="{EBD5EFC9-E37A-8F60-7E9F-D8A340548CD7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03.460" v="2807" actId="478"/>
          <ac:grpSpMkLst>
            <pc:docMk/>
            <pc:sldMk cId="1913020666" sldId="369"/>
            <ac:grpSpMk id="72" creationId="{71EFAEE0-DCB5-951F-040E-72F1F1E48137}"/>
          </ac:grpSpMkLst>
        </pc:grpChg>
        <pc:grpChg chg="add mod">
          <ac:chgData name="김근우(첨단원자력공학부)" userId="1966d26e-7976-44e3-92ce-cb8395d14386" providerId="ADAL" clId="{14602E88-63AF-49C9-8CE8-59F29C73A3FC}" dt="2024-10-10T17:01:32.412" v="7951" actId="1076"/>
          <ac:grpSpMkLst>
            <pc:docMk/>
            <pc:sldMk cId="1913020666" sldId="369"/>
            <ac:grpSpMk id="76" creationId="{E17CCC80-4C9D-F766-F2C7-726E85187BA5}"/>
          </ac:grpSpMkLst>
        </pc:grpChg>
        <pc:grpChg chg="del">
          <ac:chgData name="김근우(첨단원자력공학부)" userId="1966d26e-7976-44e3-92ce-cb8395d14386" providerId="ADAL" clId="{14602E88-63AF-49C9-8CE8-59F29C73A3FC}" dt="2024-10-10T11:39:16.532" v="940" actId="478"/>
          <ac:grpSpMkLst>
            <pc:docMk/>
            <pc:sldMk cId="1913020666" sldId="369"/>
            <ac:grpSpMk id="79" creationId="{B124C586-19BD-130A-28AE-E947E0449BCA}"/>
          </ac:grpSpMkLst>
        </pc:grpChg>
        <pc:grpChg chg="mod">
          <ac:chgData name="김근우(첨단원자력공학부)" userId="1966d26e-7976-44e3-92ce-cb8395d14386" providerId="ADAL" clId="{14602E88-63AF-49C9-8CE8-59F29C73A3FC}" dt="2024-10-10T12:59:44.723" v="2798"/>
          <ac:grpSpMkLst>
            <pc:docMk/>
            <pc:sldMk cId="1913020666" sldId="369"/>
            <ac:grpSpMk id="81" creationId="{1AD7A5D7-0125-936F-C693-877A6DB00250}"/>
          </ac:grpSpMkLst>
        </pc:grpChg>
        <pc:grpChg chg="mod">
          <ac:chgData name="김근우(첨단원자력공학부)" userId="1966d26e-7976-44e3-92ce-cb8395d14386" providerId="ADAL" clId="{14602E88-63AF-49C9-8CE8-59F29C73A3FC}" dt="2024-10-10T12:59:44.723" v="2798"/>
          <ac:grpSpMkLst>
            <pc:docMk/>
            <pc:sldMk cId="1913020666" sldId="369"/>
            <ac:grpSpMk id="83" creationId="{92E46D7C-83DC-8744-6C38-79F7D7949CAB}"/>
          </ac:grpSpMkLst>
        </pc:grpChg>
        <pc:grpChg chg="mod">
          <ac:chgData name="김근우(첨단원자력공학부)" userId="1966d26e-7976-44e3-92ce-cb8395d14386" providerId="ADAL" clId="{14602E88-63AF-49C9-8CE8-59F29C73A3FC}" dt="2024-10-10T12:59:44.723" v="2798"/>
          <ac:grpSpMkLst>
            <pc:docMk/>
            <pc:sldMk cId="1913020666" sldId="369"/>
            <ac:grpSpMk id="91" creationId="{47B1E4C2-6C1A-E213-FA6B-149E173BD7A7}"/>
          </ac:grpSpMkLst>
        </pc:grpChg>
        <pc:grpChg chg="add mod">
          <ac:chgData name="김근우(첨단원자력공학부)" userId="1966d26e-7976-44e3-92ce-cb8395d14386" providerId="ADAL" clId="{14602E88-63AF-49C9-8CE8-59F29C73A3FC}" dt="2024-10-10T17:01:43.686" v="7955" actId="14100"/>
          <ac:grpSpMkLst>
            <pc:docMk/>
            <pc:sldMk cId="1913020666" sldId="369"/>
            <ac:grpSpMk id="95" creationId="{80D7E140-1B58-4D6C-0C7E-A925F9AD9B75}"/>
          </ac:grpSpMkLst>
        </pc:grpChg>
        <pc:grpChg chg="add mod">
          <ac:chgData name="김근우(첨단원자력공학부)" userId="1966d26e-7976-44e3-92ce-cb8395d14386" providerId="ADAL" clId="{14602E88-63AF-49C9-8CE8-59F29C73A3FC}" dt="2024-10-10T17:01:35.607" v="7952" actId="1076"/>
          <ac:grpSpMkLst>
            <pc:docMk/>
            <pc:sldMk cId="1913020666" sldId="369"/>
            <ac:grpSpMk id="99" creationId="{8D857625-DAB5-6A4D-EF9B-1C32B31DC45C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2" creationId="{AAE9DDCD-249C-5EDF-1562-7E39F878265F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5" creationId="{9F0FE49F-3F2A-B063-1715-712908A6E0E1}"/>
          </ac:grpSpMkLst>
        </pc:grpChg>
        <pc:grpChg chg="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6" creationId="{CD0F1FB3-9391-0A72-3D9D-5C0F1EA00AC5}"/>
          </ac:grpSpMkLst>
        </pc:grpChg>
        <pc:grpChg chg="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7" creationId="{187E24D9-3DF9-9FAD-E401-F754BFDA0F0E}"/>
          </ac:grpSpMkLst>
        </pc:grpChg>
        <pc:grpChg chg="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09" creationId="{534D9E7C-20F1-461A-329D-C90E7D5FB833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15" creationId="{BFD20633-E649-E8AC-8C97-844B6586DCDB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1.978" v="2791" actId="1076"/>
          <ac:grpSpMkLst>
            <pc:docMk/>
            <pc:sldMk cId="1913020666" sldId="369"/>
            <ac:grpSpMk id="119" creationId="{48DFFE99-443B-5F9D-DA96-CAFE9C49E614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1.978" v="2791" actId="1076"/>
          <ac:grpSpMkLst>
            <pc:docMk/>
            <pc:sldMk cId="1913020666" sldId="369"/>
            <ac:grpSpMk id="122" creationId="{4E1524E0-306C-A611-4871-9D4F22458464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9.241" v="2789"/>
          <ac:grpSpMkLst>
            <pc:docMk/>
            <pc:sldMk cId="1913020666" sldId="369"/>
            <ac:grpSpMk id="123" creationId="{4D9B8D60-A57B-6F7A-21D6-0A8A6F9AD36B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9.241" v="2789"/>
          <ac:grpSpMkLst>
            <pc:docMk/>
            <pc:sldMk cId="1913020666" sldId="369"/>
            <ac:grpSpMk id="124" creationId="{DD67EB7D-F321-9B2F-7B91-C3A2F97FFBB8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9.241" v="2789"/>
          <ac:grpSpMkLst>
            <pc:docMk/>
            <pc:sldMk cId="1913020666" sldId="369"/>
            <ac:grpSpMk id="129" creationId="{890B55C0-F343-9FAA-742E-675D437627C2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1.978" v="2791" actId="1076"/>
          <ac:grpSpMkLst>
            <pc:docMk/>
            <pc:sldMk cId="1913020666" sldId="369"/>
            <ac:grpSpMk id="132" creationId="{4696935A-7771-BEB1-66B6-C9B9FA3599C0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31.978" v="2791" actId="1076"/>
          <ac:grpSpMkLst>
            <pc:docMk/>
            <pc:sldMk cId="1913020666" sldId="369"/>
            <ac:grpSpMk id="136" creationId="{73633A32-3B00-F7AE-47B6-5B8C250CD0BA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9:55.759" v="2803" actId="571"/>
          <ac:grpSpMkLst>
            <pc:docMk/>
            <pc:sldMk cId="1913020666" sldId="369"/>
            <ac:grpSpMk id="139" creationId="{59B490CA-E42B-C534-9DC4-D2BC48801D3B}"/>
          </ac:grpSpMkLst>
        </pc:grpChg>
        <pc:picChg chg="del">
          <ac:chgData name="김근우(첨단원자력공학부)" userId="1966d26e-7976-44e3-92ce-cb8395d14386" providerId="ADAL" clId="{14602E88-63AF-49C9-8CE8-59F29C73A3FC}" dt="2024-10-10T11:39:25.931" v="943" actId="478"/>
          <ac:picMkLst>
            <pc:docMk/>
            <pc:sldMk cId="1913020666" sldId="369"/>
            <ac:picMk id="31" creationId="{8B80EEE7-063A-6027-60E1-5DC4C2D5E65B}"/>
          </ac:picMkLst>
        </pc:picChg>
        <pc:picChg chg="del">
          <ac:chgData name="김근우(첨단원자력공학부)" userId="1966d26e-7976-44e3-92ce-cb8395d14386" providerId="ADAL" clId="{14602E88-63AF-49C9-8CE8-59F29C73A3FC}" dt="2024-10-10T12:59:39.134" v="2793" actId="478"/>
          <ac:picMkLst>
            <pc:docMk/>
            <pc:sldMk cId="1913020666" sldId="369"/>
            <ac:picMk id="32" creationId="{16728FC4-6070-9701-7E11-5AAABFB4C2EA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1:55:29.218" v="1468" actId="21"/>
          <ac:picMkLst>
            <pc:docMk/>
            <pc:sldMk cId="1913020666" sldId="369"/>
            <ac:picMk id="39" creationId="{D6734A5C-5734-57DE-01DF-928C5886A7CA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2:08:14.581" v="1588" actId="21"/>
          <ac:picMkLst>
            <pc:docMk/>
            <pc:sldMk cId="1913020666" sldId="369"/>
            <ac:picMk id="50" creationId="{130B4E49-4CA0-C3B8-EA64-3B28DFA4C3A9}"/>
          </ac:picMkLst>
        </pc:picChg>
        <pc:picChg chg="mod">
          <ac:chgData name="김근우(첨단원자력공학부)" userId="1966d26e-7976-44e3-92ce-cb8395d14386" providerId="ADAL" clId="{14602E88-63AF-49C9-8CE8-59F29C73A3FC}" dt="2024-10-10T12:59:35.523" v="2792"/>
          <ac:picMkLst>
            <pc:docMk/>
            <pc:sldMk cId="1913020666" sldId="369"/>
            <ac:picMk id="63" creationId="{3377754A-2E8F-D056-3692-1D8EE9003288}"/>
          </ac:picMkLst>
        </pc:picChg>
        <pc:picChg chg="mod">
          <ac:chgData name="김근우(첨단원자력공학부)" userId="1966d26e-7976-44e3-92ce-cb8395d14386" providerId="ADAL" clId="{14602E88-63AF-49C9-8CE8-59F29C73A3FC}" dt="2024-10-10T12:59:35.523" v="2792"/>
          <ac:picMkLst>
            <pc:docMk/>
            <pc:sldMk cId="1913020666" sldId="369"/>
            <ac:picMk id="64" creationId="{941B1D20-4748-0A04-CF51-D0D68C257359}"/>
          </ac:picMkLst>
        </pc:picChg>
        <pc:picChg chg="mod">
          <ac:chgData name="김근우(첨단원자력공학부)" userId="1966d26e-7976-44e3-92ce-cb8395d14386" providerId="ADAL" clId="{14602E88-63AF-49C9-8CE8-59F29C73A3FC}" dt="2024-10-10T12:59:44.723" v="2798"/>
          <ac:picMkLst>
            <pc:docMk/>
            <pc:sldMk cId="1913020666" sldId="369"/>
            <ac:picMk id="92" creationId="{AC3C1901-BA5B-7090-3A44-A90817EDA2A3}"/>
          </ac:picMkLst>
        </pc:picChg>
        <pc:picChg chg="mod">
          <ac:chgData name="김근우(첨단원자력공학부)" userId="1966d26e-7976-44e3-92ce-cb8395d14386" providerId="ADAL" clId="{14602E88-63AF-49C9-8CE8-59F29C73A3FC}" dt="2024-10-10T12:59:44.723" v="2798"/>
          <ac:picMkLst>
            <pc:docMk/>
            <pc:sldMk cId="1913020666" sldId="369"/>
            <ac:picMk id="94" creationId="{DDEB47C8-E9F3-8D2F-BAB9-4AD0631AF2C8}"/>
          </ac:picMkLst>
        </pc:picChg>
        <pc:picChg chg="mod">
          <ac:chgData name="김근우(첨단원자력공학부)" userId="1966d26e-7976-44e3-92ce-cb8395d14386" providerId="ADAL" clId="{14602E88-63AF-49C9-8CE8-59F29C73A3FC}" dt="2024-10-10T12:59:29.241" v="2789"/>
          <ac:picMkLst>
            <pc:docMk/>
            <pc:sldMk cId="1913020666" sldId="369"/>
            <ac:picMk id="130" creationId="{C3464BDA-21A2-A3BA-8D3A-5F445BBC2E78}"/>
          </ac:picMkLst>
        </pc:picChg>
        <pc:picChg chg="mod">
          <ac:chgData name="김근우(첨단원자력공학부)" userId="1966d26e-7976-44e3-92ce-cb8395d14386" providerId="ADAL" clId="{14602E88-63AF-49C9-8CE8-59F29C73A3FC}" dt="2024-10-10T12:59:29.241" v="2789"/>
          <ac:picMkLst>
            <pc:docMk/>
            <pc:sldMk cId="1913020666" sldId="369"/>
            <ac:picMk id="131" creationId="{6BA8B517-F8F2-4002-5F73-CC3D47670770}"/>
          </ac:picMkLst>
        </pc:picChg>
        <pc:cxnChg chg="mod">
          <ac:chgData name="김근우(첨단원자력공학부)" userId="1966d26e-7976-44e3-92ce-cb8395d14386" providerId="ADAL" clId="{14602E88-63AF-49C9-8CE8-59F29C73A3FC}" dt="2024-10-10T11:53:46.575" v="1312" actId="164"/>
          <ac:cxnSpMkLst>
            <pc:docMk/>
            <pc:sldMk cId="1913020666" sldId="369"/>
            <ac:cxnSpMk id="22" creationId="{06C47898-362E-F806-9A8B-13A2213D1D2E}"/>
          </ac:cxnSpMkLst>
        </pc:cxnChg>
        <pc:cxnChg chg="mod">
          <ac:chgData name="김근우(첨단원자력공학부)" userId="1966d26e-7976-44e3-92ce-cb8395d14386" providerId="ADAL" clId="{14602E88-63AF-49C9-8CE8-59F29C73A3FC}" dt="2024-10-10T11:53:46.575" v="1312" actId="164"/>
          <ac:cxnSpMkLst>
            <pc:docMk/>
            <pc:sldMk cId="1913020666" sldId="369"/>
            <ac:cxnSpMk id="23" creationId="{16262ABE-EDC7-01F8-FACE-A558E3B57EDD}"/>
          </ac:cxnSpMkLst>
        </pc:cxnChg>
        <pc:cxnChg chg="del">
          <ac:chgData name="김근우(첨단원자력공학부)" userId="1966d26e-7976-44e3-92ce-cb8395d14386" providerId="ADAL" clId="{14602E88-63AF-49C9-8CE8-59F29C73A3FC}" dt="2024-10-10T11:41:07.366" v="975" actId="478"/>
          <ac:cxnSpMkLst>
            <pc:docMk/>
            <pc:sldMk cId="1913020666" sldId="369"/>
            <ac:cxnSpMk id="24" creationId="{F54C8671-0F3F-D318-30A6-BDA4AF3C19C2}"/>
          </ac:cxnSpMkLst>
        </pc:cxnChg>
        <pc:cxnChg chg="mod">
          <ac:chgData name="김근우(첨단원자력공학부)" userId="1966d26e-7976-44e3-92ce-cb8395d14386" providerId="ADAL" clId="{14602E88-63AF-49C9-8CE8-59F29C73A3FC}" dt="2024-10-10T11:41:12.065" v="978" actId="165"/>
          <ac:cxnSpMkLst>
            <pc:docMk/>
            <pc:sldMk cId="1913020666" sldId="369"/>
            <ac:cxnSpMk id="27" creationId="{AB983BB3-DCC3-39DE-73D4-4BCE87FEEAF5}"/>
          </ac:cxnSpMkLst>
        </pc:cxnChg>
        <pc:cxnChg chg="mod">
          <ac:chgData name="김근우(첨단원자력공학부)" userId="1966d26e-7976-44e3-92ce-cb8395d14386" providerId="ADAL" clId="{14602E88-63AF-49C9-8CE8-59F29C73A3FC}" dt="2024-10-10T13:31:44.149" v="3644" actId="14100"/>
          <ac:cxnSpMkLst>
            <pc:docMk/>
            <pc:sldMk cId="1913020666" sldId="369"/>
            <ac:cxnSpMk id="35" creationId="{3180A3C6-7F60-B3C9-C781-881420165C7D}"/>
          </ac:cxnSpMkLst>
        </pc:cxnChg>
        <pc:cxnChg chg="mod">
          <ac:chgData name="김근우(첨단원자력공학부)" userId="1966d26e-7976-44e3-92ce-cb8395d14386" providerId="ADAL" clId="{14602E88-63AF-49C9-8CE8-59F29C73A3FC}" dt="2024-10-10T13:31:46.769" v="3645" actId="14100"/>
          <ac:cxnSpMkLst>
            <pc:docMk/>
            <pc:sldMk cId="1913020666" sldId="369"/>
            <ac:cxnSpMk id="36" creationId="{F757FDEE-6C0D-A74E-3797-308E31DA4712}"/>
          </ac:cxnSpMkLst>
        </pc:cxnChg>
        <pc:cxnChg chg="mod">
          <ac:chgData name="김근우(첨단원자력공학부)" userId="1966d26e-7976-44e3-92ce-cb8395d14386" providerId="ADAL" clId="{14602E88-63AF-49C9-8CE8-59F29C73A3FC}" dt="2024-10-10T12:59:35.523" v="2792"/>
          <ac:cxnSpMkLst>
            <pc:docMk/>
            <pc:sldMk cId="1913020666" sldId="369"/>
            <ac:cxnSpMk id="53" creationId="{B4E51EFA-059C-88ED-6A00-12A347E99BE3}"/>
          </ac:cxnSpMkLst>
        </pc:cxnChg>
        <pc:cxnChg chg="mod">
          <ac:chgData name="김근우(첨단원자력공학부)" userId="1966d26e-7976-44e3-92ce-cb8395d14386" providerId="ADAL" clId="{14602E88-63AF-49C9-8CE8-59F29C73A3FC}" dt="2024-10-10T12:59:35.523" v="2792"/>
          <ac:cxnSpMkLst>
            <pc:docMk/>
            <pc:sldMk cId="1913020666" sldId="369"/>
            <ac:cxnSpMk id="67" creationId="{266FB32C-8227-AA95-7DA9-36F520E4B8D7}"/>
          </ac:cxnSpMkLst>
        </pc:cxnChg>
        <pc:cxnChg chg="mod">
          <ac:chgData name="김근우(첨단원자력공학부)" userId="1966d26e-7976-44e3-92ce-cb8395d14386" providerId="ADAL" clId="{14602E88-63AF-49C9-8CE8-59F29C73A3FC}" dt="2024-10-10T12:59:35.523" v="2792"/>
          <ac:cxnSpMkLst>
            <pc:docMk/>
            <pc:sldMk cId="1913020666" sldId="369"/>
            <ac:cxnSpMk id="68" creationId="{BB9A3AED-5BA6-BF7B-A0C8-FAC729724AEE}"/>
          </ac:cxnSpMkLst>
        </pc:cxnChg>
        <pc:cxnChg chg="mod">
          <ac:chgData name="김근우(첨단원자력공학부)" userId="1966d26e-7976-44e3-92ce-cb8395d14386" providerId="ADAL" clId="{14602E88-63AF-49C9-8CE8-59F29C73A3FC}" dt="2024-10-10T12:59:35.523" v="2792"/>
          <ac:cxnSpMkLst>
            <pc:docMk/>
            <pc:sldMk cId="1913020666" sldId="369"/>
            <ac:cxnSpMk id="71" creationId="{08D2DDE9-1B5B-DE85-C46A-60FE1F0CD15E}"/>
          </ac:cxnSpMkLst>
        </pc:cxnChg>
        <pc:cxnChg chg="mod">
          <ac:chgData name="김근우(첨단원자력공학부)" userId="1966d26e-7976-44e3-92ce-cb8395d14386" providerId="ADAL" clId="{14602E88-63AF-49C9-8CE8-59F29C73A3FC}" dt="2024-10-10T12:59:44.723" v="2798"/>
          <ac:cxnSpMkLst>
            <pc:docMk/>
            <pc:sldMk cId="1913020666" sldId="369"/>
            <ac:cxnSpMk id="75" creationId="{DCA14DE2-7C59-DDA6-1857-4703CE7E608A}"/>
          </ac:cxnSpMkLst>
        </pc:cxnChg>
        <pc:cxnChg chg="del">
          <ac:chgData name="김근우(첨단원자력공학부)" userId="1966d26e-7976-44e3-92ce-cb8395d14386" providerId="ADAL" clId="{14602E88-63AF-49C9-8CE8-59F29C73A3FC}" dt="2024-10-10T11:39:16.532" v="940" actId="478"/>
          <ac:cxnSpMkLst>
            <pc:docMk/>
            <pc:sldMk cId="1913020666" sldId="369"/>
            <ac:cxnSpMk id="90" creationId="{085E5AC7-41DD-10C7-8580-2D1597E91181}"/>
          </ac:cxnSpMkLst>
        </pc:cxnChg>
        <pc:cxnChg chg="mod">
          <ac:chgData name="김근우(첨단원자력공학부)" userId="1966d26e-7976-44e3-92ce-cb8395d14386" providerId="ADAL" clId="{14602E88-63AF-49C9-8CE8-59F29C73A3FC}" dt="2024-10-10T17:01:41.038" v="7954" actId="1076"/>
          <ac:cxnSpMkLst>
            <pc:docMk/>
            <pc:sldMk cId="1913020666" sldId="369"/>
            <ac:cxnSpMk id="97" creationId="{6E6BE9B6-93D8-2A12-B01F-CEFA81064BF5}"/>
          </ac:cxnSpMkLst>
        </pc:cxnChg>
        <pc:cxnChg chg="mod">
          <ac:chgData name="김근우(첨단원자력공학부)" userId="1966d26e-7976-44e3-92ce-cb8395d14386" providerId="ADAL" clId="{14602E88-63AF-49C9-8CE8-59F29C73A3FC}" dt="2024-10-10T17:01:41.038" v="7954" actId="1076"/>
          <ac:cxnSpMkLst>
            <pc:docMk/>
            <pc:sldMk cId="1913020666" sldId="369"/>
            <ac:cxnSpMk id="98" creationId="{D8672A2E-4085-6A54-C162-E226CA1F833C}"/>
          </ac:cxnSpMkLst>
        </pc:cxnChg>
        <pc:cxnChg chg="mod">
          <ac:chgData name="김근우(첨단원자력공학부)" userId="1966d26e-7976-44e3-92ce-cb8395d14386" providerId="ADAL" clId="{14602E88-63AF-49C9-8CE8-59F29C73A3FC}" dt="2024-10-10T12:59:44.723" v="2798"/>
          <ac:cxnSpMkLst>
            <pc:docMk/>
            <pc:sldMk cId="1913020666" sldId="369"/>
            <ac:cxnSpMk id="101" creationId="{6B262B12-FF7B-27F1-FB6B-BE4EF003B4F1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03" creationId="{B4080FC6-DFAB-F1C3-7C02-F7EEA93B2655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12" creationId="{5E8E4AAF-C852-EEDF-19D7-BAAB131D5BF7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13" creationId="{E4B210FA-5515-9909-7385-ACCD0F68E50A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17" creationId="{B750AF2F-0145-BE79-62A5-03A116A4DA1D}"/>
          </ac:cxnSpMkLst>
        </pc:cxnChg>
        <pc:cxnChg chg="mod">
          <ac:chgData name="김근우(첨단원자력공학부)" userId="1966d26e-7976-44e3-92ce-cb8395d14386" providerId="ADAL" clId="{14602E88-63AF-49C9-8CE8-59F29C73A3FC}" dt="2024-10-10T12:59:55.759" v="2803" actId="571"/>
          <ac:cxnSpMkLst>
            <pc:docMk/>
            <pc:sldMk cId="1913020666" sldId="369"/>
            <ac:cxnSpMk id="118" creationId="{AFE3DF56-168D-BD0E-B660-51B7B83325E7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9.241" v="2789"/>
          <ac:cxnSpMkLst>
            <pc:docMk/>
            <pc:sldMk cId="1913020666" sldId="369"/>
            <ac:cxnSpMk id="121" creationId="{AE52E880-9037-2A3A-CC58-783FFE26023F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9.241" v="2789"/>
          <ac:cxnSpMkLst>
            <pc:docMk/>
            <pc:sldMk cId="1913020666" sldId="369"/>
            <ac:cxnSpMk id="134" creationId="{D597C2CC-AE86-D6B2-3125-E4717A10A0C9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9.241" v="2789"/>
          <ac:cxnSpMkLst>
            <pc:docMk/>
            <pc:sldMk cId="1913020666" sldId="369"/>
            <ac:cxnSpMk id="135" creationId="{92A44537-8B9A-A197-E7DD-D6DCC011C0CC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9.241" v="2789"/>
          <ac:cxnSpMkLst>
            <pc:docMk/>
            <pc:sldMk cId="1913020666" sldId="369"/>
            <ac:cxnSpMk id="138" creationId="{814E9F47-8F5C-90A5-AE8D-B175589AB500}"/>
          </ac:cxnSpMkLst>
        </pc:cxnChg>
      </pc:sldChg>
      <pc:sldChg chg="addSp delSp modSp add mod ord delAnim modAnim">
        <pc:chgData name="김근우(첨단원자력공학부)" userId="1966d26e-7976-44e3-92ce-cb8395d14386" providerId="ADAL" clId="{14602E88-63AF-49C9-8CE8-59F29C73A3FC}" dt="2024-10-10T16:39:05.826" v="7869"/>
        <pc:sldMkLst>
          <pc:docMk/>
          <pc:sldMk cId="260762405" sldId="370"/>
        </pc:sldMkLst>
        <pc:spChg chg="mod">
          <ac:chgData name="김근우(첨단원자력공학부)" userId="1966d26e-7976-44e3-92ce-cb8395d14386" providerId="ADAL" clId="{14602E88-63AF-49C9-8CE8-59F29C73A3FC}" dt="2024-10-10T12:50:18.664" v="2658" actId="1076"/>
          <ac:spMkLst>
            <pc:docMk/>
            <pc:sldMk cId="260762405" sldId="370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14602E88-63AF-49C9-8CE8-59F29C73A3FC}" dt="2024-10-10T12:46:22.135" v="2599" actId="20577"/>
          <ac:spMkLst>
            <pc:docMk/>
            <pc:sldMk cId="260762405" sldId="370"/>
            <ac:spMk id="3" creationId="{69DD1022-EF64-D82F-AF34-84835BEF9B28}"/>
          </ac:spMkLst>
        </pc:spChg>
        <pc:spChg chg="add mod">
          <ac:chgData name="김근우(첨단원자력공학부)" userId="1966d26e-7976-44e3-92ce-cb8395d14386" providerId="ADAL" clId="{14602E88-63AF-49C9-8CE8-59F29C73A3FC}" dt="2024-10-10T15:42:06.874" v="7295" actId="14100"/>
          <ac:spMkLst>
            <pc:docMk/>
            <pc:sldMk cId="260762405" sldId="370"/>
            <ac:spMk id="3" creationId="{9F62A2A7-47F2-DF1C-AE73-1F5D82087DE6}"/>
          </ac:spMkLst>
        </pc:spChg>
        <pc:spChg chg="mod">
          <ac:chgData name="김근우(첨단원자력공학부)" userId="1966d26e-7976-44e3-92ce-cb8395d14386" providerId="ADAL" clId="{14602E88-63AF-49C9-8CE8-59F29C73A3FC}" dt="2024-10-10T16:38:50.426" v="7866"/>
          <ac:spMkLst>
            <pc:docMk/>
            <pc:sldMk cId="260762405" sldId="370"/>
            <ac:spMk id="5" creationId="{8BFF3EA4-66CD-B22F-053D-6B36D4709B15}"/>
          </ac:spMkLst>
        </pc:spChg>
        <pc:spChg chg="mod">
          <ac:chgData name="김근우(첨단원자력공학부)" userId="1966d26e-7976-44e3-92ce-cb8395d14386" providerId="ADAL" clId="{14602E88-63AF-49C9-8CE8-59F29C73A3FC}" dt="2024-10-10T16:38:50.426" v="7866"/>
          <ac:spMkLst>
            <pc:docMk/>
            <pc:sldMk cId="260762405" sldId="370"/>
            <ac:spMk id="6" creationId="{BA11E2AD-0379-054F-CBF3-0B866BB5FBDE}"/>
          </ac:spMkLst>
        </pc:spChg>
        <pc:spChg chg="del">
          <ac:chgData name="김근우(첨단원자력공학부)" userId="1966d26e-7976-44e3-92ce-cb8395d14386" providerId="ADAL" clId="{14602E88-63AF-49C9-8CE8-59F29C73A3FC}" dt="2024-10-10T12:10:07.641" v="1609" actId="478"/>
          <ac:spMkLst>
            <pc:docMk/>
            <pc:sldMk cId="260762405" sldId="370"/>
            <ac:spMk id="6" creationId="{FCC32AB3-E277-4547-D932-CDF380B07F26}"/>
          </ac:spMkLst>
        </pc:spChg>
        <pc:spChg chg="mod">
          <ac:chgData name="김근우(첨단원자력공학부)" userId="1966d26e-7976-44e3-92ce-cb8395d14386" providerId="ADAL" clId="{14602E88-63AF-49C9-8CE8-59F29C73A3FC}" dt="2024-10-10T16:38:50.426" v="7866"/>
          <ac:spMkLst>
            <pc:docMk/>
            <pc:sldMk cId="260762405" sldId="370"/>
            <ac:spMk id="8" creationId="{09DEE084-707B-EF27-3EB2-9B7541ADAE25}"/>
          </ac:spMkLst>
        </pc:spChg>
        <pc:spChg chg="mod">
          <ac:chgData name="김근우(첨단원자력공학부)" userId="1966d26e-7976-44e3-92ce-cb8395d14386" providerId="ADAL" clId="{14602E88-63AF-49C9-8CE8-59F29C73A3FC}" dt="2024-10-10T16:38:50.426" v="7866"/>
          <ac:spMkLst>
            <pc:docMk/>
            <pc:sldMk cId="260762405" sldId="370"/>
            <ac:spMk id="9" creationId="{F0CD0CDD-2CAE-69E0-3BC9-C2C3D2856397}"/>
          </ac:spMkLst>
        </pc:spChg>
        <pc:spChg chg="mod">
          <ac:chgData name="김근우(첨단원자력공학부)" userId="1966d26e-7976-44e3-92ce-cb8395d14386" providerId="ADAL" clId="{14602E88-63AF-49C9-8CE8-59F29C73A3FC}" dt="2024-10-10T16:39:00.424" v="7868" actId="571"/>
          <ac:spMkLst>
            <pc:docMk/>
            <pc:sldMk cId="260762405" sldId="370"/>
            <ac:spMk id="11" creationId="{9143F32F-4EAA-B393-FED6-A094B849DE25}"/>
          </ac:spMkLst>
        </pc:spChg>
        <pc:spChg chg="mod">
          <ac:chgData name="김근우(첨단원자력공학부)" userId="1966d26e-7976-44e3-92ce-cb8395d14386" providerId="ADAL" clId="{14602E88-63AF-49C9-8CE8-59F29C73A3FC}" dt="2024-10-10T16:39:00.424" v="7868" actId="571"/>
          <ac:spMkLst>
            <pc:docMk/>
            <pc:sldMk cId="260762405" sldId="370"/>
            <ac:spMk id="12" creationId="{C87BC9EF-AC55-7372-FC66-60F503B97DFC}"/>
          </ac:spMkLst>
        </pc:spChg>
        <pc:spChg chg="mod">
          <ac:chgData name="김근우(첨단원자력공학부)" userId="1966d26e-7976-44e3-92ce-cb8395d14386" providerId="ADAL" clId="{14602E88-63AF-49C9-8CE8-59F29C73A3FC}" dt="2024-10-10T16:39:00.424" v="7868" actId="571"/>
          <ac:spMkLst>
            <pc:docMk/>
            <pc:sldMk cId="260762405" sldId="370"/>
            <ac:spMk id="14" creationId="{9F159338-0C28-0499-E17C-660CA61310D4}"/>
          </ac:spMkLst>
        </pc:spChg>
        <pc:spChg chg="mod">
          <ac:chgData name="김근우(첨단원자력공학부)" userId="1966d26e-7976-44e3-92ce-cb8395d14386" providerId="ADAL" clId="{14602E88-63AF-49C9-8CE8-59F29C73A3FC}" dt="2024-10-10T16:39:00.424" v="7868" actId="571"/>
          <ac:spMkLst>
            <pc:docMk/>
            <pc:sldMk cId="260762405" sldId="370"/>
            <ac:spMk id="15" creationId="{349CA02F-34B7-86B5-6557-4F39D78B1D22}"/>
          </ac:spMkLst>
        </pc:spChg>
        <pc:spChg chg="mod">
          <ac:chgData name="김근우(첨단원자력공학부)" userId="1966d26e-7976-44e3-92ce-cb8395d14386" providerId="ADAL" clId="{14602E88-63AF-49C9-8CE8-59F29C73A3FC}" dt="2024-10-10T14:17:30.360" v="5390" actId="20577"/>
          <ac:spMkLst>
            <pc:docMk/>
            <pc:sldMk cId="260762405" sldId="370"/>
            <ac:spMk id="30" creationId="{6F295670-7587-3A98-A7A1-B12A55C94A3C}"/>
          </ac:spMkLst>
        </pc:spChg>
        <pc:spChg chg="del mod">
          <ac:chgData name="김근우(첨단원자력공학부)" userId="1966d26e-7976-44e3-92ce-cb8395d14386" providerId="ADAL" clId="{14602E88-63AF-49C9-8CE8-59F29C73A3FC}" dt="2024-10-10T12:24:36.187" v="1980" actId="478"/>
          <ac:spMkLst>
            <pc:docMk/>
            <pc:sldMk cId="260762405" sldId="370"/>
            <ac:spMk id="43" creationId="{12B2BCEB-5666-49D5-27C3-187147EEF766}"/>
          </ac:spMkLst>
        </pc:spChg>
        <pc:spChg chg="del mod">
          <ac:chgData name="김근우(첨단원자력공학부)" userId="1966d26e-7976-44e3-92ce-cb8395d14386" providerId="ADAL" clId="{14602E88-63AF-49C9-8CE8-59F29C73A3FC}" dt="2024-10-10T12:24:34.583" v="1979" actId="478"/>
          <ac:spMkLst>
            <pc:docMk/>
            <pc:sldMk cId="260762405" sldId="370"/>
            <ac:spMk id="45" creationId="{B300D651-523E-BCB2-657B-15411EE81C9A}"/>
          </ac:spMkLst>
        </pc:spChg>
        <pc:spChg chg="del mod topLvl">
          <ac:chgData name="김근우(첨단원자력공학부)" userId="1966d26e-7976-44e3-92ce-cb8395d14386" providerId="ADAL" clId="{14602E88-63AF-49C9-8CE8-59F29C73A3FC}" dt="2024-10-10T12:24:37.087" v="1981" actId="478"/>
          <ac:spMkLst>
            <pc:docMk/>
            <pc:sldMk cId="260762405" sldId="370"/>
            <ac:spMk id="47" creationId="{FBB53162-F04F-267A-3B9D-310CFCA5A79E}"/>
          </ac:spMkLst>
        </pc:spChg>
        <pc:spChg chg="mod topLvl">
          <ac:chgData name="김근우(첨단원자력공학부)" userId="1966d26e-7976-44e3-92ce-cb8395d14386" providerId="ADAL" clId="{14602E88-63AF-49C9-8CE8-59F29C73A3FC}" dt="2024-10-10T12:59:22.553" v="2784" actId="164"/>
          <ac:spMkLst>
            <pc:docMk/>
            <pc:sldMk cId="260762405" sldId="370"/>
            <ac:spMk id="48" creationId="{A2F62DB1-7C61-D7A0-CEA4-BCC8E08FBD84}"/>
          </ac:spMkLst>
        </pc:spChg>
        <pc:spChg chg="add del mod">
          <ac:chgData name="김근우(첨단원자력공학부)" userId="1966d26e-7976-44e3-92ce-cb8395d14386" providerId="ADAL" clId="{14602E88-63AF-49C9-8CE8-59F29C73A3FC}" dt="2024-10-10T12:42:42.109" v="2516" actId="478"/>
          <ac:spMkLst>
            <pc:docMk/>
            <pc:sldMk cId="260762405" sldId="370"/>
            <ac:spMk id="57" creationId="{C4F0D4A4-FBE8-1E88-7066-A52F50B29655}"/>
          </ac:spMkLst>
        </pc:spChg>
        <pc:spChg chg="add mod">
          <ac:chgData name="김근우(첨단원자력공학부)" userId="1966d26e-7976-44e3-92ce-cb8395d14386" providerId="ADAL" clId="{14602E88-63AF-49C9-8CE8-59F29C73A3FC}" dt="2024-10-10T12:44:46.962" v="2530" actId="14100"/>
          <ac:spMkLst>
            <pc:docMk/>
            <pc:sldMk cId="260762405" sldId="370"/>
            <ac:spMk id="59" creationId="{E06C8130-6043-2470-CF27-84DF1DDBE1F2}"/>
          </ac:spMkLst>
        </pc:spChg>
        <pc:spChg chg="add mod">
          <ac:chgData name="김근우(첨단원자력공학부)" userId="1966d26e-7976-44e3-92ce-cb8395d14386" providerId="ADAL" clId="{14602E88-63AF-49C9-8CE8-59F29C73A3FC}" dt="2024-10-10T12:44:51.822" v="2532" actId="14100"/>
          <ac:spMkLst>
            <pc:docMk/>
            <pc:sldMk cId="260762405" sldId="370"/>
            <ac:spMk id="60" creationId="{41220A11-352D-3D49-9836-0623C8E08A95}"/>
          </ac:spMkLst>
        </pc:spChg>
        <pc:spChg chg="add mod">
          <ac:chgData name="김근우(첨단원자력공학부)" userId="1966d26e-7976-44e3-92ce-cb8395d14386" providerId="ADAL" clId="{14602E88-63AF-49C9-8CE8-59F29C73A3FC}" dt="2024-10-10T12:45:11.376" v="2535" actId="14100"/>
          <ac:spMkLst>
            <pc:docMk/>
            <pc:sldMk cId="260762405" sldId="370"/>
            <ac:spMk id="61" creationId="{610F76E9-A5EC-72C8-2EB2-2F057A53E3FD}"/>
          </ac:spMkLst>
        </pc:spChg>
        <pc:spChg chg="add mod">
          <ac:chgData name="김근우(첨단원자력공학부)" userId="1966d26e-7976-44e3-92ce-cb8395d14386" providerId="ADAL" clId="{14602E88-63AF-49C9-8CE8-59F29C73A3FC}" dt="2024-10-10T12:50:40.478" v="2665" actId="1076"/>
          <ac:spMkLst>
            <pc:docMk/>
            <pc:sldMk cId="260762405" sldId="370"/>
            <ac:spMk id="62" creationId="{624742B3-7855-AC9C-37B4-1D5DA0C939BF}"/>
          </ac:spMkLst>
        </pc:spChg>
        <pc:spChg chg="add mod">
          <ac:chgData name="김근우(첨단원자력공학부)" userId="1966d26e-7976-44e3-92ce-cb8395d14386" providerId="ADAL" clId="{14602E88-63AF-49C9-8CE8-59F29C73A3FC}" dt="2024-10-10T12:50:55.643" v="2673" actId="1076"/>
          <ac:spMkLst>
            <pc:docMk/>
            <pc:sldMk cId="260762405" sldId="370"/>
            <ac:spMk id="68" creationId="{3BF30B4F-231B-2540-727F-FB02188D0BD9}"/>
          </ac:spMkLst>
        </pc:spChg>
        <pc:spChg chg="add del mod">
          <ac:chgData name="김근우(첨단원자력공학부)" userId="1966d26e-7976-44e3-92ce-cb8395d14386" providerId="ADAL" clId="{14602E88-63AF-49C9-8CE8-59F29C73A3FC}" dt="2024-10-10T12:47:05.075" v="2645" actId="478"/>
          <ac:spMkLst>
            <pc:docMk/>
            <pc:sldMk cId="260762405" sldId="370"/>
            <ac:spMk id="72" creationId="{F5D4432A-6260-9065-35FB-5CD2DB766119}"/>
          </ac:spMkLst>
        </pc:spChg>
        <pc:spChg chg="add del mod">
          <ac:chgData name="김근우(첨단원자력공학부)" userId="1966d26e-7976-44e3-92ce-cb8395d14386" providerId="ADAL" clId="{14602E88-63AF-49C9-8CE8-59F29C73A3FC}" dt="2024-10-10T12:47:04.880" v="2644" actId="478"/>
          <ac:spMkLst>
            <pc:docMk/>
            <pc:sldMk cId="260762405" sldId="370"/>
            <ac:spMk id="74" creationId="{CAB8D4B2-AD86-07FA-BA44-A898D1345D96}"/>
          </ac:spMkLst>
        </pc:spChg>
        <pc:spChg chg="add del mod">
          <ac:chgData name="김근우(첨단원자력공학부)" userId="1966d26e-7976-44e3-92ce-cb8395d14386" providerId="ADAL" clId="{14602E88-63AF-49C9-8CE8-59F29C73A3FC}" dt="2024-10-10T12:52:19.046" v="2728" actId="21"/>
          <ac:spMkLst>
            <pc:docMk/>
            <pc:sldMk cId="260762405" sldId="370"/>
            <ac:spMk id="87" creationId="{3FD4B7D2-7E58-240B-445F-C9FD7526DD58}"/>
          </ac:spMkLst>
        </pc:spChg>
        <pc:spChg chg="add del mod">
          <ac:chgData name="김근우(첨단원자력공학부)" userId="1966d26e-7976-44e3-92ce-cb8395d14386" providerId="ADAL" clId="{14602E88-63AF-49C9-8CE8-59F29C73A3FC}" dt="2024-10-10T12:54:30.134" v="2738" actId="478"/>
          <ac:spMkLst>
            <pc:docMk/>
            <pc:sldMk cId="260762405" sldId="370"/>
            <ac:spMk id="88" creationId="{9A8E9E0A-9AF7-45F8-28F9-4B8D5BBF6F9E}"/>
          </ac:spMkLst>
        </pc:spChg>
        <pc:spChg chg="add del mod">
          <ac:chgData name="김근우(첨단원자력공학부)" userId="1966d26e-7976-44e3-92ce-cb8395d14386" providerId="ADAL" clId="{14602E88-63AF-49C9-8CE8-59F29C73A3FC}" dt="2024-10-10T12:54:30.134" v="2738" actId="478"/>
          <ac:spMkLst>
            <pc:docMk/>
            <pc:sldMk cId="260762405" sldId="370"/>
            <ac:spMk id="89" creationId="{4EDE2AF9-F636-9F1F-B3EB-6683E1FD0A0E}"/>
          </ac:spMkLst>
        </pc:spChg>
        <pc:spChg chg="add mod">
          <ac:chgData name="김근우(첨단원자력공학부)" userId="1966d26e-7976-44e3-92ce-cb8395d14386" providerId="ADAL" clId="{14602E88-63AF-49C9-8CE8-59F29C73A3FC}" dt="2024-10-10T12:58:33.357" v="2783" actId="1076"/>
          <ac:spMkLst>
            <pc:docMk/>
            <pc:sldMk cId="260762405" sldId="370"/>
            <ac:spMk id="92" creationId="{7EA4DD31-C5E5-9029-5CF6-6FF03571E589}"/>
          </ac:spMkLst>
        </pc:spChg>
        <pc:spChg chg="add mod">
          <ac:chgData name="김근우(첨단원자력공학부)" userId="1966d26e-7976-44e3-92ce-cb8395d14386" providerId="ADAL" clId="{14602E88-63AF-49C9-8CE8-59F29C73A3FC}" dt="2024-10-10T12:55:30.509" v="2779" actId="164"/>
          <ac:spMkLst>
            <pc:docMk/>
            <pc:sldMk cId="260762405" sldId="370"/>
            <ac:spMk id="93" creationId="{EAF30061-C474-08D5-8A20-492FAC5D5707}"/>
          </ac:spMkLst>
        </pc:spChg>
        <pc:spChg chg="mod">
          <ac:chgData name="김근우(첨단원자력공학부)" userId="1966d26e-7976-44e3-92ce-cb8395d14386" providerId="ADAL" clId="{14602E88-63AF-49C9-8CE8-59F29C73A3FC}" dt="2024-10-10T13:00:54.195" v="2829" actId="6549"/>
          <ac:spMkLst>
            <pc:docMk/>
            <pc:sldMk cId="260762405" sldId="370"/>
            <ac:spMk id="100" creationId="{A2F62DB1-7C61-D7A0-CEA4-BCC8E08FBD84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05" creationId="{E06C8130-6043-2470-CF27-84DF1DDBE1F2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06" creationId="{41220A11-352D-3D49-9836-0623C8E08A95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07" creationId="{610F76E9-A5EC-72C8-2EB2-2F057A53E3FD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08" creationId="{69DD1022-EF64-D82F-AF34-84835BEF9B28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13" creationId="{624742B3-7855-AC9C-37B4-1D5DA0C939BF}"/>
          </ac:spMkLst>
        </pc:spChg>
        <pc:spChg chg="mod">
          <ac:chgData name="김근우(첨단원자력공학부)" userId="1966d26e-7976-44e3-92ce-cb8395d14386" providerId="ADAL" clId="{14602E88-63AF-49C9-8CE8-59F29C73A3FC}" dt="2024-10-10T12:59:26.591" v="2786"/>
          <ac:spMkLst>
            <pc:docMk/>
            <pc:sldMk cId="260762405" sldId="370"/>
            <ac:spMk id="117" creationId="{3BF30B4F-231B-2540-727F-FB02188D0BD9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0" creationId="{4CAFB9D0-86FB-D059-02F7-2684111C11CC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5" creationId="{A415C30D-298F-180C-EA7C-3F834CB0C010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6" creationId="{3AEBC105-8356-C76A-4676-64F2D56D55FD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7" creationId="{E37FE0F2-173A-9CA8-13F9-0DF878A61359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28" creationId="{8A51D7F5-BF66-ADB7-A0C0-73E5A6416418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33" creationId="{FB30463E-1FB0-51B1-1FCD-E7D7D21D5481}"/>
          </ac:spMkLst>
        </pc:spChg>
        <pc:spChg chg="mod">
          <ac:chgData name="김근우(첨단원자력공학부)" userId="1966d26e-7976-44e3-92ce-cb8395d14386" providerId="ADAL" clId="{14602E88-63AF-49C9-8CE8-59F29C73A3FC}" dt="2024-10-10T12:59:27.016" v="2787"/>
          <ac:spMkLst>
            <pc:docMk/>
            <pc:sldMk cId="260762405" sldId="370"/>
            <ac:spMk id="137" creationId="{4B685095-B1F3-1828-9264-222CDD067EBE}"/>
          </ac:spMkLst>
        </pc:spChg>
        <pc:spChg chg="add mod">
          <ac:chgData name="김근우(첨단원자력공학부)" userId="1966d26e-7976-44e3-92ce-cb8395d14386" providerId="ADAL" clId="{14602E88-63AF-49C9-8CE8-59F29C73A3FC}" dt="2024-10-10T13:03:55.481" v="2906" actId="164"/>
          <ac:spMkLst>
            <pc:docMk/>
            <pc:sldMk cId="260762405" sldId="370"/>
            <ac:spMk id="141" creationId="{06280991-4E04-5C62-BD45-57A8C423690A}"/>
          </ac:spMkLst>
        </pc:spChg>
        <pc:spChg chg="add mod">
          <ac:chgData name="김근우(첨단원자력공학부)" userId="1966d26e-7976-44e3-92ce-cb8395d14386" providerId="ADAL" clId="{14602E88-63AF-49C9-8CE8-59F29C73A3FC}" dt="2024-10-10T13:03:55.481" v="2906" actId="164"/>
          <ac:spMkLst>
            <pc:docMk/>
            <pc:sldMk cId="260762405" sldId="370"/>
            <ac:spMk id="142" creationId="{EF4DE55B-DB50-5629-138A-510BB4CED08E}"/>
          </ac:spMkLst>
        </pc:spChg>
        <pc:spChg chg="add mod">
          <ac:chgData name="김근우(첨단원자력공학부)" userId="1966d26e-7976-44e3-92ce-cb8395d14386" providerId="ADAL" clId="{14602E88-63AF-49C9-8CE8-59F29C73A3FC}" dt="2024-10-10T13:03:55.481" v="2906" actId="164"/>
          <ac:spMkLst>
            <pc:docMk/>
            <pc:sldMk cId="260762405" sldId="370"/>
            <ac:spMk id="143" creationId="{B18B498E-9CBA-D05E-7BF9-48528AC2B972}"/>
          </ac:spMkLst>
        </pc:spChg>
        <pc:spChg chg="add mod">
          <ac:chgData name="김근우(첨단원자력공학부)" userId="1966d26e-7976-44e3-92ce-cb8395d14386" providerId="ADAL" clId="{14602E88-63AF-49C9-8CE8-59F29C73A3FC}" dt="2024-10-10T13:08:17.736" v="2977" actId="165"/>
          <ac:spMkLst>
            <pc:docMk/>
            <pc:sldMk cId="260762405" sldId="370"/>
            <ac:spMk id="149" creationId="{94D4B386-2E81-C01D-2A20-7553179DEB6A}"/>
          </ac:spMkLst>
        </pc:spChg>
        <pc:spChg chg="mod">
          <ac:chgData name="김근우(첨단원자력공학부)" userId="1966d26e-7976-44e3-92ce-cb8395d14386" providerId="ADAL" clId="{14602E88-63AF-49C9-8CE8-59F29C73A3FC}" dt="2024-10-10T13:08:24.834" v="2981" actId="165"/>
          <ac:spMkLst>
            <pc:docMk/>
            <pc:sldMk cId="260762405" sldId="370"/>
            <ac:spMk id="153" creationId="{799C5987-1470-0357-9776-ED8BFF412DE7}"/>
          </ac:spMkLst>
        </pc:spChg>
        <pc:spChg chg="del mod">
          <ac:chgData name="김근우(첨단원자력공학부)" userId="1966d26e-7976-44e3-92ce-cb8395d14386" providerId="ADAL" clId="{14602E88-63AF-49C9-8CE8-59F29C73A3FC}" dt="2024-10-10T13:11:14.280" v="3032" actId="478"/>
          <ac:spMkLst>
            <pc:docMk/>
            <pc:sldMk cId="260762405" sldId="370"/>
            <ac:spMk id="154" creationId="{6DE0487B-8C54-FD92-1588-DFDD127CCBFC}"/>
          </ac:spMkLst>
        </pc:spChg>
        <pc:spChg chg="del mod">
          <ac:chgData name="김근우(첨단원자력공학부)" userId="1966d26e-7976-44e3-92ce-cb8395d14386" providerId="ADAL" clId="{14602E88-63AF-49C9-8CE8-59F29C73A3FC}" dt="2024-10-10T13:11:12.839" v="3031" actId="478"/>
          <ac:spMkLst>
            <pc:docMk/>
            <pc:sldMk cId="260762405" sldId="370"/>
            <ac:spMk id="155" creationId="{9AC6EEEC-BA90-4B64-A9B7-DCC114C8DBA4}"/>
          </ac:spMkLst>
        </pc:spChg>
        <pc:spChg chg="add 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60" creationId="{D62C1BA4-C2B1-430A-6151-A6B4AF5C8054}"/>
          </ac:spMkLst>
        </pc:spChg>
        <pc:spChg chg="add 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61" creationId="{4BDB0253-5905-86FD-865F-3BF4B986AF62}"/>
          </ac:spMkLst>
        </pc:spChg>
        <pc:spChg chg="add del mod">
          <ac:chgData name="김근우(첨단원자력공학부)" userId="1966d26e-7976-44e3-92ce-cb8395d14386" providerId="ADAL" clId="{14602E88-63AF-49C9-8CE8-59F29C73A3FC}" dt="2024-10-10T13:09:08.890" v="2990" actId="478"/>
          <ac:spMkLst>
            <pc:docMk/>
            <pc:sldMk cId="260762405" sldId="370"/>
            <ac:spMk id="162" creationId="{18BF0DD8-D4C2-3103-1B18-9262D355E75A}"/>
          </ac:spMkLst>
        </pc:spChg>
        <pc:spChg chg="add del mod">
          <ac:chgData name="김근우(첨단원자력공학부)" userId="1966d26e-7976-44e3-92ce-cb8395d14386" providerId="ADAL" clId="{14602E88-63AF-49C9-8CE8-59F29C73A3FC}" dt="2024-10-10T13:09:08.890" v="2990" actId="478"/>
          <ac:spMkLst>
            <pc:docMk/>
            <pc:sldMk cId="260762405" sldId="370"/>
            <ac:spMk id="163" creationId="{876F7B0A-803A-A213-DE89-374375B9009A}"/>
          </ac:spMkLst>
        </pc:spChg>
        <pc:spChg chg="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0" creationId="{62E484F6-CAB2-F546-3CC8-F469E1D8F5DB}"/>
          </ac:spMkLst>
        </pc:spChg>
        <pc:spChg chg="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1" creationId="{1B77F249-7AA4-F227-9AF1-4FF70CC23A66}"/>
          </ac:spMkLst>
        </pc:spChg>
        <pc:spChg chg="mod">
          <ac:chgData name="김근우(첨단원자력공학부)" userId="1966d26e-7976-44e3-92ce-cb8395d14386" providerId="ADAL" clId="{14602E88-63AF-49C9-8CE8-59F29C73A3FC}" dt="2024-10-10T13:09:23.214" v="2997"/>
          <ac:spMkLst>
            <pc:docMk/>
            <pc:sldMk cId="260762405" sldId="370"/>
            <ac:spMk id="173" creationId="{3245A199-4452-BDC3-5F9A-9A21D516B7D1}"/>
          </ac:spMkLst>
        </pc:spChg>
        <pc:spChg chg="mod">
          <ac:chgData name="김근우(첨단원자력공학부)" userId="1966d26e-7976-44e3-92ce-cb8395d14386" providerId="ADAL" clId="{14602E88-63AF-49C9-8CE8-59F29C73A3FC}" dt="2024-10-10T13:09:23.214" v="2997"/>
          <ac:spMkLst>
            <pc:docMk/>
            <pc:sldMk cId="260762405" sldId="370"/>
            <ac:spMk id="174" creationId="{5A1ED656-58FD-DD50-FC72-A38C0239A4CA}"/>
          </ac:spMkLst>
        </pc:spChg>
        <pc:spChg chg="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6" creationId="{87B01B92-763D-1126-1F87-C36649B024D5}"/>
          </ac:spMkLst>
        </pc:spChg>
        <pc:spChg chg="del mod topLvl">
          <ac:chgData name="김근우(첨단원자력공학부)" userId="1966d26e-7976-44e3-92ce-cb8395d14386" providerId="ADAL" clId="{14602E88-63AF-49C9-8CE8-59F29C73A3FC}" dt="2024-10-10T13:09:25.270" v="2999" actId="478"/>
          <ac:spMkLst>
            <pc:docMk/>
            <pc:sldMk cId="260762405" sldId="370"/>
            <ac:spMk id="177" creationId="{731CE3AD-8663-734A-A9CE-D63663CD42E4}"/>
          </ac:spMkLst>
        </pc:spChg>
        <pc:spChg chg="add mod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8" creationId="{A499704C-9057-2AF4-C4C4-F79BB4CAD32B}"/>
          </ac:spMkLst>
        </pc:spChg>
        <pc:spChg chg="add mod topLvl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79" creationId="{64461759-F9AB-7F7F-CF1B-C0191BCC7863}"/>
          </ac:spMkLst>
        </pc:spChg>
        <pc:spChg chg="add mod">
          <ac:chgData name="김근우(첨단원자력공학부)" userId="1966d26e-7976-44e3-92ce-cb8395d14386" providerId="ADAL" clId="{14602E88-63AF-49C9-8CE8-59F29C73A3FC}" dt="2024-10-10T13:11:22.952" v="3033" actId="207"/>
          <ac:spMkLst>
            <pc:docMk/>
            <pc:sldMk cId="260762405" sldId="370"/>
            <ac:spMk id="180" creationId="{DD457E53-D05D-2139-56C0-A0B691C52995}"/>
          </ac:spMkLst>
        </pc:spChg>
        <pc:spChg chg="mod">
          <ac:chgData name="김근우(첨단원자력공학부)" userId="1966d26e-7976-44e3-92ce-cb8395d14386" providerId="ADAL" clId="{14602E88-63AF-49C9-8CE8-59F29C73A3FC}" dt="2024-10-10T13:10:32.480" v="3024" actId="1076"/>
          <ac:spMkLst>
            <pc:docMk/>
            <pc:sldMk cId="260762405" sldId="370"/>
            <ac:spMk id="186" creationId="{75EAC252-4FD7-A9D1-ACFD-59868B2082E7}"/>
          </ac:spMkLst>
        </pc:spChg>
        <pc:spChg chg="mod">
          <ac:chgData name="김근우(첨단원자력공학부)" userId="1966d26e-7976-44e3-92ce-cb8395d14386" providerId="ADAL" clId="{14602E88-63AF-49C9-8CE8-59F29C73A3FC}" dt="2024-10-10T13:10:34.446" v="3025" actId="14100"/>
          <ac:spMkLst>
            <pc:docMk/>
            <pc:sldMk cId="260762405" sldId="370"/>
            <ac:spMk id="187" creationId="{9704A1BE-2F15-99FE-01CF-40F3D108FA6D}"/>
          </ac:spMkLst>
        </pc:spChg>
        <pc:spChg chg="mod">
          <ac:chgData name="김근우(첨단원자력공학부)" userId="1966d26e-7976-44e3-92ce-cb8395d14386" providerId="ADAL" clId="{14602E88-63AF-49C9-8CE8-59F29C73A3FC}" dt="2024-10-10T13:10:19.977" v="3016"/>
          <ac:spMkLst>
            <pc:docMk/>
            <pc:sldMk cId="260762405" sldId="370"/>
            <ac:spMk id="189" creationId="{A037493B-969C-DA8C-437A-F3265359C800}"/>
          </ac:spMkLst>
        </pc:spChg>
        <pc:spChg chg="mod">
          <ac:chgData name="김근우(첨단원자력공학부)" userId="1966d26e-7976-44e3-92ce-cb8395d14386" providerId="ADAL" clId="{14602E88-63AF-49C9-8CE8-59F29C73A3FC}" dt="2024-10-10T13:10:19.977" v="3016"/>
          <ac:spMkLst>
            <pc:docMk/>
            <pc:sldMk cId="260762405" sldId="370"/>
            <ac:spMk id="190" creationId="{1F2A3D41-CEF1-E618-906D-6D5B2C36F0CF}"/>
          </ac:spMkLst>
        </pc:spChg>
        <pc:spChg chg="mod">
          <ac:chgData name="김근우(첨단원자력공학부)" userId="1966d26e-7976-44e3-92ce-cb8395d14386" providerId="ADAL" clId="{14602E88-63AF-49C9-8CE8-59F29C73A3FC}" dt="2024-10-10T13:10:38.754" v="3027"/>
          <ac:spMkLst>
            <pc:docMk/>
            <pc:sldMk cId="260762405" sldId="370"/>
            <ac:spMk id="192" creationId="{4122813F-01A7-E222-76AF-52A3FAD146F6}"/>
          </ac:spMkLst>
        </pc:spChg>
        <pc:spChg chg="mod">
          <ac:chgData name="김근우(첨단원자력공학부)" userId="1966d26e-7976-44e3-92ce-cb8395d14386" providerId="ADAL" clId="{14602E88-63AF-49C9-8CE8-59F29C73A3FC}" dt="2024-10-10T13:10:38.754" v="3027"/>
          <ac:spMkLst>
            <pc:docMk/>
            <pc:sldMk cId="260762405" sldId="370"/>
            <ac:spMk id="193" creationId="{E1C446D7-E57E-2BFA-D5D8-EDC97ED06D78}"/>
          </ac:spMkLst>
        </pc:spChg>
        <pc:spChg chg="mod">
          <ac:chgData name="김근우(첨단원자력공학부)" userId="1966d26e-7976-44e3-92ce-cb8395d14386" providerId="ADAL" clId="{14602E88-63AF-49C9-8CE8-59F29C73A3FC}" dt="2024-10-10T13:10:38.754" v="3027"/>
          <ac:spMkLst>
            <pc:docMk/>
            <pc:sldMk cId="260762405" sldId="370"/>
            <ac:spMk id="195" creationId="{860DCEE7-89EC-FA3C-DCE4-81D84AFBEA99}"/>
          </ac:spMkLst>
        </pc:spChg>
        <pc:spChg chg="mod">
          <ac:chgData name="김근우(첨단원자력공학부)" userId="1966d26e-7976-44e3-92ce-cb8395d14386" providerId="ADAL" clId="{14602E88-63AF-49C9-8CE8-59F29C73A3FC}" dt="2024-10-10T13:10:38.754" v="3027"/>
          <ac:spMkLst>
            <pc:docMk/>
            <pc:sldMk cId="260762405" sldId="370"/>
            <ac:spMk id="196" creationId="{D8339BE3-68A1-EC65-2A4B-9A8A5AE58548}"/>
          </ac:spMkLst>
        </pc:spChg>
        <pc:spChg chg="mod">
          <ac:chgData name="김근우(첨단원자력공학부)" userId="1966d26e-7976-44e3-92ce-cb8395d14386" providerId="ADAL" clId="{14602E88-63AF-49C9-8CE8-59F29C73A3FC}" dt="2024-10-10T13:10:41.692" v="3028" actId="571"/>
          <ac:spMkLst>
            <pc:docMk/>
            <pc:sldMk cId="260762405" sldId="370"/>
            <ac:spMk id="198" creationId="{76F884D5-E2EF-513E-E1C2-4036BFB2CF1D}"/>
          </ac:spMkLst>
        </pc:spChg>
        <pc:spChg chg="mod">
          <ac:chgData name="김근우(첨단원자력공학부)" userId="1966d26e-7976-44e3-92ce-cb8395d14386" providerId="ADAL" clId="{14602E88-63AF-49C9-8CE8-59F29C73A3FC}" dt="2024-10-10T13:10:41.692" v="3028" actId="571"/>
          <ac:spMkLst>
            <pc:docMk/>
            <pc:sldMk cId="260762405" sldId="370"/>
            <ac:spMk id="199" creationId="{12335964-E87B-0115-4AC6-2B6F65103FBD}"/>
          </ac:spMkLst>
        </pc:spChg>
        <pc:spChg chg="mod">
          <ac:chgData name="김근우(첨단원자력공학부)" userId="1966d26e-7976-44e3-92ce-cb8395d14386" providerId="ADAL" clId="{14602E88-63AF-49C9-8CE8-59F29C73A3FC}" dt="2024-10-10T13:10:41.692" v="3028" actId="571"/>
          <ac:spMkLst>
            <pc:docMk/>
            <pc:sldMk cId="260762405" sldId="370"/>
            <ac:spMk id="201" creationId="{3EAA6EF8-4F30-E132-7D3B-31254A589EF1}"/>
          </ac:spMkLst>
        </pc:spChg>
        <pc:spChg chg="mod">
          <ac:chgData name="김근우(첨단원자력공학부)" userId="1966d26e-7976-44e3-92ce-cb8395d14386" providerId="ADAL" clId="{14602E88-63AF-49C9-8CE8-59F29C73A3FC}" dt="2024-10-10T13:10:41.692" v="3028" actId="571"/>
          <ac:spMkLst>
            <pc:docMk/>
            <pc:sldMk cId="260762405" sldId="370"/>
            <ac:spMk id="202" creationId="{72F60303-5809-1B04-61D1-0B54825D1A6A}"/>
          </ac:spMkLst>
        </pc:spChg>
        <pc:spChg chg="add mod">
          <ac:chgData name="김근우(첨단원자력공학부)" userId="1966d26e-7976-44e3-92ce-cb8395d14386" providerId="ADAL" clId="{14602E88-63AF-49C9-8CE8-59F29C73A3FC}" dt="2024-10-10T13:15:03.975" v="3103" actId="1076"/>
          <ac:spMkLst>
            <pc:docMk/>
            <pc:sldMk cId="260762405" sldId="370"/>
            <ac:spMk id="203" creationId="{3C120C64-39B7-C1C2-C2A7-BEEB7D61E50B}"/>
          </ac:spMkLst>
        </pc:spChg>
        <pc:spChg chg="add mod">
          <ac:chgData name="김근우(첨단원자력공학부)" userId="1966d26e-7976-44e3-92ce-cb8395d14386" providerId="ADAL" clId="{14602E88-63AF-49C9-8CE8-59F29C73A3FC}" dt="2024-10-10T13:16:39.758" v="3117" actId="164"/>
          <ac:spMkLst>
            <pc:docMk/>
            <pc:sldMk cId="260762405" sldId="370"/>
            <ac:spMk id="206" creationId="{DE7DB43B-627E-BDF2-6225-95F88B78898B}"/>
          </ac:spMkLst>
        </pc:spChg>
        <pc:spChg chg="add del mod">
          <ac:chgData name="김근우(첨단원자력공학부)" userId="1966d26e-7976-44e3-92ce-cb8395d14386" providerId="ADAL" clId="{14602E88-63AF-49C9-8CE8-59F29C73A3FC}" dt="2024-10-10T13:27:29.622" v="3453" actId="478"/>
          <ac:spMkLst>
            <pc:docMk/>
            <pc:sldMk cId="260762405" sldId="370"/>
            <ac:spMk id="211" creationId="{0671B68B-2A96-CA9C-BD07-E74B2C751E36}"/>
          </ac:spMkLst>
        </pc:spChg>
        <pc:spChg chg="add mod">
          <ac:chgData name="김근우(첨단원자력공학부)" userId="1966d26e-7976-44e3-92ce-cb8395d14386" providerId="ADAL" clId="{14602E88-63AF-49C9-8CE8-59F29C73A3FC}" dt="2024-10-10T13:36:45.405" v="3759" actId="1076"/>
          <ac:spMkLst>
            <pc:docMk/>
            <pc:sldMk cId="260762405" sldId="370"/>
            <ac:spMk id="212" creationId="{29CD4CDD-E8F4-3E40-969E-492FA4FE2A01}"/>
          </ac:spMkLst>
        </pc:spChg>
        <pc:spChg chg="add mod">
          <ac:chgData name="김근우(첨단원자력공학부)" userId="1966d26e-7976-44e3-92ce-cb8395d14386" providerId="ADAL" clId="{14602E88-63AF-49C9-8CE8-59F29C73A3FC}" dt="2024-10-10T13:36:45.405" v="3759" actId="1076"/>
          <ac:spMkLst>
            <pc:docMk/>
            <pc:sldMk cId="260762405" sldId="370"/>
            <ac:spMk id="213" creationId="{6ABE42EE-701A-EB7D-BF75-E7F20914786B}"/>
          </ac:spMkLst>
        </pc:spChg>
        <pc:spChg chg="add mod">
          <ac:chgData name="김근우(첨단원자력공학부)" userId="1966d26e-7976-44e3-92ce-cb8395d14386" providerId="ADAL" clId="{14602E88-63AF-49C9-8CE8-59F29C73A3FC}" dt="2024-10-10T14:26:21.485" v="5854" actId="113"/>
          <ac:spMkLst>
            <pc:docMk/>
            <pc:sldMk cId="260762405" sldId="370"/>
            <ac:spMk id="216" creationId="{895102AC-9C23-9497-E347-3DE305293804}"/>
          </ac:spMkLst>
        </pc:spChg>
        <pc:grpChg chg="add mod">
          <ac:chgData name="김근우(첨단원자력공학부)" userId="1966d26e-7976-44e3-92ce-cb8395d14386" providerId="ADAL" clId="{14602E88-63AF-49C9-8CE8-59F29C73A3FC}" dt="2024-10-10T16:38:58.453" v="7867" actId="1076"/>
          <ac:grpSpMkLst>
            <pc:docMk/>
            <pc:sldMk cId="260762405" sldId="370"/>
            <ac:grpSpMk id="4" creationId="{731D3806-244C-0BE4-76E9-4911992D0B2F}"/>
          </ac:grpSpMkLst>
        </pc:grpChg>
        <pc:grpChg chg="mod">
          <ac:chgData name="김근우(첨단원자력공학부)" userId="1966d26e-7976-44e3-92ce-cb8395d14386" providerId="ADAL" clId="{14602E88-63AF-49C9-8CE8-59F29C73A3FC}" dt="2024-10-10T16:38:50.426" v="7866"/>
          <ac:grpSpMkLst>
            <pc:docMk/>
            <pc:sldMk cId="260762405" sldId="370"/>
            <ac:grpSpMk id="7" creationId="{1F1B2A1E-4E2F-CBA6-8B74-77BFB4A99A52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14:39.407" v="1743" actId="164"/>
          <ac:grpSpMkLst>
            <pc:docMk/>
            <pc:sldMk cId="260762405" sldId="370"/>
            <ac:grpSpMk id="7" creationId="{F884B3E2-17ED-BA24-AB0A-A19AA4DCCEA0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0:30.070" v="2663" actId="164"/>
          <ac:grpSpMkLst>
            <pc:docMk/>
            <pc:sldMk cId="260762405" sldId="370"/>
            <ac:grpSpMk id="9" creationId="{97CD5CB3-B323-32C0-5322-8E70BEA86C6D}"/>
          </ac:grpSpMkLst>
        </pc:grpChg>
        <pc:grpChg chg="add mod">
          <ac:chgData name="김근우(첨단원자력공학부)" userId="1966d26e-7976-44e3-92ce-cb8395d14386" providerId="ADAL" clId="{14602E88-63AF-49C9-8CE8-59F29C73A3FC}" dt="2024-10-10T16:39:00.424" v="7868" actId="571"/>
          <ac:grpSpMkLst>
            <pc:docMk/>
            <pc:sldMk cId="260762405" sldId="370"/>
            <ac:grpSpMk id="10" creationId="{CC281B47-A010-C6C6-FAE0-D57638851E93}"/>
          </ac:grpSpMkLst>
        </pc:grpChg>
        <pc:grpChg chg="del">
          <ac:chgData name="김근우(첨단원자력공학부)" userId="1966d26e-7976-44e3-92ce-cb8395d14386" providerId="ADAL" clId="{14602E88-63AF-49C9-8CE8-59F29C73A3FC}" dt="2024-10-10T12:10:05.426" v="1607" actId="478"/>
          <ac:grpSpMkLst>
            <pc:docMk/>
            <pc:sldMk cId="260762405" sldId="370"/>
            <ac:grpSpMk id="11" creationId="{0FA00FBE-FED4-FB9C-3854-0D16C052B3EE}"/>
          </ac:grpSpMkLst>
        </pc:grpChg>
        <pc:grpChg chg="del">
          <ac:chgData name="김근우(첨단원자력공학부)" userId="1966d26e-7976-44e3-92ce-cb8395d14386" providerId="ADAL" clId="{14602E88-63AF-49C9-8CE8-59F29C73A3FC}" dt="2024-10-10T12:10:03.583" v="1606" actId="478"/>
          <ac:grpSpMkLst>
            <pc:docMk/>
            <pc:sldMk cId="260762405" sldId="370"/>
            <ac:grpSpMk id="12" creationId="{A86B5185-3B94-82DF-3127-1BD818885924}"/>
          </ac:grpSpMkLst>
        </pc:grpChg>
        <pc:grpChg chg="del">
          <ac:chgData name="김근우(첨단원자력공학부)" userId="1966d26e-7976-44e3-92ce-cb8395d14386" providerId="ADAL" clId="{14602E88-63AF-49C9-8CE8-59F29C73A3FC}" dt="2024-10-10T12:10:06.401" v="1608" actId="478"/>
          <ac:grpSpMkLst>
            <pc:docMk/>
            <pc:sldMk cId="260762405" sldId="370"/>
            <ac:grpSpMk id="13" creationId="{25FA385E-8AD8-2CC6-E0EE-34EDACD226F6}"/>
          </ac:grpSpMkLst>
        </pc:grpChg>
        <pc:grpChg chg="mod">
          <ac:chgData name="김근우(첨단원자력공학부)" userId="1966d26e-7976-44e3-92ce-cb8395d14386" providerId="ADAL" clId="{14602E88-63AF-49C9-8CE8-59F29C73A3FC}" dt="2024-10-10T16:39:00.424" v="7868" actId="571"/>
          <ac:grpSpMkLst>
            <pc:docMk/>
            <pc:sldMk cId="260762405" sldId="370"/>
            <ac:grpSpMk id="13" creationId="{44A46DA5-EE52-DAC7-A98E-222EC89313C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24:37.087" v="1981" actId="478"/>
          <ac:grpSpMkLst>
            <pc:docMk/>
            <pc:sldMk cId="260762405" sldId="370"/>
            <ac:grpSpMk id="18" creationId="{E7649041-C540-3332-D60E-7F6C726E9103}"/>
          </ac:grpSpMkLst>
        </pc:grpChg>
        <pc:grpChg chg="del mod topLvl">
          <ac:chgData name="김근우(첨단원자력공학부)" userId="1966d26e-7976-44e3-92ce-cb8395d14386" providerId="ADAL" clId="{14602E88-63AF-49C9-8CE8-59F29C73A3FC}" dt="2024-10-10T12:24:39.629" v="1983" actId="478"/>
          <ac:grpSpMkLst>
            <pc:docMk/>
            <pc:sldMk cId="260762405" sldId="370"/>
            <ac:grpSpMk id="24" creationId="{28A8212C-673D-0B8D-F4D1-B21218890308}"/>
          </ac:grpSpMkLst>
        </pc:grpChg>
        <pc:grpChg chg="del mod">
          <ac:chgData name="김근우(첨단원자력공학부)" userId="1966d26e-7976-44e3-92ce-cb8395d14386" providerId="ADAL" clId="{14602E88-63AF-49C9-8CE8-59F29C73A3FC}" dt="2024-10-10T12:24:36.187" v="1980" actId="478"/>
          <ac:grpSpMkLst>
            <pc:docMk/>
            <pc:sldMk cId="260762405" sldId="370"/>
            <ac:grpSpMk id="29" creationId="{38A19F58-CC5B-8D24-BC75-BE0B0D916207}"/>
          </ac:grpSpMkLst>
        </pc:grpChg>
        <pc:grpChg chg="del mod">
          <ac:chgData name="김근우(첨단원자력공학부)" userId="1966d26e-7976-44e3-92ce-cb8395d14386" providerId="ADAL" clId="{14602E88-63AF-49C9-8CE8-59F29C73A3FC}" dt="2024-10-10T12:24:32.408" v="1978" actId="478"/>
          <ac:grpSpMkLst>
            <pc:docMk/>
            <pc:sldMk cId="260762405" sldId="370"/>
            <ac:grpSpMk id="31" creationId="{BD6E0CCC-25DF-4844-BA1F-D95D8FDC9AF5}"/>
          </ac:grpSpMkLst>
        </pc:grpChg>
        <pc:grpChg chg="del mod">
          <ac:chgData name="김근우(첨단원자력공학부)" userId="1966d26e-7976-44e3-92ce-cb8395d14386" providerId="ADAL" clId="{14602E88-63AF-49C9-8CE8-59F29C73A3FC}" dt="2024-10-10T12:24:34.583" v="1979" actId="478"/>
          <ac:grpSpMkLst>
            <pc:docMk/>
            <pc:sldMk cId="260762405" sldId="370"/>
            <ac:grpSpMk id="39" creationId="{496E3607-66DC-F76F-BAD4-E4E09B590360}"/>
          </ac:grpSpMkLst>
        </pc:grpChg>
        <pc:grpChg chg="del">
          <ac:chgData name="김근우(첨단원자력공학부)" userId="1966d26e-7976-44e3-92ce-cb8395d14386" providerId="ADAL" clId="{14602E88-63AF-49C9-8CE8-59F29C73A3FC}" dt="2024-10-10T12:10:02.682" v="1605" actId="478"/>
          <ac:grpSpMkLst>
            <pc:docMk/>
            <pc:sldMk cId="260762405" sldId="370"/>
            <ac:grpSpMk id="44" creationId="{3C03E985-E7FA-B995-76CA-E8F1B88B5AA2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0:30.070" v="2663" actId="164"/>
          <ac:grpSpMkLst>
            <pc:docMk/>
            <pc:sldMk cId="260762405" sldId="370"/>
            <ac:grpSpMk id="58" creationId="{DE7672BA-8D30-FDCF-61B1-77B4E8DC8BF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5.499" v="2785" actId="21"/>
          <ac:grpSpMkLst>
            <pc:docMk/>
            <pc:sldMk cId="260762405" sldId="370"/>
            <ac:grpSpMk id="79" creationId="{D72C7980-7FF5-E9B2-E799-911AA449F45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5.499" v="2785" actId="21"/>
          <ac:grpSpMkLst>
            <pc:docMk/>
            <pc:sldMk cId="260762405" sldId="370"/>
            <ac:grpSpMk id="80" creationId="{08FAFA36-C899-0682-03E8-374716A135A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5.499" v="2785" actId="21"/>
          <ac:grpSpMkLst>
            <pc:docMk/>
            <pc:sldMk cId="260762405" sldId="370"/>
            <ac:grpSpMk id="81" creationId="{7E7EDEBC-3F52-A061-46DE-5730E980EC86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5:27.252" v="2776" actId="164"/>
          <ac:grpSpMkLst>
            <pc:docMk/>
            <pc:sldMk cId="260762405" sldId="370"/>
            <ac:grpSpMk id="94" creationId="{41304D94-F39B-DF61-595A-6A52261AB3FA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5:26.889" v="2775" actId="164"/>
          <ac:grpSpMkLst>
            <pc:docMk/>
            <pc:sldMk cId="260762405" sldId="370"/>
            <ac:grpSpMk id="95" creationId="{2A99C979-42A3-5AA0-DE02-3C02B5A2B422}"/>
          </ac:grpSpMkLst>
        </pc:grpChg>
        <pc:grpChg chg="add mod">
          <ac:chgData name="김근우(첨단원자력공학부)" userId="1966d26e-7976-44e3-92ce-cb8395d14386" providerId="ADAL" clId="{14602E88-63AF-49C9-8CE8-59F29C73A3FC}" dt="2024-10-10T12:55:29.435" v="2778" actId="164"/>
          <ac:grpSpMkLst>
            <pc:docMk/>
            <pc:sldMk cId="260762405" sldId="370"/>
            <ac:grpSpMk id="96" creationId="{A028D774-5C44-7E88-23E3-3F89DA98276F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1:02.720" v="2833" actId="21"/>
          <ac:grpSpMkLst>
            <pc:docMk/>
            <pc:sldMk cId="260762405" sldId="370"/>
            <ac:grpSpMk id="97" creationId="{AB52D763-47C0-C45F-3DE6-18EFB951CF3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5.499" v="2785" actId="21"/>
          <ac:grpSpMkLst>
            <pc:docMk/>
            <pc:sldMk cId="260762405" sldId="370"/>
            <ac:grpSpMk id="98" creationId="{0EDFDE81-759F-2679-3DB2-8441B1EDD46D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55.434" v="2830" actId="478"/>
          <ac:grpSpMkLst>
            <pc:docMk/>
            <pc:sldMk cId="260762405" sldId="370"/>
            <ac:grpSpMk id="99" creationId="{0EDFDE81-759F-2679-3DB2-8441B1EDD46D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49.816" v="2826" actId="478"/>
          <ac:grpSpMkLst>
            <pc:docMk/>
            <pc:sldMk cId="260762405" sldId="370"/>
            <ac:grpSpMk id="102" creationId="{7E7EDEBC-3F52-A061-46DE-5730E980EC86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6.591" v="2786"/>
          <ac:grpSpMkLst>
            <pc:docMk/>
            <pc:sldMk cId="260762405" sldId="370"/>
            <ac:grpSpMk id="103" creationId="{97CD5CB3-B323-32C0-5322-8E70BEA86C6D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6.591" v="2786"/>
          <ac:grpSpMkLst>
            <pc:docMk/>
            <pc:sldMk cId="260762405" sldId="370"/>
            <ac:grpSpMk id="104" creationId="{DE7672BA-8D30-FDCF-61B1-77B4E8DC8BF4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6.591" v="2786"/>
          <ac:grpSpMkLst>
            <pc:docMk/>
            <pc:sldMk cId="260762405" sldId="370"/>
            <ac:grpSpMk id="109" creationId="{F884B3E2-17ED-BA24-AB0A-A19AA4DCCEA0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53.637" v="2828" actId="478"/>
          <ac:grpSpMkLst>
            <pc:docMk/>
            <pc:sldMk cId="260762405" sldId="370"/>
            <ac:grpSpMk id="112" creationId="{D72C7980-7FF5-E9B2-E799-911AA449F45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0:52.618" v="2827" actId="478"/>
          <ac:grpSpMkLst>
            <pc:docMk/>
            <pc:sldMk cId="260762405" sldId="370"/>
            <ac:grpSpMk id="116" creationId="{08FAFA36-C899-0682-03E8-374716A135A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8.361" v="2788" actId="21"/>
          <ac:grpSpMkLst>
            <pc:docMk/>
            <pc:sldMk cId="260762405" sldId="370"/>
            <ac:grpSpMk id="119" creationId="{48DFFE99-443B-5F9D-DA96-CAFE9C49E61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8.361" v="2788" actId="21"/>
          <ac:grpSpMkLst>
            <pc:docMk/>
            <pc:sldMk cId="260762405" sldId="370"/>
            <ac:grpSpMk id="122" creationId="{4E1524E0-306C-A611-4871-9D4F22458464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7.016" v="2787"/>
          <ac:grpSpMkLst>
            <pc:docMk/>
            <pc:sldMk cId="260762405" sldId="370"/>
            <ac:grpSpMk id="123" creationId="{4D9B8D60-A57B-6F7A-21D6-0A8A6F9AD36B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7.016" v="2787"/>
          <ac:grpSpMkLst>
            <pc:docMk/>
            <pc:sldMk cId="260762405" sldId="370"/>
            <ac:grpSpMk id="124" creationId="{DD67EB7D-F321-9B2F-7B91-C3A2F97FFBB8}"/>
          </ac:grpSpMkLst>
        </pc:grpChg>
        <pc:grpChg chg="mod">
          <ac:chgData name="김근우(첨단원자력공학부)" userId="1966d26e-7976-44e3-92ce-cb8395d14386" providerId="ADAL" clId="{14602E88-63AF-49C9-8CE8-59F29C73A3FC}" dt="2024-10-10T12:59:27.016" v="2787"/>
          <ac:grpSpMkLst>
            <pc:docMk/>
            <pc:sldMk cId="260762405" sldId="370"/>
            <ac:grpSpMk id="129" creationId="{890B55C0-F343-9FAA-742E-675D437627C2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8.361" v="2788" actId="21"/>
          <ac:grpSpMkLst>
            <pc:docMk/>
            <pc:sldMk cId="260762405" sldId="370"/>
            <ac:grpSpMk id="132" creationId="{4696935A-7771-BEB1-66B6-C9B9FA3599C0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2:59:28.361" v="2788" actId="21"/>
          <ac:grpSpMkLst>
            <pc:docMk/>
            <pc:sldMk cId="260762405" sldId="370"/>
            <ac:grpSpMk id="136" creationId="{73633A32-3B00-F7AE-47B6-5B8C250CD0BA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4:22.029" v="2916" actId="478"/>
          <ac:grpSpMkLst>
            <pc:docMk/>
            <pc:sldMk cId="260762405" sldId="370"/>
            <ac:grpSpMk id="151" creationId="{0468A6B3-00D1-850F-E373-7876087F6B4B}"/>
          </ac:grpSpMkLst>
        </pc:grpChg>
        <pc:grpChg chg="add del mod topLvl">
          <ac:chgData name="김근우(첨단원자력공학부)" userId="1966d26e-7976-44e3-92ce-cb8395d14386" providerId="ADAL" clId="{14602E88-63AF-49C9-8CE8-59F29C73A3FC}" dt="2024-10-10T13:11:14.280" v="3032" actId="478"/>
          <ac:grpSpMkLst>
            <pc:docMk/>
            <pc:sldMk cId="260762405" sldId="370"/>
            <ac:grpSpMk id="152" creationId="{4F814230-3BC5-8FEE-90F7-FCF89255B43A}"/>
          </ac:grpSpMkLst>
        </pc:grpChg>
        <pc:grpChg chg="add mod topLvl">
          <ac:chgData name="김근우(첨단원자력공학부)" userId="1966d26e-7976-44e3-92ce-cb8395d14386" providerId="ADAL" clId="{14602E88-63AF-49C9-8CE8-59F29C73A3FC}" dt="2024-10-10T13:09:12.436" v="2992" actId="164"/>
          <ac:grpSpMkLst>
            <pc:docMk/>
            <pc:sldMk cId="260762405" sldId="370"/>
            <ac:grpSpMk id="156" creationId="{1BFE6190-111C-9516-90DE-D64CF7C36D61}"/>
          </ac:grpSpMkLst>
        </pc:grpChg>
        <pc:grpChg chg="add del mod ord topLvl">
          <ac:chgData name="김근우(첨단원자력공학부)" userId="1966d26e-7976-44e3-92ce-cb8395d14386" providerId="ADAL" clId="{14602E88-63AF-49C9-8CE8-59F29C73A3FC}" dt="2024-10-10T13:08:24.834" v="2981" actId="165"/>
          <ac:grpSpMkLst>
            <pc:docMk/>
            <pc:sldMk cId="260762405" sldId="370"/>
            <ac:grpSpMk id="157" creationId="{EE3C291F-B02F-6D08-9D8A-544BDC47EDC8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8:17.736" v="2977" actId="165"/>
          <ac:grpSpMkLst>
            <pc:docMk/>
            <pc:sldMk cId="260762405" sldId="370"/>
            <ac:grpSpMk id="158" creationId="{1F2D797A-D7C0-8FB6-EC1E-86DDD19B7AC0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09:12.436" v="2992" actId="164"/>
          <ac:grpSpMkLst>
            <pc:docMk/>
            <pc:sldMk cId="260762405" sldId="370"/>
            <ac:grpSpMk id="166" creationId="{9CBD0410-BE0F-7E26-33F3-9E6B9DA420E7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09:12.436" v="2992" actId="164"/>
          <ac:grpSpMkLst>
            <pc:docMk/>
            <pc:sldMk cId="260762405" sldId="370"/>
            <ac:grpSpMk id="167" creationId="{1B2C15D4-0641-09BA-F92F-2DC567B6820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0:15.690" v="3013" actId="165"/>
          <ac:grpSpMkLst>
            <pc:docMk/>
            <pc:sldMk cId="260762405" sldId="370"/>
            <ac:grpSpMk id="168" creationId="{480C71BD-819A-BDCA-2FF5-C899FA5D6E4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0:14.630" v="3012" actId="165"/>
          <ac:grpSpMkLst>
            <pc:docMk/>
            <pc:sldMk cId="260762405" sldId="370"/>
            <ac:grpSpMk id="169" creationId="{53ADFD6E-B2F1-C6D6-D138-CBBB361C0E09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09:23.214" v="2997"/>
          <ac:grpSpMkLst>
            <pc:docMk/>
            <pc:sldMk cId="260762405" sldId="370"/>
            <ac:grpSpMk id="172" creationId="{37505297-73CC-84DB-4B36-923F3E6F7FDD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09:25.270" v="2999" actId="478"/>
          <ac:grpSpMkLst>
            <pc:docMk/>
            <pc:sldMk cId="260762405" sldId="370"/>
            <ac:grpSpMk id="175" creationId="{9CBD202A-932F-C7AA-958A-07EFF6076610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1:22.952" v="3033" actId="207"/>
          <ac:grpSpMkLst>
            <pc:docMk/>
            <pc:sldMk cId="260762405" sldId="370"/>
            <ac:grpSpMk id="181" creationId="{728663A1-69AB-D1FD-DD98-6755F15FD157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1:22.952" v="3033" actId="207"/>
          <ac:grpSpMkLst>
            <pc:docMk/>
            <pc:sldMk cId="260762405" sldId="370"/>
            <ac:grpSpMk id="182" creationId="{68D2350C-699A-30C3-1903-00C7A45911CA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1:22.952" v="3033" actId="207"/>
          <ac:grpSpMkLst>
            <pc:docMk/>
            <pc:sldMk cId="260762405" sldId="370"/>
            <ac:grpSpMk id="183" creationId="{67690012-A8F0-236E-812C-CF5C37E3A183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1:22.952" v="3033" actId="207"/>
          <ac:grpSpMkLst>
            <pc:docMk/>
            <pc:sldMk cId="260762405" sldId="370"/>
            <ac:grpSpMk id="184" creationId="{FAB85E29-D034-F9B5-8BB7-C8FB39F223F1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0:51.957" v="3030" actId="478"/>
          <ac:grpSpMkLst>
            <pc:docMk/>
            <pc:sldMk cId="260762405" sldId="370"/>
            <ac:grpSpMk id="185" creationId="{7FEBFE53-1EC4-CF89-097A-3A53DA37C897}"/>
          </ac:grpSpMkLst>
        </pc:grpChg>
        <pc:grpChg chg="mod">
          <ac:chgData name="김근우(첨단원자력공학부)" userId="1966d26e-7976-44e3-92ce-cb8395d14386" providerId="ADAL" clId="{14602E88-63AF-49C9-8CE8-59F29C73A3FC}" dt="2024-10-10T13:10:19.977" v="3016"/>
          <ac:grpSpMkLst>
            <pc:docMk/>
            <pc:sldMk cId="260762405" sldId="370"/>
            <ac:grpSpMk id="188" creationId="{60B44853-A731-81E3-C595-759739B72E6F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0:38.754" v="3027"/>
          <ac:grpSpMkLst>
            <pc:docMk/>
            <pc:sldMk cId="260762405" sldId="370"/>
            <ac:grpSpMk id="191" creationId="{21E936E0-499A-AF8C-B4B1-74876E542E24}"/>
          </ac:grpSpMkLst>
        </pc:grpChg>
        <pc:grpChg chg="mod">
          <ac:chgData name="김근우(첨단원자력공학부)" userId="1966d26e-7976-44e3-92ce-cb8395d14386" providerId="ADAL" clId="{14602E88-63AF-49C9-8CE8-59F29C73A3FC}" dt="2024-10-10T13:10:38.754" v="3027"/>
          <ac:grpSpMkLst>
            <pc:docMk/>
            <pc:sldMk cId="260762405" sldId="370"/>
            <ac:grpSpMk id="194" creationId="{C3BEA1A0-20D7-34B3-E95A-80CD9687A9DA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10:51.957" v="3030" actId="478"/>
          <ac:grpSpMkLst>
            <pc:docMk/>
            <pc:sldMk cId="260762405" sldId="370"/>
            <ac:grpSpMk id="197" creationId="{E8F2ED0F-37C2-933F-27B2-3546ABFA0016}"/>
          </ac:grpSpMkLst>
        </pc:grpChg>
        <pc:grpChg chg="mod">
          <ac:chgData name="김근우(첨단원자력공학부)" userId="1966d26e-7976-44e3-92ce-cb8395d14386" providerId="ADAL" clId="{14602E88-63AF-49C9-8CE8-59F29C73A3FC}" dt="2024-10-10T13:10:41.692" v="3028" actId="571"/>
          <ac:grpSpMkLst>
            <pc:docMk/>
            <pc:sldMk cId="260762405" sldId="370"/>
            <ac:grpSpMk id="200" creationId="{4FF69516-547E-9AE3-8B5D-766CF7A636B8}"/>
          </ac:grpSpMkLst>
        </pc:grpChg>
        <pc:grpChg chg="add mod">
          <ac:chgData name="김근우(첨단원자력공학부)" userId="1966d26e-7976-44e3-92ce-cb8395d14386" providerId="ADAL" clId="{14602E88-63AF-49C9-8CE8-59F29C73A3FC}" dt="2024-10-10T13:16:41.428" v="3118" actId="1076"/>
          <ac:grpSpMkLst>
            <pc:docMk/>
            <pc:sldMk cId="260762405" sldId="370"/>
            <ac:grpSpMk id="207" creationId="{CBF62DB0-662E-61C0-5312-B2ADBC8ADE67}"/>
          </ac:grpSpMkLst>
        </pc:grpChg>
        <pc:graphicFrameChg chg="add mod modGraphic">
          <ac:chgData name="김근우(첨단원자력공학부)" userId="1966d26e-7976-44e3-92ce-cb8395d14386" providerId="ADAL" clId="{14602E88-63AF-49C9-8CE8-59F29C73A3FC}" dt="2024-10-10T14:26:17.846" v="5853" actId="113"/>
          <ac:graphicFrameMkLst>
            <pc:docMk/>
            <pc:sldMk cId="260762405" sldId="370"/>
            <ac:graphicFrameMk id="217" creationId="{63900299-23FA-0A12-BCE6-77D97FDC69A7}"/>
          </ac:graphicFrameMkLst>
        </pc:graphicFrameChg>
        <pc:picChg chg="add mod">
          <ac:chgData name="김근우(첨단원자력공학부)" userId="1966d26e-7976-44e3-92ce-cb8395d14386" providerId="ADAL" clId="{14602E88-63AF-49C9-8CE8-59F29C73A3FC}" dt="2024-10-10T12:14:38.856" v="1742" actId="164"/>
          <ac:picMkLst>
            <pc:docMk/>
            <pc:sldMk cId="260762405" sldId="370"/>
            <ac:picMk id="5" creationId="{EFEF9C44-E22C-05C8-7B9F-54BD44D48F9D}"/>
          </ac:picMkLst>
        </pc:picChg>
        <pc:picChg chg="add del">
          <ac:chgData name="김근우(첨단원자력공학부)" userId="1966d26e-7976-44e3-92ce-cb8395d14386" providerId="ADAL" clId="{14602E88-63AF-49C9-8CE8-59F29C73A3FC}" dt="2024-10-10T12:19:28.981" v="1773" actId="21"/>
          <ac:picMkLst>
            <pc:docMk/>
            <pc:sldMk cId="260762405" sldId="370"/>
            <ac:picMk id="14" creationId="{08C97DD2-77A7-9AAA-121D-BBCA7D0AFE24}"/>
          </ac:picMkLst>
        </pc:picChg>
        <pc:picChg chg="del mod">
          <ac:chgData name="김근우(첨단원자력공학부)" userId="1966d26e-7976-44e3-92ce-cb8395d14386" providerId="ADAL" clId="{14602E88-63AF-49C9-8CE8-59F29C73A3FC}" dt="2024-10-10T12:24:32.408" v="1978" actId="478"/>
          <ac:picMkLst>
            <pc:docMk/>
            <pc:sldMk cId="260762405" sldId="370"/>
            <ac:picMk id="46" creationId="{B093423B-64EE-484E-0875-8CE23C52AA37}"/>
          </ac:picMkLst>
        </pc:picChg>
        <pc:picChg chg="add mod">
          <ac:chgData name="김근우(첨단원자력공학부)" userId="1966d26e-7976-44e3-92ce-cb8395d14386" providerId="ADAL" clId="{14602E88-63AF-49C9-8CE8-59F29C73A3FC}" dt="2024-10-10T12:14:38.856" v="1742" actId="164"/>
          <ac:picMkLst>
            <pc:docMk/>
            <pc:sldMk cId="260762405" sldId="370"/>
            <ac:picMk id="50" creationId="{130B4E49-4CA0-C3B8-EA64-3B28DFA4C3A9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2:52:19.046" v="2728" actId="21"/>
          <ac:picMkLst>
            <pc:docMk/>
            <pc:sldMk cId="260762405" sldId="370"/>
            <ac:picMk id="76" creationId="{76F34782-030B-7D72-71F0-11DDEE02DC6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2:52:19.046" v="2728" actId="21"/>
          <ac:picMkLst>
            <pc:docMk/>
            <pc:sldMk cId="260762405" sldId="370"/>
            <ac:picMk id="78" creationId="{E36399A1-7A42-CCAA-CDDF-10829BC1ED07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00:59.201" v="2832" actId="21"/>
          <ac:picMkLst>
            <pc:docMk/>
            <pc:sldMk cId="260762405" sldId="370"/>
            <ac:picMk id="91" creationId="{A7C90D3B-F127-36FC-8384-C69B6D9396EB}"/>
          </ac:picMkLst>
        </pc:picChg>
        <pc:picChg chg="mod">
          <ac:chgData name="김근우(첨단원자력공학부)" userId="1966d26e-7976-44e3-92ce-cb8395d14386" providerId="ADAL" clId="{14602E88-63AF-49C9-8CE8-59F29C73A3FC}" dt="2024-10-10T12:59:26.591" v="2786"/>
          <ac:picMkLst>
            <pc:docMk/>
            <pc:sldMk cId="260762405" sldId="370"/>
            <ac:picMk id="110" creationId="{130B4E49-4CA0-C3B8-EA64-3B28DFA4C3A9}"/>
          </ac:picMkLst>
        </pc:picChg>
        <pc:picChg chg="mod">
          <ac:chgData name="김근우(첨단원자력공학부)" userId="1966d26e-7976-44e3-92ce-cb8395d14386" providerId="ADAL" clId="{14602E88-63AF-49C9-8CE8-59F29C73A3FC}" dt="2024-10-10T12:59:26.591" v="2786"/>
          <ac:picMkLst>
            <pc:docMk/>
            <pc:sldMk cId="260762405" sldId="370"/>
            <ac:picMk id="111" creationId="{EFEF9C44-E22C-05C8-7B9F-54BD44D48F9D}"/>
          </ac:picMkLst>
        </pc:picChg>
        <pc:picChg chg="mod">
          <ac:chgData name="김근우(첨단원자력공학부)" userId="1966d26e-7976-44e3-92ce-cb8395d14386" providerId="ADAL" clId="{14602E88-63AF-49C9-8CE8-59F29C73A3FC}" dt="2024-10-10T12:59:27.016" v="2787"/>
          <ac:picMkLst>
            <pc:docMk/>
            <pc:sldMk cId="260762405" sldId="370"/>
            <ac:picMk id="130" creationId="{C3464BDA-21A2-A3BA-8D3A-5F445BBC2E78}"/>
          </ac:picMkLst>
        </pc:picChg>
        <pc:picChg chg="mod">
          <ac:chgData name="김근우(첨단원자력공학부)" userId="1966d26e-7976-44e3-92ce-cb8395d14386" providerId="ADAL" clId="{14602E88-63AF-49C9-8CE8-59F29C73A3FC}" dt="2024-10-10T12:59:27.016" v="2787"/>
          <ac:picMkLst>
            <pc:docMk/>
            <pc:sldMk cId="260762405" sldId="370"/>
            <ac:picMk id="131" creationId="{6BA8B517-F8F2-4002-5F73-CC3D47670770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04:17.866" v="2915" actId="478"/>
          <ac:picMkLst>
            <pc:docMk/>
            <pc:sldMk cId="260762405" sldId="370"/>
            <ac:picMk id="139" creationId="{B516A6E6-CD0E-9A90-5535-DBC5A107F503}"/>
          </ac:picMkLst>
        </pc:picChg>
        <pc:picChg chg="add mod">
          <ac:chgData name="김근우(첨단원자력공학부)" userId="1966d26e-7976-44e3-92ce-cb8395d14386" providerId="ADAL" clId="{14602E88-63AF-49C9-8CE8-59F29C73A3FC}" dt="2024-10-10T13:02:01.182" v="2841"/>
          <ac:picMkLst>
            <pc:docMk/>
            <pc:sldMk cId="260762405" sldId="370"/>
            <ac:picMk id="140" creationId="{5E514D40-0C53-A5DE-EDBF-5FA6AA837F21}"/>
          </ac:picMkLst>
        </pc:picChg>
        <pc:picChg chg="add del mod topLvl">
          <ac:chgData name="김근우(첨단원자력공학부)" userId="1966d26e-7976-44e3-92ce-cb8395d14386" providerId="ADAL" clId="{14602E88-63AF-49C9-8CE8-59F29C73A3FC}" dt="2024-10-10T13:08:26.393" v="2982" actId="478"/>
          <ac:picMkLst>
            <pc:docMk/>
            <pc:sldMk cId="260762405" sldId="370"/>
            <ac:picMk id="150" creationId="{76F34782-030B-7D72-71F0-11DDEE02DC6E}"/>
          </ac:picMkLst>
        </pc:picChg>
        <pc:picChg chg="add mod">
          <ac:chgData name="김근우(첨단원자력공학부)" userId="1966d26e-7976-44e3-92ce-cb8395d14386" providerId="ADAL" clId="{14602E88-63AF-49C9-8CE8-59F29C73A3FC}" dt="2024-10-10T13:05:13.485" v="2944" actId="14100"/>
          <ac:picMkLst>
            <pc:docMk/>
            <pc:sldMk cId="260762405" sldId="370"/>
            <ac:picMk id="159" creationId="{E36399A1-7A42-CCAA-CDDF-10829BC1ED07}"/>
          </ac:picMkLst>
        </pc:picChg>
        <pc:picChg chg="add mod ord">
          <ac:chgData name="김근우(첨단원자력공학부)" userId="1966d26e-7976-44e3-92ce-cb8395d14386" providerId="ADAL" clId="{14602E88-63AF-49C9-8CE8-59F29C73A3FC}" dt="2024-10-10T13:09:11.432" v="2991" actId="164"/>
          <ac:picMkLst>
            <pc:docMk/>
            <pc:sldMk cId="260762405" sldId="370"/>
            <ac:picMk id="165" creationId="{3CCF8215-A116-38C5-D1C9-CE5775DDA19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22:20.193" v="3353" actId="478"/>
          <ac:picMkLst>
            <pc:docMk/>
            <pc:sldMk cId="260762405" sldId="370"/>
            <ac:picMk id="209" creationId="{0550501D-78A8-3747-EDD8-22DE5D1EB5F2}"/>
          </ac:picMkLst>
        </pc:picChg>
        <pc:picChg chg="add mod modCrop">
          <ac:chgData name="김근우(첨단원자력공학부)" userId="1966d26e-7976-44e3-92ce-cb8395d14386" providerId="ADAL" clId="{14602E88-63AF-49C9-8CE8-59F29C73A3FC}" dt="2024-10-10T13:44:39.312" v="3913" actId="1076"/>
          <ac:picMkLst>
            <pc:docMk/>
            <pc:sldMk cId="260762405" sldId="370"/>
            <ac:picMk id="215" creationId="{11E60B30-EF26-4274-D2FB-F194FD5A1080}"/>
          </ac:picMkLst>
        </pc:picChg>
        <pc:cxnChg chg="del mod topLvl">
          <ac:chgData name="김근우(첨단원자력공학부)" userId="1966d26e-7976-44e3-92ce-cb8395d14386" providerId="ADAL" clId="{14602E88-63AF-49C9-8CE8-59F29C73A3FC}" dt="2024-10-10T12:24:39.629" v="1983" actId="478"/>
          <ac:cxnSpMkLst>
            <pc:docMk/>
            <pc:sldMk cId="260762405" sldId="370"/>
            <ac:cxnSpMk id="49" creationId="{B2EA3ECD-2AA5-BE7A-045B-11CA73E3FD2A}"/>
          </ac:cxnSpMkLst>
        </pc:cxnChg>
        <pc:cxnChg chg="del mod">
          <ac:chgData name="김근우(첨단원자력공학부)" userId="1966d26e-7976-44e3-92ce-cb8395d14386" providerId="ADAL" clId="{14602E88-63AF-49C9-8CE8-59F29C73A3FC}" dt="2024-10-10T12:24:38.682" v="1982" actId="478"/>
          <ac:cxnSpMkLst>
            <pc:docMk/>
            <pc:sldMk cId="260762405" sldId="370"/>
            <ac:cxnSpMk id="51" creationId="{CF9C7EA3-1E18-3B7F-8341-6201F25CB4CD}"/>
          </ac:cxnSpMkLst>
        </pc:cxnChg>
        <pc:cxnChg chg="add mod">
          <ac:chgData name="김근우(첨단원자력공학부)" userId="1966d26e-7976-44e3-92ce-cb8395d14386" providerId="ADAL" clId="{14602E88-63AF-49C9-8CE8-59F29C73A3FC}" dt="2024-10-10T12:59:22.553" v="2784" actId="164"/>
          <ac:cxnSpMkLst>
            <pc:docMk/>
            <pc:sldMk cId="260762405" sldId="370"/>
            <ac:cxnSpMk id="53" creationId="{1528693A-45A2-65FF-986E-671D293D9940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2:42:42.429" v="2517" actId="478"/>
          <ac:cxnSpMkLst>
            <pc:docMk/>
            <pc:sldMk cId="260762405" sldId="370"/>
            <ac:cxnSpMk id="55" creationId="{55B75D56-981E-EE2A-B730-6C58AA8255FC}"/>
          </ac:cxnSpMkLst>
        </pc:cxnChg>
        <pc:cxnChg chg="add mod">
          <ac:chgData name="김근우(첨단원자력공학부)" userId="1966d26e-7976-44e3-92ce-cb8395d14386" providerId="ADAL" clId="{14602E88-63AF-49C9-8CE8-59F29C73A3FC}" dt="2024-10-10T12:59:25.499" v="2785" actId="21"/>
          <ac:cxnSpMkLst>
            <pc:docMk/>
            <pc:sldMk cId="260762405" sldId="370"/>
            <ac:cxnSpMk id="64" creationId="{8634B2A5-2164-145B-84BF-185711C29EDA}"/>
          </ac:cxnSpMkLst>
        </pc:cxnChg>
        <pc:cxnChg chg="add mod">
          <ac:chgData name="김근우(첨단원자력공학부)" userId="1966d26e-7976-44e3-92ce-cb8395d14386" providerId="ADAL" clId="{14602E88-63AF-49C9-8CE8-59F29C73A3FC}" dt="2024-10-10T12:59:25.499" v="2785" actId="21"/>
          <ac:cxnSpMkLst>
            <pc:docMk/>
            <pc:sldMk cId="260762405" sldId="370"/>
            <ac:cxnSpMk id="65" creationId="{5F13D01D-A703-9A7A-EB70-00606BDD4B4A}"/>
          </ac:cxnSpMkLst>
        </pc:cxnChg>
        <pc:cxnChg chg="add mod">
          <ac:chgData name="김근우(첨단원자력공학부)" userId="1966d26e-7976-44e3-92ce-cb8395d14386" providerId="ADAL" clId="{14602E88-63AF-49C9-8CE8-59F29C73A3FC}" dt="2024-10-10T12:59:25.499" v="2785" actId="21"/>
          <ac:cxnSpMkLst>
            <pc:docMk/>
            <pc:sldMk cId="260762405" sldId="370"/>
            <ac:cxnSpMk id="69" creationId="{F223B3D5-8531-DF72-6ED7-4F5C89757245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6.591" v="2786"/>
          <ac:cxnSpMkLst>
            <pc:docMk/>
            <pc:sldMk cId="260762405" sldId="370"/>
            <ac:cxnSpMk id="101" creationId="{1528693A-45A2-65FF-986E-671D293D9940}"/>
          </ac:cxnSpMkLst>
        </pc:cxnChg>
        <pc:cxnChg chg="mod">
          <ac:chgData name="김근우(첨단원자력공학부)" userId="1966d26e-7976-44e3-92ce-cb8395d14386" providerId="ADAL" clId="{14602E88-63AF-49C9-8CE8-59F29C73A3FC}" dt="2024-10-10T13:00:53.637" v="2828" actId="478"/>
          <ac:cxnSpMkLst>
            <pc:docMk/>
            <pc:sldMk cId="260762405" sldId="370"/>
            <ac:cxnSpMk id="114" creationId="{8634B2A5-2164-145B-84BF-185711C29EDA}"/>
          </ac:cxnSpMkLst>
        </pc:cxnChg>
        <pc:cxnChg chg="mod">
          <ac:chgData name="김근우(첨단원자력공학부)" userId="1966d26e-7976-44e3-92ce-cb8395d14386" providerId="ADAL" clId="{14602E88-63AF-49C9-8CE8-59F29C73A3FC}" dt="2024-10-10T13:00:53.637" v="2828" actId="478"/>
          <ac:cxnSpMkLst>
            <pc:docMk/>
            <pc:sldMk cId="260762405" sldId="370"/>
            <ac:cxnSpMk id="115" creationId="{5F13D01D-A703-9A7A-EB70-00606BDD4B4A}"/>
          </ac:cxnSpMkLst>
        </pc:cxnChg>
        <pc:cxnChg chg="mod">
          <ac:chgData name="김근우(첨단원자력공학부)" userId="1966d26e-7976-44e3-92ce-cb8395d14386" providerId="ADAL" clId="{14602E88-63AF-49C9-8CE8-59F29C73A3FC}" dt="2024-10-10T13:00:52.618" v="2827" actId="478"/>
          <ac:cxnSpMkLst>
            <pc:docMk/>
            <pc:sldMk cId="260762405" sldId="370"/>
            <ac:cxnSpMk id="118" creationId="{F223B3D5-8531-DF72-6ED7-4F5C89757245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7.016" v="2787"/>
          <ac:cxnSpMkLst>
            <pc:docMk/>
            <pc:sldMk cId="260762405" sldId="370"/>
            <ac:cxnSpMk id="121" creationId="{AE52E880-9037-2A3A-CC58-783FFE26023F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8.361" v="2788" actId="21"/>
          <ac:cxnSpMkLst>
            <pc:docMk/>
            <pc:sldMk cId="260762405" sldId="370"/>
            <ac:cxnSpMk id="134" creationId="{D597C2CC-AE86-D6B2-3125-E4717A10A0C9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8.361" v="2788" actId="21"/>
          <ac:cxnSpMkLst>
            <pc:docMk/>
            <pc:sldMk cId="260762405" sldId="370"/>
            <ac:cxnSpMk id="135" creationId="{92A44537-8B9A-A197-E7DD-D6DCC011C0CC}"/>
          </ac:cxnSpMkLst>
        </pc:cxnChg>
        <pc:cxnChg chg="mod">
          <ac:chgData name="김근우(첨단원자력공학부)" userId="1966d26e-7976-44e3-92ce-cb8395d14386" providerId="ADAL" clId="{14602E88-63AF-49C9-8CE8-59F29C73A3FC}" dt="2024-10-10T12:59:28.361" v="2788" actId="21"/>
          <ac:cxnSpMkLst>
            <pc:docMk/>
            <pc:sldMk cId="260762405" sldId="370"/>
            <ac:cxnSpMk id="138" creationId="{814E9F47-8F5C-90A5-AE8D-B175589AB500}"/>
          </ac:cxnSpMkLst>
        </pc:cxnChg>
        <pc:cxnChg chg="add mod">
          <ac:chgData name="김근우(첨단원자력공학부)" userId="1966d26e-7976-44e3-92ce-cb8395d14386" providerId="ADAL" clId="{14602E88-63AF-49C9-8CE8-59F29C73A3FC}" dt="2024-10-10T13:08:17.736" v="2977" actId="165"/>
          <ac:cxnSpMkLst>
            <pc:docMk/>
            <pc:sldMk cId="260762405" sldId="370"/>
            <ac:cxnSpMk id="145" creationId="{0407DE38-C167-A0C5-9597-17B6D212D0F3}"/>
          </ac:cxnSpMkLst>
        </pc:cxnChg>
        <pc:cxnChg chg="add mod">
          <ac:chgData name="김근우(첨단원자력공학부)" userId="1966d26e-7976-44e3-92ce-cb8395d14386" providerId="ADAL" clId="{14602E88-63AF-49C9-8CE8-59F29C73A3FC}" dt="2024-10-10T13:17:08.144" v="3119" actId="1076"/>
          <ac:cxnSpMkLst>
            <pc:docMk/>
            <pc:sldMk cId="260762405" sldId="370"/>
            <ac:cxnSpMk id="147" creationId="{CA6162A5-1356-1DAE-57E5-D47095AD966C}"/>
          </ac:cxnSpMkLst>
        </pc:cxnChg>
        <pc:cxnChg chg="add mod">
          <ac:chgData name="김근우(첨단원자력공학부)" userId="1966d26e-7976-44e3-92ce-cb8395d14386" providerId="ADAL" clId="{14602E88-63AF-49C9-8CE8-59F29C73A3FC}" dt="2024-10-10T13:17:11.683" v="3120" actId="1076"/>
          <ac:cxnSpMkLst>
            <pc:docMk/>
            <pc:sldMk cId="260762405" sldId="370"/>
            <ac:cxnSpMk id="148" creationId="{0545FADF-D6C7-A90A-2C00-B487D15C866E}"/>
          </ac:cxnSpMkLst>
        </pc:cxnChg>
        <pc:cxnChg chg="add mod">
          <ac:chgData name="김근우(첨단원자력공학부)" userId="1966d26e-7976-44e3-92ce-cb8395d14386" providerId="ADAL" clId="{14602E88-63AF-49C9-8CE8-59F29C73A3FC}" dt="2024-10-10T13:16:39.758" v="3117" actId="164"/>
          <ac:cxnSpMkLst>
            <pc:docMk/>
            <pc:sldMk cId="260762405" sldId="370"/>
            <ac:cxnSpMk id="205" creationId="{ED79935E-CD67-6D4C-AF4A-9191C6A3C3BA}"/>
          </ac:cxnSpMkLst>
        </pc:cxnChg>
      </pc:sldChg>
      <pc:sldChg chg="addSp delSp modSp add del mod ord addAnim delAnim modAnim">
        <pc:chgData name="김근우(첨단원자력공학부)" userId="1966d26e-7976-44e3-92ce-cb8395d14386" providerId="ADAL" clId="{14602E88-63AF-49C9-8CE8-59F29C73A3FC}" dt="2024-10-10T18:35:16.767" v="10753" actId="47"/>
        <pc:sldMkLst>
          <pc:docMk/>
          <pc:sldMk cId="4017036113" sldId="371"/>
        </pc:sldMkLst>
        <pc:spChg chg="mod">
          <ac:chgData name="김근우(첨단원자력공학부)" userId="1966d26e-7976-44e3-92ce-cb8395d14386" providerId="ADAL" clId="{14602E88-63AF-49C9-8CE8-59F29C73A3FC}" dt="2024-10-10T18:11:50.333" v="9951" actId="20577"/>
          <ac:spMkLst>
            <pc:docMk/>
            <pc:sldMk cId="4017036113" sldId="371"/>
            <ac:spMk id="2" creationId="{B7C830CF-6746-19E4-7860-67B284C79292}"/>
          </ac:spMkLst>
        </pc:spChg>
        <pc:spChg chg="add mod">
          <ac:chgData name="김근우(첨단원자력공학부)" userId="1966d26e-7976-44e3-92ce-cb8395d14386" providerId="ADAL" clId="{14602E88-63AF-49C9-8CE8-59F29C73A3FC}" dt="2024-10-10T18:16:12.192" v="10054" actId="1076"/>
          <ac:spMkLst>
            <pc:docMk/>
            <pc:sldMk cId="4017036113" sldId="371"/>
            <ac:spMk id="3" creationId="{142C2BC4-27C9-6FB4-DC63-59EFBA503DC5}"/>
          </ac:spMkLst>
        </pc:spChg>
        <pc:spChg chg="add del mod">
          <ac:chgData name="김근우(첨단원자력공학부)" userId="1966d26e-7976-44e3-92ce-cb8395d14386" providerId="ADAL" clId="{14602E88-63AF-49C9-8CE8-59F29C73A3FC}" dt="2024-10-10T18:13:29.716" v="9996" actId="478"/>
          <ac:spMkLst>
            <pc:docMk/>
            <pc:sldMk cId="4017036113" sldId="371"/>
            <ac:spMk id="4" creationId="{6F295670-7587-3A98-A7A1-B12A55C94A3C}"/>
          </ac:spMkLst>
        </pc:spChg>
        <pc:spChg chg="add mod">
          <ac:chgData name="김근우(첨단원자력공학부)" userId="1966d26e-7976-44e3-92ce-cb8395d14386" providerId="ADAL" clId="{14602E88-63AF-49C9-8CE8-59F29C73A3FC}" dt="2024-10-10T18:33:17.464" v="10724" actId="1076"/>
          <ac:spMkLst>
            <pc:docMk/>
            <pc:sldMk cId="4017036113" sldId="371"/>
            <ac:spMk id="5" creationId="{9588368D-27F5-98B4-8305-5ED6FEEB7761}"/>
          </ac:spMkLst>
        </pc:spChg>
        <pc:spChg chg="add del mod">
          <ac:chgData name="김근우(첨단원자력공학부)" userId="1966d26e-7976-44e3-92ce-cb8395d14386" providerId="ADAL" clId="{14602E88-63AF-49C9-8CE8-59F29C73A3FC}" dt="2024-10-10T18:23:38.250" v="10445" actId="478"/>
          <ac:spMkLst>
            <pc:docMk/>
            <pc:sldMk cId="4017036113" sldId="371"/>
            <ac:spMk id="8" creationId="{3B63F331-5D38-F57A-F8A0-3CE01745AF4C}"/>
          </ac:spMkLst>
        </pc:spChg>
        <pc:spChg chg="del mod">
          <ac:chgData name="김근우(첨단원자력공학부)" userId="1966d26e-7976-44e3-92ce-cb8395d14386" providerId="ADAL" clId="{14602E88-63AF-49C9-8CE8-59F29C73A3FC}" dt="2024-10-10T18:13:22.218" v="9994" actId="478"/>
          <ac:spMkLst>
            <pc:docMk/>
            <pc:sldMk cId="4017036113" sldId="371"/>
            <ac:spMk id="30" creationId="{6F295670-7587-3A98-A7A1-B12A55C94A3C}"/>
          </ac:spMkLst>
        </pc:spChg>
        <pc:spChg chg="add del mod">
          <ac:chgData name="김근우(첨단원자력공학부)" userId="1966d26e-7976-44e3-92ce-cb8395d14386" providerId="ADAL" clId="{14602E88-63AF-49C9-8CE8-59F29C73A3FC}" dt="2024-10-10T17:59:29.516" v="9559" actId="21"/>
          <ac:spMkLst>
            <pc:docMk/>
            <pc:sldMk cId="4017036113" sldId="371"/>
            <ac:spMk id="35" creationId="{631E3FF2-0925-8855-C1EE-223B614A3415}"/>
          </ac:spMkLst>
        </pc:spChg>
        <pc:spChg chg="del mod">
          <ac:chgData name="김근우(첨단원자력공학부)" userId="1966d26e-7976-44e3-92ce-cb8395d14386" providerId="ADAL" clId="{14602E88-63AF-49C9-8CE8-59F29C73A3FC}" dt="2024-10-10T12:35:25.279" v="2172" actId="478"/>
          <ac:spMkLst>
            <pc:docMk/>
            <pc:sldMk cId="4017036113" sldId="371"/>
            <ac:spMk id="48" creationId="{A2F62DB1-7C61-D7A0-CEA4-BCC8E08FBD84}"/>
          </ac:spMkLst>
        </pc:spChg>
        <pc:spChg chg="del">
          <ac:chgData name="김근우(첨단원자력공학부)" userId="1966d26e-7976-44e3-92ce-cb8395d14386" providerId="ADAL" clId="{14602E88-63AF-49C9-8CE8-59F29C73A3FC}" dt="2024-10-10T12:36:35.866" v="2295" actId="478"/>
          <ac:spMkLst>
            <pc:docMk/>
            <pc:sldMk cId="4017036113" sldId="371"/>
            <ac:spMk id="57" creationId="{C4F0D4A4-FBE8-1E88-7066-A52F50B29655}"/>
          </ac:spMkLst>
        </pc:spChg>
        <pc:spChg chg="add mod">
          <ac:chgData name="김근우(첨단원자력공학부)" userId="1966d26e-7976-44e3-92ce-cb8395d14386" providerId="ADAL" clId="{14602E88-63AF-49C9-8CE8-59F29C73A3FC}" dt="2024-10-10T18:27:59.562" v="10620" actId="1076"/>
          <ac:spMkLst>
            <pc:docMk/>
            <pc:sldMk cId="4017036113" sldId="371"/>
            <ac:spMk id="71" creationId="{0BF31762-56DD-675F-1BE6-CB1425591EDF}"/>
          </ac:spMkLst>
        </pc:spChg>
        <pc:spChg chg="add del mod">
          <ac:chgData name="김근우(첨단원자력공학부)" userId="1966d26e-7976-44e3-92ce-cb8395d14386" providerId="ADAL" clId="{14602E88-63AF-49C9-8CE8-59F29C73A3FC}" dt="2024-10-10T18:13:32.275" v="9997" actId="478"/>
          <ac:spMkLst>
            <pc:docMk/>
            <pc:sldMk cId="4017036113" sldId="371"/>
            <ac:spMk id="87" creationId="{3FD4B7D2-7E58-240B-445F-C9FD7526DD58}"/>
          </ac:spMkLst>
        </pc:spChg>
        <pc:spChg chg="mod">
          <ac:chgData name="김근우(첨단원자력공학부)" userId="1966d26e-7976-44e3-92ce-cb8395d14386" providerId="ADAL" clId="{14602E88-63AF-49C9-8CE8-59F29C73A3FC}" dt="2024-10-10T18:14:56.762" v="10012"/>
          <ac:spMkLst>
            <pc:docMk/>
            <pc:sldMk cId="4017036113" sldId="371"/>
            <ac:spMk id="92" creationId="{7EA4DD31-C5E5-9029-5CF6-6FF03571E589}"/>
          </ac:spMkLst>
        </pc:spChg>
        <pc:spChg chg="mod">
          <ac:chgData name="김근우(첨단원자력공학부)" userId="1966d26e-7976-44e3-92ce-cb8395d14386" providerId="ADAL" clId="{14602E88-63AF-49C9-8CE8-59F29C73A3FC}" dt="2024-10-10T18:16:19.767" v="10055" actId="14100"/>
          <ac:spMkLst>
            <pc:docMk/>
            <pc:sldMk cId="4017036113" sldId="371"/>
            <ac:spMk id="93" creationId="{EAF30061-C474-08D5-8A20-492FAC5D5707}"/>
          </ac:spMkLst>
        </pc:spChg>
        <pc:grpChg chg="del">
          <ac:chgData name="김근우(첨단원자력공학부)" userId="1966d26e-7976-44e3-92ce-cb8395d14386" providerId="ADAL" clId="{14602E88-63AF-49C9-8CE8-59F29C73A3FC}" dt="2024-10-10T12:35:24.018" v="2169" actId="478"/>
          <ac:grpSpMkLst>
            <pc:docMk/>
            <pc:sldMk cId="4017036113" sldId="371"/>
            <ac:grpSpMk id="9" creationId="{97CD5CB3-B323-32C0-5322-8E70BEA86C6D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4:05:04.001" v="4945" actId="21"/>
          <ac:grpSpMkLst>
            <pc:docMk/>
            <pc:sldMk cId="4017036113" sldId="371"/>
            <ac:grpSpMk id="15" creationId="{C5397248-E497-8159-3531-AA20B5C06DA8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23:23.463" v="10439" actId="1076"/>
          <ac:grpSpMkLst>
            <pc:docMk/>
            <pc:sldMk cId="4017036113" sldId="371"/>
            <ac:grpSpMk id="97" creationId="{AB52D763-47C0-C45F-3DE6-18EFB951CF34}"/>
          </ac:grpSpMkLst>
        </pc:grpChg>
        <pc:picChg chg="mod">
          <ac:chgData name="김근우(첨단원자력공학부)" userId="1966d26e-7976-44e3-92ce-cb8395d14386" providerId="ADAL" clId="{14602E88-63AF-49C9-8CE8-59F29C73A3FC}" dt="2024-10-10T13:56:33.580" v="4729"/>
          <ac:picMkLst>
            <pc:docMk/>
            <pc:sldMk cId="4017036113" sldId="371"/>
            <ac:picMk id="6" creationId="{309BAB1B-5760-BF86-2C6B-76ECFA2FA485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8:23:20.677" v="10438" actId="478"/>
          <ac:picMkLst>
            <pc:docMk/>
            <pc:sldMk cId="4017036113" sldId="371"/>
            <ac:picMk id="7" creationId="{92361B6C-7F4F-D944-F359-C54B7744EE28}"/>
          </ac:picMkLst>
        </pc:picChg>
        <pc:picChg chg="mod">
          <ac:chgData name="김근우(첨단원자력공학부)" userId="1966d26e-7976-44e3-92ce-cb8395d14386" providerId="ADAL" clId="{14602E88-63AF-49C9-8CE8-59F29C73A3FC}" dt="2024-10-10T13:56:33.580" v="4729"/>
          <ac:picMkLst>
            <pc:docMk/>
            <pc:sldMk cId="4017036113" sldId="371"/>
            <ac:picMk id="8" creationId="{9973379E-AE19-AB21-EE21-4198684338BC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9:29.516" v="9559" actId="21"/>
          <ac:picMkLst>
            <pc:docMk/>
            <pc:sldMk cId="4017036113" sldId="371"/>
            <ac:picMk id="34" creationId="{656A9D3E-097D-4E19-12CE-F8F021D783B2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03:46.446" v="2901" actId="21"/>
          <ac:picMkLst>
            <pc:docMk/>
            <pc:sldMk cId="4017036113" sldId="371"/>
            <ac:picMk id="76" creationId="{76F34782-030B-7D72-71F0-11DDEE02DC6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3:05:03.284" v="2937" actId="21"/>
          <ac:picMkLst>
            <pc:docMk/>
            <pc:sldMk cId="4017036113" sldId="371"/>
            <ac:picMk id="78" creationId="{E36399A1-7A42-CCAA-CDDF-10829BC1ED07}"/>
          </ac:picMkLst>
        </pc:picChg>
        <pc:picChg chg="mod">
          <ac:chgData name="김근우(첨단원자력공학부)" userId="1966d26e-7976-44e3-92ce-cb8395d14386" providerId="ADAL" clId="{14602E88-63AF-49C9-8CE8-59F29C73A3FC}" dt="2024-10-10T18:14:56.762" v="10012"/>
          <ac:picMkLst>
            <pc:docMk/>
            <pc:sldMk cId="4017036113" sldId="371"/>
            <ac:picMk id="91" creationId="{A7C90D3B-F127-36FC-8384-C69B6D9396EB}"/>
          </ac:picMkLst>
        </pc:picChg>
        <pc:cxnChg chg="del">
          <ac:chgData name="김근우(첨단원자력공학부)" userId="1966d26e-7976-44e3-92ce-cb8395d14386" providerId="ADAL" clId="{14602E88-63AF-49C9-8CE8-59F29C73A3FC}" dt="2024-10-10T12:35:24.478" v="2170" actId="478"/>
          <ac:cxnSpMkLst>
            <pc:docMk/>
            <pc:sldMk cId="4017036113" sldId="371"/>
            <ac:cxnSpMk id="53" creationId="{1528693A-45A2-65FF-986E-671D293D9940}"/>
          </ac:cxnSpMkLst>
        </pc:cxnChg>
        <pc:cxnChg chg="del">
          <ac:chgData name="김근우(첨단원자력공학부)" userId="1966d26e-7976-44e3-92ce-cb8395d14386" providerId="ADAL" clId="{14602E88-63AF-49C9-8CE8-59F29C73A3FC}" dt="2024-10-10T12:36:36.625" v="2296" actId="478"/>
          <ac:cxnSpMkLst>
            <pc:docMk/>
            <pc:sldMk cId="4017036113" sldId="371"/>
            <ac:cxnSpMk id="55" creationId="{55B75D56-981E-EE2A-B730-6C58AA8255FC}"/>
          </ac:cxnSpMkLst>
        </pc:cxnChg>
      </pc:sldChg>
      <pc:sldChg chg="addSp delSp modSp add mod delAnim modAnim">
        <pc:chgData name="김근우(첨단원자력공학부)" userId="1966d26e-7976-44e3-92ce-cb8395d14386" providerId="ADAL" clId="{14602E88-63AF-49C9-8CE8-59F29C73A3FC}" dt="2024-10-10T14:42:36.902" v="6300" actId="115"/>
        <pc:sldMkLst>
          <pc:docMk/>
          <pc:sldMk cId="3463865179" sldId="372"/>
        </pc:sldMkLst>
        <pc:spChg chg="add mod">
          <ac:chgData name="김근우(첨단원자력공학부)" userId="1966d26e-7976-44e3-92ce-cb8395d14386" providerId="ADAL" clId="{14602E88-63AF-49C9-8CE8-59F29C73A3FC}" dt="2024-10-10T14:42:36.902" v="6300" actId="115"/>
          <ac:spMkLst>
            <pc:docMk/>
            <pc:sldMk cId="3463865179" sldId="372"/>
            <ac:spMk id="10" creationId="{E8FE9762-D823-5AE1-8708-CA9B12E49526}"/>
          </ac:spMkLst>
        </pc:spChg>
        <pc:spChg chg="add del mod">
          <ac:chgData name="김근우(첨단원자력공학부)" userId="1966d26e-7976-44e3-92ce-cb8395d14386" providerId="ADAL" clId="{14602E88-63AF-49C9-8CE8-59F29C73A3FC}" dt="2024-10-10T13:55:11.321" v="4701" actId="478"/>
          <ac:spMkLst>
            <pc:docMk/>
            <pc:sldMk cId="3463865179" sldId="372"/>
            <ac:spMk id="11" creationId="{06AE86EC-3B3E-F7F2-4F1C-26DB175794BD}"/>
          </ac:spMkLst>
        </pc:spChg>
        <pc:spChg chg="add del mod topLvl">
          <ac:chgData name="김근우(첨단원자력공학부)" userId="1966d26e-7976-44e3-92ce-cb8395d14386" providerId="ADAL" clId="{14602E88-63AF-49C9-8CE8-59F29C73A3FC}" dt="2024-10-10T13:55:49.464" v="4724" actId="478"/>
          <ac:spMkLst>
            <pc:docMk/>
            <pc:sldMk cId="3463865179" sldId="372"/>
            <ac:spMk id="12" creationId="{AA9C9D72-EFE1-E904-F294-A0F5B3026680}"/>
          </ac:spMkLst>
        </pc:spChg>
        <pc:spChg chg="add del mod topLvl">
          <ac:chgData name="김근우(첨단원자력공학부)" userId="1966d26e-7976-44e3-92ce-cb8395d14386" providerId="ADAL" clId="{14602E88-63AF-49C9-8CE8-59F29C73A3FC}" dt="2024-10-10T13:54:13.340" v="4608" actId="478"/>
          <ac:spMkLst>
            <pc:docMk/>
            <pc:sldMk cId="3463865179" sldId="372"/>
            <ac:spMk id="13" creationId="{694A596A-4F5A-1358-4A57-1CCDDAC852A4}"/>
          </ac:spMkLst>
        </pc:spChg>
        <pc:spChg chg="add del mod">
          <ac:chgData name="김근우(첨단원자력공학부)" userId="1966d26e-7976-44e3-92ce-cb8395d14386" providerId="ADAL" clId="{14602E88-63AF-49C9-8CE8-59F29C73A3FC}" dt="2024-10-10T13:59:01.685" v="4807" actId="478"/>
          <ac:spMkLst>
            <pc:docMk/>
            <pc:sldMk cId="3463865179" sldId="372"/>
            <ac:spMk id="21" creationId="{0F49D401-C31C-8BAB-DE2F-4D3440230632}"/>
          </ac:spMkLst>
        </pc:spChg>
        <pc:spChg chg="add del mod">
          <ac:chgData name="김근우(첨단원자력공학부)" userId="1966d26e-7976-44e3-92ce-cb8395d14386" providerId="ADAL" clId="{14602E88-63AF-49C9-8CE8-59F29C73A3FC}" dt="2024-10-10T13:56:32.561" v="4728" actId="21"/>
          <ac:spMkLst>
            <pc:docMk/>
            <pc:sldMk cId="3463865179" sldId="372"/>
            <ac:spMk id="30" creationId="{6F295670-7587-3A98-A7A1-B12A55C94A3C}"/>
          </ac:spMkLst>
        </pc:spChg>
        <pc:spChg chg="del">
          <ac:chgData name="김근우(첨단원자력공학부)" userId="1966d26e-7976-44e3-92ce-cb8395d14386" providerId="ADAL" clId="{14602E88-63AF-49C9-8CE8-59F29C73A3FC}" dt="2024-10-10T13:30:32.039" v="3543" actId="478"/>
          <ac:spMkLst>
            <pc:docMk/>
            <pc:sldMk cId="3463865179" sldId="372"/>
            <ac:spMk id="203" creationId="{3C120C64-39B7-C1C2-C2A7-BEEB7D61E50B}"/>
          </ac:spMkLst>
        </pc:spChg>
        <pc:spChg chg="del">
          <ac:chgData name="김근우(첨단원자력공학부)" userId="1966d26e-7976-44e3-92ce-cb8395d14386" providerId="ADAL" clId="{14602E88-63AF-49C9-8CE8-59F29C73A3FC}" dt="2024-10-10T13:30:20.479" v="3533" actId="478"/>
          <ac:spMkLst>
            <pc:docMk/>
            <pc:sldMk cId="3463865179" sldId="372"/>
            <ac:spMk id="212" creationId="{29CD4CDD-E8F4-3E40-969E-492FA4FE2A01}"/>
          </ac:spMkLst>
        </pc:spChg>
        <pc:spChg chg="del">
          <ac:chgData name="김근우(첨단원자력공학부)" userId="1966d26e-7976-44e3-92ce-cb8395d14386" providerId="ADAL" clId="{14602E88-63AF-49C9-8CE8-59F29C73A3FC}" dt="2024-10-10T13:30:20.479" v="3533" actId="478"/>
          <ac:spMkLst>
            <pc:docMk/>
            <pc:sldMk cId="3463865179" sldId="372"/>
            <ac:spMk id="213" creationId="{6ABE42EE-701A-EB7D-BF75-E7F20914786B}"/>
          </ac:spMkLst>
        </pc:spChg>
        <pc:grpChg chg="add del mod">
          <ac:chgData name="김근우(첨단원자력공학부)" userId="1966d26e-7976-44e3-92ce-cb8395d14386" providerId="ADAL" clId="{14602E88-63AF-49C9-8CE8-59F29C73A3FC}" dt="2024-10-10T13:54:13.340" v="4608" actId="478"/>
          <ac:grpSpMkLst>
            <pc:docMk/>
            <pc:sldMk cId="3463865179" sldId="372"/>
            <ac:grpSpMk id="14" creationId="{0803EB78-C99B-202F-83B2-BC8B2CABC6E2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3:56:32.561" v="4728" actId="21"/>
          <ac:grpSpMkLst>
            <pc:docMk/>
            <pc:sldMk cId="3463865179" sldId="372"/>
            <ac:grpSpMk id="15" creationId="{C5397248-E497-8159-3531-AA20B5C06DA8}"/>
          </ac:grpSpMkLst>
        </pc:grpChg>
        <pc:grpChg chg="del">
          <ac:chgData name="김근우(첨단원자력공학부)" userId="1966d26e-7976-44e3-92ce-cb8395d14386" providerId="ADAL" clId="{14602E88-63AF-49C9-8CE8-59F29C73A3FC}" dt="2024-10-10T13:30:28.140" v="3540" actId="478"/>
          <ac:grpSpMkLst>
            <pc:docMk/>
            <pc:sldMk cId="3463865179" sldId="372"/>
            <ac:grpSpMk id="167" creationId="{1B2C15D4-0641-09BA-F92F-2DC567B6820B}"/>
          </ac:grpSpMkLst>
        </pc:grpChg>
        <pc:grpChg chg="del">
          <ac:chgData name="김근우(첨단원자력공학부)" userId="1966d26e-7976-44e3-92ce-cb8395d14386" providerId="ADAL" clId="{14602E88-63AF-49C9-8CE8-59F29C73A3FC}" dt="2024-10-10T13:30:28.140" v="3540" actId="478"/>
          <ac:grpSpMkLst>
            <pc:docMk/>
            <pc:sldMk cId="3463865179" sldId="372"/>
            <ac:grpSpMk id="183" creationId="{67690012-A8F0-236E-812C-CF5C37E3A183}"/>
          </ac:grpSpMkLst>
        </pc:grpChg>
        <pc:grpChg chg="del">
          <ac:chgData name="김근우(첨단원자력공학부)" userId="1966d26e-7976-44e3-92ce-cb8395d14386" providerId="ADAL" clId="{14602E88-63AF-49C9-8CE8-59F29C73A3FC}" dt="2024-10-10T13:30:28.140" v="3540" actId="478"/>
          <ac:grpSpMkLst>
            <pc:docMk/>
            <pc:sldMk cId="3463865179" sldId="372"/>
            <ac:grpSpMk id="184" creationId="{FAB85E29-D034-F9B5-8BB7-C8FB39F223F1}"/>
          </ac:grpSpMkLst>
        </pc:grpChg>
        <pc:grpChg chg="del">
          <ac:chgData name="김근우(첨단원자력공학부)" userId="1966d26e-7976-44e3-92ce-cb8395d14386" providerId="ADAL" clId="{14602E88-63AF-49C9-8CE8-59F29C73A3FC}" dt="2024-10-10T13:30:28.140" v="3540" actId="478"/>
          <ac:grpSpMkLst>
            <pc:docMk/>
            <pc:sldMk cId="3463865179" sldId="372"/>
            <ac:grpSpMk id="207" creationId="{CBF62DB0-662E-61C0-5312-B2ADBC8ADE67}"/>
          </ac:grpSpMkLst>
        </pc:grpChg>
        <pc:picChg chg="add del mod">
          <ac:chgData name="김근우(첨단원자력공학부)" userId="1966d26e-7976-44e3-92ce-cb8395d14386" providerId="ADAL" clId="{14602E88-63AF-49C9-8CE8-59F29C73A3FC}" dt="2024-10-10T13:43:13.845" v="3883" actId="478"/>
          <ac:picMkLst>
            <pc:docMk/>
            <pc:sldMk cId="3463865179" sldId="372"/>
            <ac:picMk id="3" creationId="{96CCB24D-885C-6058-A4E0-BAF152532001}"/>
          </ac:picMkLst>
        </pc:picChg>
        <pc:picChg chg="add mod">
          <ac:chgData name="김근우(첨단원자력공학부)" userId="1966d26e-7976-44e3-92ce-cb8395d14386" providerId="ADAL" clId="{14602E88-63AF-49C9-8CE8-59F29C73A3FC}" dt="2024-10-10T13:55:42.877" v="4718" actId="164"/>
          <ac:picMkLst>
            <pc:docMk/>
            <pc:sldMk cId="3463865179" sldId="372"/>
            <ac:picMk id="5" creationId="{309BAB1B-5760-BF86-2C6B-76ECFA2FA485}"/>
          </ac:picMkLst>
        </pc:picChg>
        <pc:picChg chg="add mod modCrop">
          <ac:chgData name="김근우(첨단원자력공학부)" userId="1966d26e-7976-44e3-92ce-cb8395d14386" providerId="ADAL" clId="{14602E88-63AF-49C9-8CE8-59F29C73A3FC}" dt="2024-10-10T13:55:42.877" v="4718" actId="164"/>
          <ac:picMkLst>
            <pc:docMk/>
            <pc:sldMk cId="3463865179" sldId="372"/>
            <ac:picMk id="7" creationId="{9973379E-AE19-AB21-EE21-4198684338BC}"/>
          </ac:picMkLst>
        </pc:picChg>
        <pc:picChg chg="add mod">
          <ac:chgData name="김근우(첨단원자력공학부)" userId="1966d26e-7976-44e3-92ce-cb8395d14386" providerId="ADAL" clId="{14602E88-63AF-49C9-8CE8-59F29C73A3FC}" dt="2024-10-10T14:03:42.348" v="4920" actId="1076"/>
          <ac:picMkLst>
            <pc:docMk/>
            <pc:sldMk cId="3463865179" sldId="372"/>
            <ac:picMk id="9" creationId="{DC3C4F7B-30B9-BBD4-9522-6F036CC7B69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4:00:32.046" v="4841" actId="478"/>
          <ac:picMkLst>
            <pc:docMk/>
            <pc:sldMk cId="3463865179" sldId="372"/>
            <ac:picMk id="17" creationId="{C4B63229-CE44-9D43-28B7-F3A615B737A0}"/>
          </ac:picMkLst>
        </pc:picChg>
        <pc:picChg chg="add mod">
          <ac:chgData name="김근우(첨단원자력공학부)" userId="1966d26e-7976-44e3-92ce-cb8395d14386" providerId="ADAL" clId="{14602E88-63AF-49C9-8CE8-59F29C73A3FC}" dt="2024-10-10T14:11:48.600" v="5274" actId="1076"/>
          <ac:picMkLst>
            <pc:docMk/>
            <pc:sldMk cId="3463865179" sldId="372"/>
            <ac:picMk id="19" creationId="{EAD424A0-304A-D85B-7BF8-50527F818D7A}"/>
          </ac:picMkLst>
        </pc:picChg>
        <pc:picChg chg="add mod ord">
          <ac:chgData name="김근우(첨단원자력공학부)" userId="1966d26e-7976-44e3-92ce-cb8395d14386" providerId="ADAL" clId="{14602E88-63AF-49C9-8CE8-59F29C73A3FC}" dt="2024-10-10T13:57:41.427" v="4764" actId="1076"/>
          <ac:picMkLst>
            <pc:docMk/>
            <pc:sldMk cId="3463865179" sldId="372"/>
            <ac:picMk id="20" creationId="{3B1FB29B-4820-AB6D-296C-D62D525FBB03}"/>
          </ac:picMkLst>
        </pc:picChg>
        <pc:picChg chg="add mod">
          <ac:chgData name="김근우(첨단원자력공학부)" userId="1966d26e-7976-44e3-92ce-cb8395d14386" providerId="ADAL" clId="{14602E88-63AF-49C9-8CE8-59F29C73A3FC}" dt="2024-10-10T14:11:48.600" v="5274" actId="1076"/>
          <ac:picMkLst>
            <pc:docMk/>
            <pc:sldMk cId="3463865179" sldId="372"/>
            <ac:picMk id="23" creationId="{F086CCED-F959-D28A-3788-17340C967A19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4:00:47.064" v="4849" actId="478"/>
          <ac:picMkLst>
            <pc:docMk/>
            <pc:sldMk cId="3463865179" sldId="372"/>
            <ac:picMk id="24" creationId="{E38A299A-EB56-9720-3C4C-0685E5491729}"/>
          </ac:picMkLst>
        </pc:picChg>
        <pc:picChg chg="add mod">
          <ac:chgData name="김근우(첨단원자력공학부)" userId="1966d26e-7976-44e3-92ce-cb8395d14386" providerId="ADAL" clId="{14602E88-63AF-49C9-8CE8-59F29C73A3FC}" dt="2024-10-10T14:04:08.974" v="4928" actId="1076"/>
          <ac:picMkLst>
            <pc:docMk/>
            <pc:sldMk cId="3463865179" sldId="372"/>
            <ac:picMk id="26" creationId="{F7CB2351-B506-16F1-E3CD-DFDD39CE0D85}"/>
          </ac:picMkLst>
        </pc:picChg>
        <pc:picChg chg="del">
          <ac:chgData name="김근우(첨단원자력공학부)" userId="1966d26e-7976-44e3-92ce-cb8395d14386" providerId="ADAL" clId="{14602E88-63AF-49C9-8CE8-59F29C73A3FC}" dt="2024-10-10T13:30:28.140" v="3540" actId="478"/>
          <ac:picMkLst>
            <pc:docMk/>
            <pc:sldMk cId="3463865179" sldId="372"/>
            <ac:picMk id="159" creationId="{E36399A1-7A42-CCAA-CDDF-10829BC1ED07}"/>
          </ac:picMkLst>
        </pc:picChg>
      </pc:sldChg>
      <pc:sldChg chg="addSp delSp modSp add mod delAnim">
        <pc:chgData name="김근우(첨단원자력공학부)" userId="1966d26e-7976-44e3-92ce-cb8395d14386" providerId="ADAL" clId="{14602E88-63AF-49C9-8CE8-59F29C73A3FC}" dt="2024-10-10T17:37:24.881" v="8378" actId="1076"/>
        <pc:sldMkLst>
          <pc:docMk/>
          <pc:sldMk cId="1658572053" sldId="373"/>
        </pc:sldMkLst>
        <pc:spChg chg="add del mod">
          <ac:chgData name="김근우(첨단원자력공학부)" userId="1966d26e-7976-44e3-92ce-cb8395d14386" providerId="ADAL" clId="{14602E88-63AF-49C9-8CE8-59F29C73A3FC}" dt="2024-10-10T14:16:23.926" v="5389" actId="478"/>
          <ac:spMkLst>
            <pc:docMk/>
            <pc:sldMk cId="1658572053" sldId="373"/>
            <ac:spMk id="5" creationId="{A5AD8B91-44B9-F88F-F284-AD645828C8AE}"/>
          </ac:spMkLst>
        </pc:spChg>
        <pc:spChg chg="mod">
          <ac:chgData name="김근우(첨단원자력공학부)" userId="1966d26e-7976-44e3-92ce-cb8395d14386" providerId="ADAL" clId="{14602E88-63AF-49C9-8CE8-59F29C73A3FC}" dt="2024-10-10T17:17:29.436" v="7970" actId="20577"/>
          <ac:spMkLst>
            <pc:docMk/>
            <pc:sldMk cId="1658572053" sldId="373"/>
            <ac:spMk id="10" creationId="{E8FE9762-D823-5AE1-8708-CA9B12E49526}"/>
          </ac:spMkLst>
        </pc:spChg>
        <pc:grpChg chg="add mod">
          <ac:chgData name="김근우(첨단원자력공학부)" userId="1966d26e-7976-44e3-92ce-cb8395d14386" providerId="ADAL" clId="{14602E88-63AF-49C9-8CE8-59F29C73A3FC}" dt="2024-10-10T17:31:01.728" v="8258" actId="1076"/>
          <ac:grpSpMkLst>
            <pc:docMk/>
            <pc:sldMk cId="1658572053" sldId="373"/>
            <ac:grpSpMk id="15" creationId="{C5397248-E497-8159-3531-AA20B5C06DA8}"/>
          </ac:grpSpMkLst>
        </pc:grpChg>
        <pc:picChg chg="add del mod">
          <ac:chgData name="김근우(첨단원자력공학부)" userId="1966d26e-7976-44e3-92ce-cb8395d14386" providerId="ADAL" clId="{14602E88-63AF-49C9-8CE8-59F29C73A3FC}" dt="2024-10-10T14:09:29.983" v="5153" actId="478"/>
          <ac:picMkLst>
            <pc:docMk/>
            <pc:sldMk cId="1658572053" sldId="373"/>
            <ac:picMk id="4" creationId="{162013FD-DD9D-6A01-162F-CB85B0C1F116}"/>
          </ac:picMkLst>
        </pc:picChg>
        <pc:picChg chg="add mod ord">
          <ac:chgData name="김근우(첨단원자력공학부)" userId="1966d26e-7976-44e3-92ce-cb8395d14386" providerId="ADAL" clId="{14602E88-63AF-49C9-8CE8-59F29C73A3FC}" dt="2024-10-10T17:31:12.266" v="8265" actId="1076"/>
          <ac:picMkLst>
            <pc:docMk/>
            <pc:sldMk cId="1658572053" sldId="373"/>
            <ac:picMk id="4" creationId="{9CC56200-858F-9E90-9180-DF83758CFC63}"/>
          </ac:picMkLst>
        </pc:picChg>
        <pc:picChg chg="mod">
          <ac:chgData name="김근우(첨단원자력공학부)" userId="1966d26e-7976-44e3-92ce-cb8395d14386" providerId="ADAL" clId="{14602E88-63AF-49C9-8CE8-59F29C73A3FC}" dt="2024-10-10T14:05:04.414" v="4946"/>
          <ac:picMkLst>
            <pc:docMk/>
            <pc:sldMk cId="1658572053" sldId="373"/>
            <ac:picMk id="6" creationId="{309BAB1B-5760-BF86-2C6B-76ECFA2FA485}"/>
          </ac:picMkLst>
        </pc:picChg>
        <pc:picChg chg="add mod">
          <ac:chgData name="김근우(첨단원자력공학부)" userId="1966d26e-7976-44e3-92ce-cb8395d14386" providerId="ADAL" clId="{14602E88-63AF-49C9-8CE8-59F29C73A3FC}" dt="2024-10-10T17:37:24.881" v="8378" actId="1076"/>
          <ac:picMkLst>
            <pc:docMk/>
            <pc:sldMk cId="1658572053" sldId="373"/>
            <ac:picMk id="7" creationId="{BC6A05F0-E6D7-4AB9-59E9-608AD6839629}"/>
          </ac:picMkLst>
        </pc:picChg>
        <pc:picChg chg="mod">
          <ac:chgData name="김근우(첨단원자력공학부)" userId="1966d26e-7976-44e3-92ce-cb8395d14386" providerId="ADAL" clId="{14602E88-63AF-49C9-8CE8-59F29C73A3FC}" dt="2024-10-10T14:05:04.414" v="4946"/>
          <ac:picMkLst>
            <pc:docMk/>
            <pc:sldMk cId="1658572053" sldId="373"/>
            <ac:picMk id="8" creationId="{9973379E-AE19-AB21-EE21-4198684338BC}"/>
          </ac:picMkLst>
        </pc:picChg>
        <pc:picChg chg="del">
          <ac:chgData name="김근우(첨단원자력공학부)" userId="1966d26e-7976-44e3-92ce-cb8395d14386" providerId="ADAL" clId="{14602E88-63AF-49C9-8CE8-59F29C73A3FC}" dt="2024-10-10T14:05:00.636" v="4944" actId="478"/>
          <ac:picMkLst>
            <pc:docMk/>
            <pc:sldMk cId="1658572053" sldId="373"/>
            <ac:picMk id="9" creationId="{DC3C4F7B-30B9-BBD4-9522-6F036CC7B69E}"/>
          </ac:picMkLst>
        </pc:picChg>
        <pc:picChg chg="del">
          <ac:chgData name="김근우(첨단원자력공학부)" userId="1966d26e-7976-44e3-92ce-cb8395d14386" providerId="ADAL" clId="{14602E88-63AF-49C9-8CE8-59F29C73A3FC}" dt="2024-10-10T14:04:44.391" v="4938" actId="478"/>
          <ac:picMkLst>
            <pc:docMk/>
            <pc:sldMk cId="1658572053" sldId="373"/>
            <ac:picMk id="19" creationId="{EAD424A0-304A-D85B-7BF8-50527F818D7A}"/>
          </ac:picMkLst>
        </pc:picChg>
        <pc:picChg chg="del">
          <ac:chgData name="김근우(첨단원자력공학부)" userId="1966d26e-7976-44e3-92ce-cb8395d14386" providerId="ADAL" clId="{14602E88-63AF-49C9-8CE8-59F29C73A3FC}" dt="2024-10-10T14:04:44.391" v="4938" actId="478"/>
          <ac:picMkLst>
            <pc:docMk/>
            <pc:sldMk cId="1658572053" sldId="373"/>
            <ac:picMk id="23" creationId="{F086CCED-F959-D28A-3788-17340C967A19}"/>
          </ac:picMkLst>
        </pc:picChg>
      </pc:sldChg>
      <pc:sldChg chg="addSp delSp modSp add mod ord delAnim">
        <pc:chgData name="김근우(첨단원자력공학부)" userId="1966d26e-7976-44e3-92ce-cb8395d14386" providerId="ADAL" clId="{14602E88-63AF-49C9-8CE8-59F29C73A3FC}" dt="2024-10-10T18:17:49.334" v="10120" actId="20577"/>
        <pc:sldMkLst>
          <pc:docMk/>
          <pc:sldMk cId="4229103422" sldId="374"/>
        </pc:sldMkLst>
        <pc:spChg chg="add mod">
          <ac:chgData name="김근우(첨단원자력공학부)" userId="1966d26e-7976-44e3-92ce-cb8395d14386" providerId="ADAL" clId="{14602E88-63AF-49C9-8CE8-59F29C73A3FC}" dt="2024-10-10T17:19:27.123" v="8068" actId="1076"/>
          <ac:spMkLst>
            <pc:docMk/>
            <pc:sldMk cId="4229103422" sldId="374"/>
            <ac:spMk id="3" creationId="{DBD1904E-6302-5697-BDE7-B2232CAA1348}"/>
          </ac:spMkLst>
        </pc:spChg>
        <pc:spChg chg="add del mod">
          <ac:chgData name="김근우(첨단원자력공학부)" userId="1966d26e-7976-44e3-92ce-cb8395d14386" providerId="ADAL" clId="{14602E88-63AF-49C9-8CE8-59F29C73A3FC}" dt="2024-10-10T14:27:07.288" v="5913" actId="478"/>
          <ac:spMkLst>
            <pc:docMk/>
            <pc:sldMk cId="4229103422" sldId="374"/>
            <ac:spMk id="4" creationId="{6F295670-7587-3A98-A7A1-B12A55C94A3C}"/>
          </ac:spMkLst>
        </pc:spChg>
        <pc:spChg chg="mod">
          <ac:chgData name="김근우(첨단원자력공학부)" userId="1966d26e-7976-44e3-92ce-cb8395d14386" providerId="ADAL" clId="{14602E88-63AF-49C9-8CE8-59F29C73A3FC}" dt="2024-10-10T18:17:49.334" v="10120" actId="20577"/>
          <ac:spMkLst>
            <pc:docMk/>
            <pc:sldMk cId="4229103422" sldId="374"/>
            <ac:spMk id="30" creationId="{6F295670-7587-3A98-A7A1-B12A55C94A3C}"/>
          </ac:spMkLst>
        </pc:spChg>
        <pc:spChg chg="del">
          <ac:chgData name="김근우(첨단원자력공학부)" userId="1966d26e-7976-44e3-92ce-cb8395d14386" providerId="ADAL" clId="{14602E88-63AF-49C9-8CE8-59F29C73A3FC}" dt="2024-10-10T14:27:11.767" v="5915" actId="478"/>
          <ac:spMkLst>
            <pc:docMk/>
            <pc:sldMk cId="4229103422" sldId="374"/>
            <ac:spMk id="87" creationId="{3FD4B7D2-7E58-240B-445F-C9FD7526DD58}"/>
          </ac:spMkLst>
        </pc:spChg>
        <pc:grpChg chg="del mod">
          <ac:chgData name="김근우(첨단원자력공학부)" userId="1966d26e-7976-44e3-92ce-cb8395d14386" providerId="ADAL" clId="{14602E88-63AF-49C9-8CE8-59F29C73A3FC}" dt="2024-10-10T14:27:07.986" v="5914" actId="21"/>
          <ac:grpSpMkLst>
            <pc:docMk/>
            <pc:sldMk cId="4229103422" sldId="374"/>
            <ac:grpSpMk id="97" creationId="{AB52D763-47C0-C45F-3DE6-18EFB951CF34}"/>
          </ac:grpSpMkLst>
        </pc:grpChg>
        <pc:picChg chg="add del mod">
          <ac:chgData name="김근우(첨단원자력공학부)" userId="1966d26e-7976-44e3-92ce-cb8395d14386" providerId="ADAL" clId="{14602E88-63AF-49C9-8CE8-59F29C73A3FC}" dt="2024-10-10T17:19:16.216" v="8064" actId="478"/>
          <ac:picMkLst>
            <pc:docMk/>
            <pc:sldMk cId="4229103422" sldId="374"/>
            <ac:picMk id="5" creationId="{3FCB851D-2DB1-29DB-E889-2BBA8E07DBC6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19:15.922" v="8063" actId="478"/>
          <ac:picMkLst>
            <pc:docMk/>
            <pc:sldMk cId="4229103422" sldId="374"/>
            <ac:picMk id="7" creationId="{557B4FAD-1B69-9DD8-6964-27DD8B7949FF}"/>
          </ac:picMkLst>
        </pc:picChg>
        <pc:picChg chg="add del">
          <ac:chgData name="김근우(첨단원자력공학부)" userId="1966d26e-7976-44e3-92ce-cb8395d14386" providerId="ADAL" clId="{14602E88-63AF-49C9-8CE8-59F29C73A3FC}" dt="2024-10-10T17:23:20.128" v="8135" actId="478"/>
          <ac:picMkLst>
            <pc:docMk/>
            <pc:sldMk cId="4229103422" sldId="374"/>
            <ac:picMk id="9" creationId="{A88BA69A-B97B-2C73-EE14-154779B080A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23:17.288" v="8134" actId="478"/>
          <ac:picMkLst>
            <pc:docMk/>
            <pc:sldMk cId="4229103422" sldId="374"/>
            <ac:picMk id="11" creationId="{7A217834-5CB2-B207-2012-476258E1FEE6}"/>
          </ac:picMkLst>
        </pc:picChg>
      </pc:sldChg>
      <pc:sldChg chg="add del">
        <pc:chgData name="김근우(첨단원자력공학부)" userId="1966d26e-7976-44e3-92ce-cb8395d14386" providerId="ADAL" clId="{14602E88-63AF-49C9-8CE8-59F29C73A3FC}" dt="2024-10-10T17:36:42.763" v="8377" actId="47"/>
        <pc:sldMkLst>
          <pc:docMk/>
          <pc:sldMk cId="1183464883" sldId="375"/>
        </pc:sldMkLst>
      </pc:sldChg>
      <pc:sldChg chg="addSp delSp modSp add del mod ord">
        <pc:chgData name="김근우(첨단원자력공학부)" userId="1966d26e-7976-44e3-92ce-cb8395d14386" providerId="ADAL" clId="{14602E88-63AF-49C9-8CE8-59F29C73A3FC}" dt="2024-10-10T18:11:30.703" v="9923" actId="47"/>
        <pc:sldMkLst>
          <pc:docMk/>
          <pc:sldMk cId="374806644" sldId="376"/>
        </pc:sldMkLst>
        <pc:spChg chg="mod">
          <ac:chgData name="김근우(첨단원자력공학부)" userId="1966d26e-7976-44e3-92ce-cb8395d14386" providerId="ADAL" clId="{14602E88-63AF-49C9-8CE8-59F29C73A3FC}" dt="2024-10-10T17:38:08.446" v="8406" actId="20577"/>
          <ac:spMkLst>
            <pc:docMk/>
            <pc:sldMk cId="374806644" sldId="376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14602E88-63AF-49C9-8CE8-59F29C73A3FC}" dt="2024-10-10T18:03:41.941" v="9607" actId="20577"/>
          <ac:spMkLst>
            <pc:docMk/>
            <pc:sldMk cId="374806644" sldId="376"/>
            <ac:spMk id="3" creationId="{9EAF6DAE-F0D6-039D-3567-1999BD4A6A9A}"/>
          </ac:spMkLst>
        </pc:spChg>
        <pc:spChg chg="del">
          <ac:chgData name="김근우(첨단원자력공학부)" userId="1966d26e-7976-44e3-92ce-cb8395d14386" providerId="ADAL" clId="{14602E88-63AF-49C9-8CE8-59F29C73A3FC}" dt="2024-10-10T17:24:52.088" v="8149" actId="478"/>
          <ac:spMkLst>
            <pc:docMk/>
            <pc:sldMk cId="374806644" sldId="376"/>
            <ac:spMk id="3" creationId="{DBD1904E-6302-5697-BDE7-B2232CAA1348}"/>
          </ac:spMkLst>
        </pc:spChg>
        <pc:spChg chg="mod">
          <ac:chgData name="김근우(첨단원자력공학부)" userId="1966d26e-7976-44e3-92ce-cb8395d14386" providerId="ADAL" clId="{14602E88-63AF-49C9-8CE8-59F29C73A3FC}" dt="2024-10-10T17:24:41.747" v="8147"/>
          <ac:spMkLst>
            <pc:docMk/>
            <pc:sldMk cId="374806644" sldId="376"/>
            <ac:spMk id="6" creationId="{A65F905F-0AB9-0C35-432D-9302CC8A6765}"/>
          </ac:spMkLst>
        </pc:spChg>
        <pc:spChg chg="mod">
          <ac:chgData name="김근우(첨단원자력공학부)" userId="1966d26e-7976-44e3-92ce-cb8395d14386" providerId="ADAL" clId="{14602E88-63AF-49C9-8CE8-59F29C73A3FC}" dt="2024-10-10T17:24:41.747" v="8147"/>
          <ac:spMkLst>
            <pc:docMk/>
            <pc:sldMk cId="374806644" sldId="376"/>
            <ac:spMk id="7" creationId="{5967A3FB-3BF3-416F-D35E-5A6DC108A144}"/>
          </ac:spMkLst>
        </pc:spChg>
        <pc:spChg chg="mod">
          <ac:chgData name="김근우(첨단원자력공학부)" userId="1966d26e-7976-44e3-92ce-cb8395d14386" providerId="ADAL" clId="{14602E88-63AF-49C9-8CE8-59F29C73A3FC}" dt="2024-10-10T17:24:41.747" v="8147"/>
          <ac:spMkLst>
            <pc:docMk/>
            <pc:sldMk cId="374806644" sldId="376"/>
            <ac:spMk id="8" creationId="{AC5AB73E-2C4B-FCA1-3A7B-BD116866A9D7}"/>
          </ac:spMkLst>
        </pc:spChg>
        <pc:spChg chg="del mod">
          <ac:chgData name="김근우(첨단원자력공학부)" userId="1966d26e-7976-44e3-92ce-cb8395d14386" providerId="ADAL" clId="{14602E88-63AF-49C9-8CE8-59F29C73A3FC}" dt="2024-10-10T17:44:11.315" v="8767" actId="478"/>
          <ac:spMkLst>
            <pc:docMk/>
            <pc:sldMk cId="374806644" sldId="376"/>
            <ac:spMk id="23" creationId="{4B324386-EDC4-F687-1E0B-6E7D0A781D97}"/>
          </ac:spMkLst>
        </pc:spChg>
        <pc:spChg chg="mod">
          <ac:chgData name="김근우(첨단원자력공학부)" userId="1966d26e-7976-44e3-92ce-cb8395d14386" providerId="ADAL" clId="{14602E88-63AF-49C9-8CE8-59F29C73A3FC}" dt="2024-10-10T17:44:07.312" v="8764"/>
          <ac:spMkLst>
            <pc:docMk/>
            <pc:sldMk cId="374806644" sldId="376"/>
            <ac:spMk id="25" creationId="{782D7D94-D26D-2E46-B8CF-D7DFD8DD2703}"/>
          </ac:spMkLst>
        </pc:spChg>
        <pc:spChg chg="add del mod">
          <ac:chgData name="김근우(첨단원자력공학부)" userId="1966d26e-7976-44e3-92ce-cb8395d14386" providerId="ADAL" clId="{14602E88-63AF-49C9-8CE8-59F29C73A3FC}" dt="2024-10-10T17:47:00.117" v="8963" actId="478"/>
          <ac:spMkLst>
            <pc:docMk/>
            <pc:sldMk cId="374806644" sldId="376"/>
            <ac:spMk id="26" creationId="{77CBC765-AD4E-029E-AB62-E9BFF214A8FB}"/>
          </ac:spMkLst>
        </pc:spChg>
        <pc:spChg chg="del">
          <ac:chgData name="김근우(첨단원자력공학부)" userId="1966d26e-7976-44e3-92ce-cb8395d14386" providerId="ADAL" clId="{14602E88-63AF-49C9-8CE8-59F29C73A3FC}" dt="2024-10-10T17:24:53.348" v="8150" actId="478"/>
          <ac:spMkLst>
            <pc:docMk/>
            <pc:sldMk cId="374806644" sldId="376"/>
            <ac:spMk id="30" creationId="{6F295670-7587-3A98-A7A1-B12A55C94A3C}"/>
          </ac:spMkLst>
        </pc:spChg>
        <pc:spChg chg="add del mod">
          <ac:chgData name="김근우(첨단원자력공학부)" userId="1966d26e-7976-44e3-92ce-cb8395d14386" providerId="ADAL" clId="{14602E88-63AF-49C9-8CE8-59F29C73A3FC}" dt="2024-10-10T17:54:47.599" v="9493" actId="21"/>
          <ac:spMkLst>
            <pc:docMk/>
            <pc:sldMk cId="374806644" sldId="376"/>
            <ac:spMk id="35" creationId="{631E3FF2-0925-8855-C1EE-223B614A3415}"/>
          </ac:spMkLst>
        </pc:spChg>
        <pc:spChg chg="add del mod">
          <ac:chgData name="김근우(첨단원자력공학부)" userId="1966d26e-7976-44e3-92ce-cb8395d14386" providerId="ADAL" clId="{14602E88-63AF-49C9-8CE8-59F29C73A3FC}" dt="2024-10-10T17:59:36.998" v="9565" actId="478"/>
          <ac:spMkLst>
            <pc:docMk/>
            <pc:sldMk cId="374806644" sldId="376"/>
            <ac:spMk id="51" creationId="{A9ED6323-05CF-95A7-2152-7BBB92B38A3A}"/>
          </ac:spMkLst>
        </pc:spChg>
        <pc:spChg chg="add mod">
          <ac:chgData name="김근우(첨단원자력공학부)" userId="1966d26e-7976-44e3-92ce-cb8395d14386" providerId="ADAL" clId="{14602E88-63AF-49C9-8CE8-59F29C73A3FC}" dt="2024-10-10T18:03:16.863" v="9599" actId="1076"/>
          <ac:spMkLst>
            <pc:docMk/>
            <pc:sldMk cId="374806644" sldId="376"/>
            <ac:spMk id="53" creationId="{631E3FF2-0925-8855-C1EE-223B614A3415}"/>
          </ac:spMkLst>
        </pc:spChg>
        <pc:spChg chg="add mod">
          <ac:chgData name="김근우(첨단원자력공학부)" userId="1966d26e-7976-44e3-92ce-cb8395d14386" providerId="ADAL" clId="{14602E88-63AF-49C9-8CE8-59F29C73A3FC}" dt="2024-10-10T18:03:57.767" v="9610" actId="164"/>
          <ac:spMkLst>
            <pc:docMk/>
            <pc:sldMk cId="374806644" sldId="376"/>
            <ac:spMk id="56" creationId="{4422E4EA-903E-0C52-F70C-530A23811209}"/>
          </ac:spMkLst>
        </pc:spChg>
        <pc:grpChg chg="add del mod">
          <ac:chgData name="김근우(첨단원자력공학부)" userId="1966d26e-7976-44e3-92ce-cb8395d14386" providerId="ADAL" clId="{14602E88-63AF-49C9-8CE8-59F29C73A3FC}" dt="2024-10-10T17:35:52.353" v="8374" actId="21"/>
          <ac:grpSpMkLst>
            <pc:docMk/>
            <pc:sldMk cId="374806644" sldId="376"/>
            <ac:grpSpMk id="4" creationId="{9932C712-D31D-930D-DD11-C355E22B424F}"/>
          </ac:grpSpMkLst>
        </pc:grpChg>
        <pc:grpChg chg="mod">
          <ac:chgData name="김근우(첨단원자력공학부)" userId="1966d26e-7976-44e3-92ce-cb8395d14386" providerId="ADAL" clId="{14602E88-63AF-49C9-8CE8-59F29C73A3FC}" dt="2024-10-10T17:24:41.747" v="8147"/>
          <ac:grpSpMkLst>
            <pc:docMk/>
            <pc:sldMk cId="374806644" sldId="376"/>
            <ac:grpSpMk id="5" creationId="{A00AC9FA-8067-A231-0B10-6C2E937E6E25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41:25.609" v="8572" actId="478"/>
          <ac:grpSpMkLst>
            <pc:docMk/>
            <pc:sldMk cId="374806644" sldId="376"/>
            <ac:grpSpMk id="13" creationId="{2AF5E535-9745-37B6-2C94-AD08055BD2F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44:15.859" v="8769" actId="478"/>
          <ac:grpSpMkLst>
            <pc:docMk/>
            <pc:sldMk cId="374806644" sldId="376"/>
            <ac:grpSpMk id="17" creationId="{0E2E7C06-1420-38E6-0EE4-8E9F2EB59969}"/>
          </ac:grpSpMkLst>
        </pc:grpChg>
        <pc:grpChg chg="mod">
          <ac:chgData name="김근우(첨단원자력공학부)" userId="1966d26e-7976-44e3-92ce-cb8395d14386" providerId="ADAL" clId="{14602E88-63AF-49C9-8CE8-59F29C73A3FC}" dt="2024-10-10T17:44:07.312" v="8764"/>
          <ac:grpSpMkLst>
            <pc:docMk/>
            <pc:sldMk cId="374806644" sldId="376"/>
            <ac:grpSpMk id="18" creationId="{E42BD909-12BD-1A7D-DB30-99B6611E1014}"/>
          </ac:grpSpMkLst>
        </pc:grpChg>
        <pc:grpChg chg="del mod">
          <ac:chgData name="김근우(첨단원자력공학부)" userId="1966d26e-7976-44e3-92ce-cb8395d14386" providerId="ADAL" clId="{14602E88-63AF-49C9-8CE8-59F29C73A3FC}" dt="2024-10-10T17:44:12.932" v="8768" actId="478"/>
          <ac:grpSpMkLst>
            <pc:docMk/>
            <pc:sldMk cId="374806644" sldId="376"/>
            <ac:grpSpMk id="19" creationId="{0ECC131B-78E6-FB33-9C9C-CD88AA98908A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7:59:35.076" v="9562" actId="478"/>
          <ac:grpSpMkLst>
            <pc:docMk/>
            <pc:sldMk cId="374806644" sldId="376"/>
            <ac:grpSpMk id="47" creationId="{F63CD3B8-347C-D1AF-5632-A0703DECE327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03:16.588" v="9598" actId="164"/>
          <ac:grpSpMkLst>
            <pc:docMk/>
            <pc:sldMk cId="374806644" sldId="376"/>
            <ac:grpSpMk id="54" creationId="{2CCB04D0-4158-6945-3534-554B7F0EEE04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10:10.034" v="9902" actId="21"/>
          <ac:grpSpMkLst>
            <pc:docMk/>
            <pc:sldMk cId="374806644" sldId="376"/>
            <ac:grpSpMk id="57" creationId="{98EBCF05-8D58-9FE6-1B3D-6CBCB8DDFB90}"/>
          </ac:grpSpMkLst>
        </pc:grpChg>
        <pc:graphicFrameChg chg="add del mod modGraphic">
          <ac:chgData name="김근우(첨단원자력공학부)" userId="1966d26e-7976-44e3-92ce-cb8395d14386" providerId="ADAL" clId="{14602E88-63AF-49C9-8CE8-59F29C73A3FC}" dt="2024-10-10T17:29:46.381" v="8253" actId="478"/>
          <ac:graphicFrameMkLst>
            <pc:docMk/>
            <pc:sldMk cId="374806644" sldId="376"/>
            <ac:graphicFrameMk id="9" creationId="{E0A57DD1-8CBB-CE93-B36A-B4F8FE014AAB}"/>
          </ac:graphicFrameMkLst>
        </pc:graphicFrameChg>
        <pc:picChg chg="add del mod">
          <ac:chgData name="김근우(첨단원자력공학부)" userId="1966d26e-7976-44e3-92ce-cb8395d14386" providerId="ADAL" clId="{14602E88-63AF-49C9-8CE8-59F29C73A3FC}" dt="2024-10-10T17:41:09.368" v="8566" actId="478"/>
          <ac:picMkLst>
            <pc:docMk/>
            <pc:sldMk cId="374806644" sldId="376"/>
            <ac:picMk id="10" creationId="{A86D29A2-71E7-DE9B-9F52-76121419899B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41:15.294" v="8570" actId="478"/>
          <ac:picMkLst>
            <pc:docMk/>
            <pc:sldMk cId="374806644" sldId="376"/>
            <ac:picMk id="12" creationId="{7FB65BAC-7679-3137-4800-66407576B82A}"/>
          </ac:picMkLst>
        </pc:picChg>
        <pc:picChg chg="del mod topLvl">
          <ac:chgData name="김근우(첨단원자력공학부)" userId="1966d26e-7976-44e3-92ce-cb8395d14386" providerId="ADAL" clId="{14602E88-63AF-49C9-8CE8-59F29C73A3FC}" dt="2024-10-10T17:41:25.609" v="8572" actId="478"/>
          <ac:picMkLst>
            <pc:docMk/>
            <pc:sldMk cId="374806644" sldId="376"/>
            <ac:picMk id="14" creationId="{5B5A6743-4598-F344-01E2-043AA4AC20C1}"/>
          </ac:picMkLst>
        </pc:picChg>
        <pc:picChg chg="add del mod topLvl">
          <ac:chgData name="김근우(첨단원자력공학부)" userId="1966d26e-7976-44e3-92ce-cb8395d14386" providerId="ADAL" clId="{14602E88-63AF-49C9-8CE8-59F29C73A3FC}" dt="2024-10-10T17:55:48.472" v="9510" actId="478"/>
          <ac:picMkLst>
            <pc:docMk/>
            <pc:sldMk cId="374806644" sldId="376"/>
            <ac:picMk id="15" creationId="{339060FC-0E4B-CB5C-ED39-D8815F25751E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5:37.133" v="9506" actId="478"/>
          <ac:picMkLst>
            <pc:docMk/>
            <pc:sldMk cId="374806644" sldId="376"/>
            <ac:picMk id="16" creationId="{DB9A7E14-FCFF-397F-4A40-7A0ED9E97089}"/>
          </ac:picMkLst>
        </pc:picChg>
        <pc:picChg chg="mod">
          <ac:chgData name="김근우(첨단원자력공학부)" userId="1966d26e-7976-44e3-92ce-cb8395d14386" providerId="ADAL" clId="{14602E88-63AF-49C9-8CE8-59F29C73A3FC}" dt="2024-10-10T17:44:07.312" v="8764"/>
          <ac:picMkLst>
            <pc:docMk/>
            <pc:sldMk cId="374806644" sldId="376"/>
            <ac:picMk id="24" creationId="{5189C136-DE6F-CA11-0C1D-7032917ACE11}"/>
          </ac:picMkLst>
        </pc:picChg>
        <pc:picChg chg="add del mod modCrop">
          <ac:chgData name="김근우(첨단원자력공학부)" userId="1966d26e-7976-44e3-92ce-cb8395d14386" providerId="ADAL" clId="{14602E88-63AF-49C9-8CE8-59F29C73A3FC}" dt="2024-10-10T17:47:00.644" v="8964" actId="478"/>
          <ac:picMkLst>
            <pc:docMk/>
            <pc:sldMk cId="374806644" sldId="376"/>
            <ac:picMk id="28" creationId="{F4C010B7-4BF4-E1B1-AB30-D01E4D81FE28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8:03:38.740" v="9604" actId="478"/>
          <ac:picMkLst>
            <pc:docMk/>
            <pc:sldMk cId="374806644" sldId="376"/>
            <ac:picMk id="30" creationId="{215E0632-CE31-679C-A1ED-AF4BA5802583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3:52.531" v="9407" actId="478"/>
          <ac:picMkLst>
            <pc:docMk/>
            <pc:sldMk cId="374806644" sldId="376"/>
            <ac:picMk id="32" creationId="{385905EB-135C-5F6C-C752-2E38B06EB62C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4:47.599" v="9493" actId="21"/>
          <ac:picMkLst>
            <pc:docMk/>
            <pc:sldMk cId="374806644" sldId="376"/>
            <ac:picMk id="34" creationId="{656A9D3E-097D-4E19-12CE-F8F021D783B2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9:34.297" v="9560" actId="478"/>
          <ac:picMkLst>
            <pc:docMk/>
            <pc:sldMk cId="374806644" sldId="376"/>
            <ac:picMk id="37" creationId="{99183D5F-1B5B-C165-8488-A7809A6E457B}"/>
          </ac:picMkLst>
        </pc:picChg>
        <pc:picChg chg="add del mod modCrop">
          <ac:chgData name="김근우(첨단원자력공학부)" userId="1966d26e-7976-44e3-92ce-cb8395d14386" providerId="ADAL" clId="{14602E88-63AF-49C9-8CE8-59F29C73A3FC}" dt="2024-10-10T17:59:34.595" v="9561" actId="478"/>
          <ac:picMkLst>
            <pc:docMk/>
            <pc:sldMk cId="374806644" sldId="376"/>
            <ac:picMk id="38" creationId="{EDF314A1-CC22-877D-81FD-7209DCBBB972}"/>
          </ac:picMkLst>
        </pc:picChg>
        <pc:picChg chg="add mod">
          <ac:chgData name="김근우(첨단원자력공학부)" userId="1966d26e-7976-44e3-92ce-cb8395d14386" providerId="ADAL" clId="{14602E88-63AF-49C9-8CE8-59F29C73A3FC}" dt="2024-10-10T17:56:34.838" v="9521"/>
          <ac:picMkLst>
            <pc:docMk/>
            <pc:sldMk cId="374806644" sldId="376"/>
            <ac:picMk id="39" creationId="{464F1332-12D7-FE7E-9BB4-B9BA06E26134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7:56:38.497" v="9523" actId="478"/>
          <ac:picMkLst>
            <pc:docMk/>
            <pc:sldMk cId="374806644" sldId="376"/>
            <ac:picMk id="41" creationId="{C3407E30-A161-01DD-FC94-B7AA4BB0272A}"/>
          </ac:picMkLst>
        </pc:picChg>
        <pc:picChg chg="add mod">
          <ac:chgData name="김근우(첨단원자력공학부)" userId="1966d26e-7976-44e3-92ce-cb8395d14386" providerId="ADAL" clId="{14602E88-63AF-49C9-8CE8-59F29C73A3FC}" dt="2024-10-10T18:03:16.863" v="9599" actId="1076"/>
          <ac:picMkLst>
            <pc:docMk/>
            <pc:sldMk cId="374806644" sldId="376"/>
            <ac:picMk id="52" creationId="{656A9D3E-097D-4E19-12CE-F8F021D783B2}"/>
          </ac:picMkLst>
        </pc:picChg>
        <pc:picChg chg="add mod">
          <ac:chgData name="김근우(첨단원자력공학부)" userId="1966d26e-7976-44e3-92ce-cb8395d14386" providerId="ADAL" clId="{14602E88-63AF-49C9-8CE8-59F29C73A3FC}" dt="2024-10-10T18:03:57.767" v="9610" actId="164"/>
          <ac:picMkLst>
            <pc:docMk/>
            <pc:sldMk cId="374806644" sldId="376"/>
            <ac:picMk id="55" creationId="{10244AA2-F857-3A86-13E4-D29E7BACE43F}"/>
          </ac:picMkLst>
        </pc:picChg>
        <pc:cxnChg chg="del mod">
          <ac:chgData name="김근우(첨단원자력공학부)" userId="1966d26e-7976-44e3-92ce-cb8395d14386" providerId="ADAL" clId="{14602E88-63AF-49C9-8CE8-59F29C73A3FC}" dt="2024-10-10T17:44:10.391" v="8766" actId="478"/>
          <ac:cxnSpMkLst>
            <pc:docMk/>
            <pc:sldMk cId="374806644" sldId="376"/>
            <ac:cxnSpMk id="20" creationId="{65940558-13B2-7B8D-9C1F-549C2A9AE5D5}"/>
          </ac:cxnSpMkLst>
        </pc:cxnChg>
        <pc:cxnChg chg="del mod">
          <ac:chgData name="김근우(첨단원자력공학부)" userId="1966d26e-7976-44e3-92ce-cb8395d14386" providerId="ADAL" clId="{14602E88-63AF-49C9-8CE8-59F29C73A3FC}" dt="2024-10-10T17:44:12.932" v="8768" actId="478"/>
          <ac:cxnSpMkLst>
            <pc:docMk/>
            <pc:sldMk cId="374806644" sldId="376"/>
            <ac:cxnSpMk id="21" creationId="{B7AB91BD-71C6-4E08-935F-829E3AC68804}"/>
          </ac:cxnSpMkLst>
        </pc:cxnChg>
        <pc:cxnChg chg="mod">
          <ac:chgData name="김근우(첨단원자력공학부)" userId="1966d26e-7976-44e3-92ce-cb8395d14386" providerId="ADAL" clId="{14602E88-63AF-49C9-8CE8-59F29C73A3FC}" dt="2024-10-10T17:44:07.312" v="8764"/>
          <ac:cxnSpMkLst>
            <pc:docMk/>
            <pc:sldMk cId="374806644" sldId="376"/>
            <ac:cxnSpMk id="22" creationId="{0D4A1610-5096-25AE-B9CB-3025D78FF858}"/>
          </ac:cxnSpMkLst>
        </pc:cxnChg>
        <pc:cxnChg chg="add mod">
          <ac:chgData name="김근우(첨단원자력공학부)" userId="1966d26e-7976-44e3-92ce-cb8395d14386" providerId="ADAL" clId="{14602E88-63AF-49C9-8CE8-59F29C73A3FC}" dt="2024-10-10T17:56:34.838" v="9521"/>
          <ac:cxnSpMkLst>
            <pc:docMk/>
            <pc:sldMk cId="374806644" sldId="376"/>
            <ac:cxnSpMk id="40" creationId="{A1AB8DFA-40FC-4903-8051-A069EC8C2C34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8:29.383" v="9544" actId="164"/>
          <ac:cxnSpMkLst>
            <pc:docMk/>
            <pc:sldMk cId="374806644" sldId="376"/>
            <ac:cxnSpMk id="42" creationId="{00F30D5C-7838-5A17-570B-4F11BC28E83E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7:58.061" v="9537" actId="478"/>
          <ac:cxnSpMkLst>
            <pc:docMk/>
            <pc:sldMk cId="374806644" sldId="376"/>
            <ac:cxnSpMk id="44" creationId="{B246A2C8-9CA1-A05A-AD8C-67B34FA0BBEC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8:29.383" v="9544" actId="164"/>
          <ac:cxnSpMkLst>
            <pc:docMk/>
            <pc:sldMk cId="374806644" sldId="376"/>
            <ac:cxnSpMk id="45" creationId="{FD044AEF-754F-1E94-D8C4-C483A4F3E08E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7:58.061" v="9537" actId="478"/>
          <ac:cxnSpMkLst>
            <pc:docMk/>
            <pc:sldMk cId="374806644" sldId="376"/>
            <ac:cxnSpMk id="46" creationId="{6E4C76F9-74B6-5F42-3922-8A35DC462312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7:59:36.059" v="9563" actId="478"/>
          <ac:cxnSpMkLst>
            <pc:docMk/>
            <pc:sldMk cId="374806644" sldId="376"/>
            <ac:cxnSpMk id="49" creationId="{DE83A17F-0BCA-ACA8-6A4F-27290A51B737}"/>
          </ac:cxnSpMkLst>
        </pc:cxnChg>
      </pc:sldChg>
      <pc:sldChg chg="addSp delSp modSp add mod">
        <pc:chgData name="김근우(첨단원자력공학부)" userId="1966d26e-7976-44e3-92ce-cb8395d14386" providerId="ADAL" clId="{14602E88-63AF-49C9-8CE8-59F29C73A3FC}" dt="2024-10-10T19:15:59.390" v="12710" actId="22"/>
        <pc:sldMkLst>
          <pc:docMk/>
          <pc:sldMk cId="243197670" sldId="377"/>
        </pc:sldMkLst>
        <pc:spChg chg="mod">
          <ac:chgData name="김근우(첨단원자력공학부)" userId="1966d26e-7976-44e3-92ce-cb8395d14386" providerId="ADAL" clId="{14602E88-63AF-49C9-8CE8-59F29C73A3FC}" dt="2024-10-10T18:19:36.447" v="10143" actId="404"/>
          <ac:spMkLst>
            <pc:docMk/>
            <pc:sldMk cId="243197670" sldId="377"/>
            <ac:spMk id="3" creationId="{9EAF6DAE-F0D6-039D-3567-1999BD4A6A9A}"/>
          </ac:spMkLst>
        </pc:spChg>
        <pc:spChg chg="add del">
          <ac:chgData name="김근우(첨단원자력공학부)" userId="1966d26e-7976-44e3-92ce-cb8395d14386" providerId="ADAL" clId="{14602E88-63AF-49C9-8CE8-59F29C73A3FC}" dt="2024-10-10T19:15:59.390" v="12710" actId="22"/>
          <ac:spMkLst>
            <pc:docMk/>
            <pc:sldMk cId="243197670" sldId="377"/>
            <ac:spMk id="9" creationId="{5981B98A-3755-E8E3-2FB5-CFF02D9CD69E}"/>
          </ac:spMkLst>
        </pc:spChg>
        <pc:spChg chg="mod">
          <ac:chgData name="김근우(첨단원자력공학부)" userId="1966d26e-7976-44e3-92ce-cb8395d14386" providerId="ADAL" clId="{14602E88-63AF-49C9-8CE8-59F29C73A3FC}" dt="2024-10-10T18:10:43.071" v="9920" actId="164"/>
          <ac:spMkLst>
            <pc:docMk/>
            <pc:sldMk cId="243197670" sldId="377"/>
            <ac:spMk id="51" creationId="{A9ED6323-05CF-95A7-2152-7BBB92B38A3A}"/>
          </ac:spMkLst>
        </pc:spChg>
        <pc:spChg chg="mod">
          <ac:chgData name="김근우(첨단원자력공학부)" userId="1966d26e-7976-44e3-92ce-cb8395d14386" providerId="ADAL" clId="{14602E88-63AF-49C9-8CE8-59F29C73A3FC}" dt="2024-10-10T18:10:35.293" v="9918" actId="113"/>
          <ac:spMkLst>
            <pc:docMk/>
            <pc:sldMk cId="243197670" sldId="377"/>
            <ac:spMk id="56" creationId="{4422E4EA-903E-0C52-F70C-530A23811209}"/>
          </ac:spMkLst>
        </pc:spChg>
        <pc:grpChg chg="add mod">
          <ac:chgData name="김근우(첨단원자력공학부)" userId="1966d26e-7976-44e3-92ce-cb8395d14386" providerId="ADAL" clId="{14602E88-63AF-49C9-8CE8-59F29C73A3FC}" dt="2024-10-10T18:10:43.071" v="9920" actId="164"/>
          <ac:grpSpMkLst>
            <pc:docMk/>
            <pc:sldMk cId="243197670" sldId="377"/>
            <ac:grpSpMk id="4" creationId="{8244B702-8DEF-513B-5F69-A30772BF5A7C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12:50.893" v="9990" actId="1076"/>
          <ac:grpSpMkLst>
            <pc:docMk/>
            <pc:sldMk cId="243197670" sldId="377"/>
            <ac:grpSpMk id="5" creationId="{1E57C139-67F9-1E09-C20F-27A355A7D198}"/>
          </ac:grpSpMkLst>
        </pc:grpChg>
        <pc:grpChg chg="mod">
          <ac:chgData name="김근우(첨단원자력공학부)" userId="1966d26e-7976-44e3-92ce-cb8395d14386" providerId="ADAL" clId="{14602E88-63AF-49C9-8CE8-59F29C73A3FC}" dt="2024-10-10T18:10:42.290" v="9919" actId="164"/>
          <ac:grpSpMkLst>
            <pc:docMk/>
            <pc:sldMk cId="243197670" sldId="377"/>
            <ac:grpSpMk id="47" creationId="{F63CD3B8-347C-D1AF-5632-A0703DECE327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12:54.673" v="9991" actId="1076"/>
          <ac:grpSpMkLst>
            <pc:docMk/>
            <pc:sldMk cId="243197670" sldId="377"/>
            <ac:grpSpMk id="57" creationId="{98EBCF05-8D58-9FE6-1B3D-6CBCB8DDFB90}"/>
          </ac:grpSpMkLst>
        </pc:grpChg>
        <pc:picChg chg="mod">
          <ac:chgData name="김근우(첨단원자력공학부)" userId="1966d26e-7976-44e3-92ce-cb8395d14386" providerId="ADAL" clId="{14602E88-63AF-49C9-8CE8-59F29C73A3FC}" dt="2024-10-10T18:18:06.842" v="10121" actId="1076"/>
          <ac:picMkLst>
            <pc:docMk/>
            <pc:sldMk cId="243197670" sldId="377"/>
            <ac:picMk id="30" creationId="{215E0632-CE31-679C-A1ED-AF4BA5802583}"/>
          </ac:picMkLst>
        </pc:picChg>
        <pc:picChg chg="mod">
          <ac:chgData name="김근우(첨단원자력공학부)" userId="1966d26e-7976-44e3-92ce-cb8395d14386" providerId="ADAL" clId="{14602E88-63AF-49C9-8CE8-59F29C73A3FC}" dt="2024-10-10T18:12:50.893" v="9990" actId="1076"/>
          <ac:picMkLst>
            <pc:docMk/>
            <pc:sldMk cId="243197670" sldId="377"/>
            <ac:picMk id="37" creationId="{99183D5F-1B5B-C165-8488-A7809A6E457B}"/>
          </ac:picMkLst>
        </pc:picChg>
        <pc:picChg chg="mod">
          <ac:chgData name="김근우(첨단원자력공학부)" userId="1966d26e-7976-44e3-92ce-cb8395d14386" providerId="ADAL" clId="{14602E88-63AF-49C9-8CE8-59F29C73A3FC}" dt="2024-10-10T18:12:50.893" v="9990" actId="1076"/>
          <ac:picMkLst>
            <pc:docMk/>
            <pc:sldMk cId="243197670" sldId="377"/>
            <ac:picMk id="38" creationId="{EDF314A1-CC22-877D-81FD-7209DCBBB972}"/>
          </ac:picMkLst>
        </pc:picChg>
        <pc:picChg chg="mod">
          <ac:chgData name="김근우(첨단원자력공학부)" userId="1966d26e-7976-44e3-92ce-cb8395d14386" providerId="ADAL" clId="{14602E88-63AF-49C9-8CE8-59F29C73A3FC}" dt="2024-10-10T18:10:10.536" v="9903"/>
          <ac:picMkLst>
            <pc:docMk/>
            <pc:sldMk cId="243197670" sldId="377"/>
            <ac:picMk id="55" creationId="{10244AA2-F857-3A86-13E4-D29E7BACE43F}"/>
          </ac:picMkLst>
        </pc:picChg>
        <pc:cxnChg chg="mod">
          <ac:chgData name="김근우(첨단원자력공학부)" userId="1966d26e-7976-44e3-92ce-cb8395d14386" providerId="ADAL" clId="{14602E88-63AF-49C9-8CE8-59F29C73A3FC}" dt="2024-10-10T18:03:15.632" v="9591" actId="1076"/>
          <ac:cxnSpMkLst>
            <pc:docMk/>
            <pc:sldMk cId="243197670" sldId="377"/>
            <ac:cxnSpMk id="42" creationId="{00F30D5C-7838-5A17-570B-4F11BC28E83E}"/>
          </ac:cxnSpMkLst>
        </pc:cxnChg>
        <pc:cxnChg chg="mod">
          <ac:chgData name="김근우(첨단원자력공학부)" userId="1966d26e-7976-44e3-92ce-cb8395d14386" providerId="ADAL" clId="{14602E88-63AF-49C9-8CE8-59F29C73A3FC}" dt="2024-10-10T18:03:15.786" v="9596" actId="1076"/>
          <ac:cxnSpMkLst>
            <pc:docMk/>
            <pc:sldMk cId="243197670" sldId="377"/>
            <ac:cxnSpMk id="45" creationId="{FD044AEF-754F-1E94-D8C4-C483A4F3E08E}"/>
          </ac:cxnSpMkLst>
        </pc:cxnChg>
        <pc:cxnChg chg="mod">
          <ac:chgData name="김근우(첨단원자력공학부)" userId="1966d26e-7976-44e3-92ce-cb8395d14386" providerId="ADAL" clId="{14602E88-63AF-49C9-8CE8-59F29C73A3FC}" dt="2024-10-10T18:10:42.290" v="9919" actId="164"/>
          <ac:cxnSpMkLst>
            <pc:docMk/>
            <pc:sldMk cId="243197670" sldId="377"/>
            <ac:cxnSpMk id="49" creationId="{DE83A17F-0BCA-ACA8-6A4F-27290A51B737}"/>
          </ac:cxnSpMkLst>
        </pc:cxnChg>
      </pc:sldChg>
      <pc:sldChg chg="new del">
        <pc:chgData name="김근우(첨단원자력공학부)" userId="1966d26e-7976-44e3-92ce-cb8395d14386" providerId="ADAL" clId="{14602E88-63AF-49C9-8CE8-59F29C73A3FC}" dt="2024-10-10T17:44:39.526" v="8814" actId="47"/>
        <pc:sldMkLst>
          <pc:docMk/>
          <pc:sldMk cId="714484103" sldId="377"/>
        </pc:sldMkLst>
      </pc:sldChg>
      <pc:sldChg chg="new add del">
        <pc:chgData name="김근우(첨단원자력공학부)" userId="1966d26e-7976-44e3-92ce-cb8395d14386" providerId="ADAL" clId="{14602E88-63AF-49C9-8CE8-59F29C73A3FC}" dt="2024-10-10T17:33:29.968" v="8323" actId="47"/>
        <pc:sldMkLst>
          <pc:docMk/>
          <pc:sldMk cId="3991058694" sldId="377"/>
        </pc:sldMkLst>
      </pc:sldChg>
      <pc:sldChg chg="addSp delSp modSp add mod">
        <pc:chgData name="김근우(첨단원자력공학부)" userId="1966d26e-7976-44e3-92ce-cb8395d14386" providerId="ADAL" clId="{14602E88-63AF-49C9-8CE8-59F29C73A3FC}" dt="2024-10-10T18:09:56.015" v="9901" actId="1076"/>
        <pc:sldMkLst>
          <pc:docMk/>
          <pc:sldMk cId="3548744597" sldId="378"/>
        </pc:sldMkLst>
        <pc:spChg chg="mod">
          <ac:chgData name="김근우(첨단원자력공학부)" userId="1966d26e-7976-44e3-92ce-cb8395d14386" providerId="ADAL" clId="{14602E88-63AF-49C9-8CE8-59F29C73A3FC}" dt="2024-10-10T18:09:23.088" v="9850" actId="20577"/>
          <ac:spMkLst>
            <pc:docMk/>
            <pc:sldMk cId="3548744597" sldId="378"/>
            <ac:spMk id="3" creationId="{9EAF6DAE-F0D6-039D-3567-1999BD4A6A9A}"/>
          </ac:spMkLst>
        </pc:spChg>
        <pc:spChg chg="add mod">
          <ac:chgData name="김근우(첨단원자력공학부)" userId="1966d26e-7976-44e3-92ce-cb8395d14386" providerId="ADAL" clId="{14602E88-63AF-49C9-8CE8-59F29C73A3FC}" dt="2024-10-10T18:09:25.870" v="9852"/>
          <ac:spMkLst>
            <pc:docMk/>
            <pc:sldMk cId="3548744597" sldId="378"/>
            <ac:spMk id="7" creationId="{F42DB961-7593-3FB5-F1F4-482162B3FB84}"/>
          </ac:spMkLst>
        </pc:spChg>
        <pc:spChg chg="add mod">
          <ac:chgData name="김근우(첨단원자력공학부)" userId="1966d26e-7976-44e3-92ce-cb8395d14386" providerId="ADAL" clId="{14602E88-63AF-49C9-8CE8-59F29C73A3FC}" dt="2024-10-10T18:08:25.234" v="9735" actId="164"/>
          <ac:spMkLst>
            <pc:docMk/>
            <pc:sldMk cId="3548744597" sldId="378"/>
            <ac:spMk id="8" creationId="{615C5A44-01A8-2A31-C7D8-C1F120085D2A}"/>
          </ac:spMkLst>
        </pc:spChg>
        <pc:spChg chg="add mod">
          <ac:chgData name="김근우(첨단원자력공학부)" userId="1966d26e-7976-44e3-92ce-cb8395d14386" providerId="ADAL" clId="{14602E88-63AF-49C9-8CE8-59F29C73A3FC}" dt="2024-10-10T18:09:25.870" v="9852"/>
          <ac:spMkLst>
            <pc:docMk/>
            <pc:sldMk cId="3548744597" sldId="378"/>
            <ac:spMk id="16" creationId="{FB2C2876-0C07-A886-A536-AB872C02ACAB}"/>
          </ac:spMkLst>
        </pc:spChg>
        <pc:spChg chg="add mod">
          <ac:chgData name="김근우(첨단원자력공학부)" userId="1966d26e-7976-44e3-92ce-cb8395d14386" providerId="ADAL" clId="{14602E88-63AF-49C9-8CE8-59F29C73A3FC}" dt="2024-10-10T18:09:32.732" v="9855" actId="14100"/>
          <ac:spMkLst>
            <pc:docMk/>
            <pc:sldMk cId="3548744597" sldId="378"/>
            <ac:spMk id="17" creationId="{62D3ACC6-A64E-C93E-17DA-7EF06F7D0F66}"/>
          </ac:spMkLst>
        </pc:spChg>
        <pc:spChg chg="add del mod">
          <ac:chgData name="김근우(첨단원자력공학부)" userId="1966d26e-7976-44e3-92ce-cb8395d14386" providerId="ADAL" clId="{14602E88-63AF-49C9-8CE8-59F29C73A3FC}" dt="2024-10-10T18:09:53.873" v="9900" actId="478"/>
          <ac:spMkLst>
            <pc:docMk/>
            <pc:sldMk cId="3548744597" sldId="378"/>
            <ac:spMk id="18" creationId="{41E470E6-5313-D2A3-83E6-851DB3BC4891}"/>
          </ac:spMkLst>
        </pc:spChg>
        <pc:spChg chg="del">
          <ac:chgData name="김근우(첨단원자력공학부)" userId="1966d26e-7976-44e3-92ce-cb8395d14386" providerId="ADAL" clId="{14602E88-63AF-49C9-8CE8-59F29C73A3FC}" dt="2024-10-10T18:04:16.806" v="9620" actId="478"/>
          <ac:spMkLst>
            <pc:docMk/>
            <pc:sldMk cId="3548744597" sldId="378"/>
            <ac:spMk id="51" creationId="{A9ED6323-05CF-95A7-2152-7BBB92B38A3A}"/>
          </ac:spMkLst>
        </pc:spChg>
        <pc:grpChg chg="add mod">
          <ac:chgData name="김근우(첨단원자력공학부)" userId="1966d26e-7976-44e3-92ce-cb8395d14386" providerId="ADAL" clId="{14602E88-63AF-49C9-8CE8-59F29C73A3FC}" dt="2024-10-10T18:08:19.136" v="9734" actId="164"/>
          <ac:grpSpMkLst>
            <pc:docMk/>
            <pc:sldMk cId="3548744597" sldId="378"/>
            <ac:grpSpMk id="13" creationId="{AB3660A1-C197-E1D2-CE9F-BC3511C6FDBA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09:56.015" v="9901" actId="1076"/>
          <ac:grpSpMkLst>
            <pc:docMk/>
            <pc:sldMk cId="3548744597" sldId="378"/>
            <ac:grpSpMk id="14" creationId="{5A3D3F86-E034-E0BE-5F1D-1008661108B7}"/>
          </ac:grpSpMkLst>
        </pc:grpChg>
        <pc:grpChg chg="add mod">
          <ac:chgData name="김근우(첨단원자력공학부)" userId="1966d26e-7976-44e3-92ce-cb8395d14386" providerId="ADAL" clId="{14602E88-63AF-49C9-8CE8-59F29C73A3FC}" dt="2024-10-10T18:09:56.015" v="9901" actId="1076"/>
          <ac:grpSpMkLst>
            <pc:docMk/>
            <pc:sldMk cId="3548744597" sldId="378"/>
            <ac:grpSpMk id="15" creationId="{89BB36CE-7EF0-4F90-30A6-2B62AEE2B719}"/>
          </ac:grpSpMkLst>
        </pc:grpChg>
        <pc:grpChg chg="del">
          <ac:chgData name="김근우(첨단원자력공학부)" userId="1966d26e-7976-44e3-92ce-cb8395d14386" providerId="ADAL" clId="{14602E88-63AF-49C9-8CE8-59F29C73A3FC}" dt="2024-10-10T18:04:16.806" v="9620" actId="478"/>
          <ac:grpSpMkLst>
            <pc:docMk/>
            <pc:sldMk cId="3548744597" sldId="378"/>
            <ac:grpSpMk id="47" creationId="{F63CD3B8-347C-D1AF-5632-A0703DECE327}"/>
          </ac:grpSpMkLst>
        </pc:grpChg>
        <pc:picChg chg="add mod">
          <ac:chgData name="김근우(첨단원자력공학부)" userId="1966d26e-7976-44e3-92ce-cb8395d14386" providerId="ADAL" clId="{14602E88-63AF-49C9-8CE8-59F29C73A3FC}" dt="2024-10-10T18:09:25.870" v="9852"/>
          <ac:picMkLst>
            <pc:docMk/>
            <pc:sldMk cId="3548744597" sldId="378"/>
            <ac:picMk id="5" creationId="{487CA011-379B-6D15-4EDE-D3DC504AFC52}"/>
          </ac:picMkLst>
        </pc:picChg>
        <pc:picChg chg="add mod">
          <ac:chgData name="김근우(첨단원자력공학부)" userId="1966d26e-7976-44e3-92ce-cb8395d14386" providerId="ADAL" clId="{14602E88-63AF-49C9-8CE8-59F29C73A3FC}" dt="2024-10-10T18:08:25.234" v="9735" actId="164"/>
          <ac:picMkLst>
            <pc:docMk/>
            <pc:sldMk cId="3548744597" sldId="378"/>
            <ac:picMk id="6" creationId="{E693557C-89A9-80AD-3663-7248A8E79DFC}"/>
          </ac:picMkLst>
        </pc:picChg>
        <pc:picChg chg="add mod">
          <ac:chgData name="김근우(첨단원자력공학부)" userId="1966d26e-7976-44e3-92ce-cb8395d14386" providerId="ADAL" clId="{14602E88-63AF-49C9-8CE8-59F29C73A3FC}" dt="2024-10-10T18:08:14.128" v="9730" actId="571"/>
          <ac:picMkLst>
            <pc:docMk/>
            <pc:sldMk cId="3548744597" sldId="378"/>
            <ac:picMk id="9" creationId="{CE65301A-9C4F-907C-B410-D192E423A563}"/>
          </ac:picMkLst>
        </pc:picChg>
        <pc:picChg chg="add mod">
          <ac:chgData name="김근우(첨단원자력공학부)" userId="1966d26e-7976-44e3-92ce-cb8395d14386" providerId="ADAL" clId="{14602E88-63AF-49C9-8CE8-59F29C73A3FC}" dt="2024-10-10T18:08:14.128" v="9730" actId="571"/>
          <ac:picMkLst>
            <pc:docMk/>
            <pc:sldMk cId="3548744597" sldId="378"/>
            <ac:picMk id="10" creationId="{FF70F463-3826-D2A3-0EA3-552CED383CBD}"/>
          </ac:picMkLst>
        </pc:picChg>
        <pc:picChg chg="add mod">
          <ac:chgData name="김근우(첨단원자력공학부)" userId="1966d26e-7976-44e3-92ce-cb8395d14386" providerId="ADAL" clId="{14602E88-63AF-49C9-8CE8-59F29C73A3FC}" dt="2024-10-10T18:08:30.861" v="9738" actId="1076"/>
          <ac:picMkLst>
            <pc:docMk/>
            <pc:sldMk cId="3548744597" sldId="378"/>
            <ac:picMk id="12" creationId="{D895E9CD-E080-455A-98F6-8CA7A79633C6}"/>
          </ac:picMkLst>
        </pc:picChg>
        <pc:picChg chg="del">
          <ac:chgData name="김근우(첨단원자력공학부)" userId="1966d26e-7976-44e3-92ce-cb8395d14386" providerId="ADAL" clId="{14602E88-63AF-49C9-8CE8-59F29C73A3FC}" dt="2024-10-10T18:04:14.980" v="9618" actId="478"/>
          <ac:picMkLst>
            <pc:docMk/>
            <pc:sldMk cId="3548744597" sldId="378"/>
            <ac:picMk id="30" creationId="{215E0632-CE31-679C-A1ED-AF4BA5802583}"/>
          </ac:picMkLst>
        </pc:picChg>
        <pc:picChg chg="del">
          <ac:chgData name="김근우(첨단원자력공학부)" userId="1966d26e-7976-44e3-92ce-cb8395d14386" providerId="ADAL" clId="{14602E88-63AF-49C9-8CE8-59F29C73A3FC}" dt="2024-10-10T18:04:16.806" v="9620" actId="478"/>
          <ac:picMkLst>
            <pc:docMk/>
            <pc:sldMk cId="3548744597" sldId="378"/>
            <ac:picMk id="37" creationId="{99183D5F-1B5B-C165-8488-A7809A6E457B}"/>
          </ac:picMkLst>
        </pc:picChg>
        <pc:picChg chg="del">
          <ac:chgData name="김근우(첨단원자력공학부)" userId="1966d26e-7976-44e3-92ce-cb8395d14386" providerId="ADAL" clId="{14602E88-63AF-49C9-8CE8-59F29C73A3FC}" dt="2024-10-10T18:04:15.361" v="9619" actId="478"/>
          <ac:picMkLst>
            <pc:docMk/>
            <pc:sldMk cId="3548744597" sldId="378"/>
            <ac:picMk id="38" creationId="{EDF314A1-CC22-877D-81FD-7209DCBBB972}"/>
          </ac:picMkLst>
        </pc:picChg>
        <pc:cxnChg chg="del">
          <ac:chgData name="김근우(첨단원자력공학부)" userId="1966d26e-7976-44e3-92ce-cb8395d14386" providerId="ADAL" clId="{14602E88-63AF-49C9-8CE8-59F29C73A3FC}" dt="2024-10-10T18:04:16.806" v="9620" actId="478"/>
          <ac:cxnSpMkLst>
            <pc:docMk/>
            <pc:sldMk cId="3548744597" sldId="378"/>
            <ac:cxnSpMk id="49" creationId="{DE83A17F-0BCA-ACA8-6A4F-27290A51B737}"/>
          </ac:cxnSpMkLst>
        </pc:cxnChg>
      </pc:sldChg>
      <pc:sldChg chg="addSp delSp modSp add mod">
        <pc:chgData name="김근우(첨단원자력공학부)" userId="1966d26e-7976-44e3-92ce-cb8395d14386" providerId="ADAL" clId="{14602E88-63AF-49C9-8CE8-59F29C73A3FC}" dt="2024-10-10T19:31:58.163" v="12905" actId="14100"/>
        <pc:sldMkLst>
          <pc:docMk/>
          <pc:sldMk cId="2863504238" sldId="379"/>
        </pc:sldMkLst>
        <pc:spChg chg="mod">
          <ac:chgData name="김근우(첨단원자력공학부)" userId="1966d26e-7976-44e3-92ce-cb8395d14386" providerId="ADAL" clId="{14602E88-63AF-49C9-8CE8-59F29C73A3FC}" dt="2024-10-10T19:20:36.634" v="12804" actId="164"/>
          <ac:spMkLst>
            <pc:docMk/>
            <pc:sldMk cId="2863504238" sldId="379"/>
            <ac:spMk id="3" creationId="{0F6ACF0C-9B1B-E0D6-4BD1-10CFEE2AAA80}"/>
          </ac:spMkLst>
        </pc:spChg>
        <pc:spChg chg="mod">
          <ac:chgData name="김근우(첨단원자력공학부)" userId="1966d26e-7976-44e3-92ce-cb8395d14386" providerId="ADAL" clId="{14602E88-63AF-49C9-8CE8-59F29C73A3FC}" dt="2024-10-10T18:14:27.125" v="9998"/>
          <ac:spMkLst>
            <pc:docMk/>
            <pc:sldMk cId="2863504238" sldId="379"/>
            <ac:spMk id="4" creationId="{6E76A758-FD8B-AE57-5306-C65397E0D4A0}"/>
          </ac:spMkLst>
        </pc:spChg>
        <pc:spChg chg="mod">
          <ac:chgData name="김근우(첨단원자력공학부)" userId="1966d26e-7976-44e3-92ce-cb8395d14386" providerId="ADAL" clId="{14602E88-63AF-49C9-8CE8-59F29C73A3FC}" dt="2024-10-10T18:16:58.934" v="10108" actId="14100"/>
          <ac:spMkLst>
            <pc:docMk/>
            <pc:sldMk cId="2863504238" sldId="379"/>
            <ac:spMk id="6" creationId="{ECB18ED8-DB40-706D-149F-25B66441322D}"/>
          </ac:spMkLst>
        </pc:spChg>
        <pc:spChg chg="mod">
          <ac:chgData name="김근우(첨단원자력공학부)" userId="1966d26e-7976-44e3-92ce-cb8395d14386" providerId="ADAL" clId="{14602E88-63AF-49C9-8CE8-59F29C73A3FC}" dt="2024-10-10T18:17:02.244" v="10110" actId="14100"/>
          <ac:spMkLst>
            <pc:docMk/>
            <pc:sldMk cId="2863504238" sldId="379"/>
            <ac:spMk id="8" creationId="{21DD777C-87BC-8CC0-1C71-789C9FB6F971}"/>
          </ac:spMkLst>
        </pc:spChg>
        <pc:spChg chg="del mod topLvl">
          <ac:chgData name="김근우(첨단원자력공학부)" userId="1966d26e-7976-44e3-92ce-cb8395d14386" providerId="ADAL" clId="{14602E88-63AF-49C9-8CE8-59F29C73A3FC}" dt="2024-10-10T19:20:32.576" v="12803" actId="478"/>
          <ac:spMkLst>
            <pc:docMk/>
            <pc:sldMk cId="2863504238" sldId="379"/>
            <ac:spMk id="10" creationId="{A65F905F-0AB9-0C35-432D-9302CC8A6765}"/>
          </ac:spMkLst>
        </pc:spChg>
        <pc:spChg chg="del">
          <ac:chgData name="김근우(첨단원자력공학부)" userId="1966d26e-7976-44e3-92ce-cb8395d14386" providerId="ADAL" clId="{14602E88-63AF-49C9-8CE8-59F29C73A3FC}" dt="2024-10-10T19:20:16.679" v="12797" actId="478"/>
          <ac:spMkLst>
            <pc:docMk/>
            <pc:sldMk cId="2863504238" sldId="379"/>
            <ac:spMk id="12" creationId="{5967A3FB-3BF3-416F-D35E-5A6DC108A144}"/>
          </ac:spMkLst>
        </pc:spChg>
        <pc:spChg chg="mod topLvl">
          <ac:chgData name="김근우(첨단원자력공학부)" userId="1966d26e-7976-44e3-92ce-cb8395d14386" providerId="ADAL" clId="{14602E88-63AF-49C9-8CE8-59F29C73A3FC}" dt="2024-10-10T19:31:58.163" v="12905" actId="14100"/>
          <ac:spMkLst>
            <pc:docMk/>
            <pc:sldMk cId="2863504238" sldId="379"/>
            <ac:spMk id="13" creationId="{AC5AB73E-2C4B-FCA1-3A7B-BD116866A9D7}"/>
          </ac:spMkLst>
        </pc:spChg>
        <pc:spChg chg="add del mod">
          <ac:chgData name="김근우(첨단원자력공학부)" userId="1966d26e-7976-44e3-92ce-cb8395d14386" providerId="ADAL" clId="{14602E88-63AF-49C9-8CE8-59F29C73A3FC}" dt="2024-10-10T18:14:30.579" v="10000" actId="478"/>
          <ac:spMkLst>
            <pc:docMk/>
            <pc:sldMk cId="2863504238" sldId="379"/>
            <ac:spMk id="14" creationId="{00466161-516F-2874-CABE-E02AE9B43797}"/>
          </ac:spMkLst>
        </pc:spChg>
        <pc:spChg chg="mod">
          <ac:chgData name="김근우(첨단원자력공학부)" userId="1966d26e-7976-44e3-92ce-cb8395d14386" providerId="ADAL" clId="{14602E88-63AF-49C9-8CE8-59F29C73A3FC}" dt="2024-10-10T19:22:11.471" v="12834" actId="207"/>
          <ac:spMkLst>
            <pc:docMk/>
            <pc:sldMk cId="2863504238" sldId="379"/>
            <ac:spMk id="19" creationId="{BBD8B147-0956-8380-8506-306BF7FA0C81}"/>
          </ac:spMkLst>
        </pc:spChg>
        <pc:spChg chg="mod">
          <ac:chgData name="김근우(첨단원자력공학부)" userId="1966d26e-7976-44e3-92ce-cb8395d14386" providerId="ADAL" clId="{14602E88-63AF-49C9-8CE8-59F29C73A3FC}" dt="2024-10-10T19:31:27.997" v="12893"/>
          <ac:spMkLst>
            <pc:docMk/>
            <pc:sldMk cId="2863504238" sldId="379"/>
            <ac:spMk id="21" creationId="{073D87D2-0DC5-B5D8-0DB6-3479B01832B9}"/>
          </ac:spMkLst>
        </pc:spChg>
        <pc:spChg chg="mod">
          <ac:chgData name="김근우(첨단원자력공학부)" userId="1966d26e-7976-44e3-92ce-cb8395d14386" providerId="ADAL" clId="{14602E88-63AF-49C9-8CE8-59F29C73A3FC}" dt="2024-10-10T19:31:27.997" v="12893"/>
          <ac:spMkLst>
            <pc:docMk/>
            <pc:sldMk cId="2863504238" sldId="379"/>
            <ac:spMk id="22" creationId="{FAA2B33C-A545-593D-48B1-9D8F1A9E8FBA}"/>
          </ac:spMkLst>
        </pc:spChg>
        <pc:spChg chg="mod">
          <ac:chgData name="김근우(첨단원자력공학부)" userId="1966d26e-7976-44e3-92ce-cb8395d14386" providerId="ADAL" clId="{14602E88-63AF-49C9-8CE8-59F29C73A3FC}" dt="2024-10-10T19:31:27.997" v="12893"/>
          <ac:spMkLst>
            <pc:docMk/>
            <pc:sldMk cId="2863504238" sldId="379"/>
            <ac:spMk id="24" creationId="{AF533A01-9644-6937-0118-55244BE79407}"/>
          </ac:spMkLst>
        </pc:spChg>
        <pc:spChg chg="mod">
          <ac:chgData name="김근우(첨단원자력공학부)" userId="1966d26e-7976-44e3-92ce-cb8395d14386" providerId="ADAL" clId="{14602E88-63AF-49C9-8CE8-59F29C73A3FC}" dt="2024-10-10T19:31:27.997" v="12893"/>
          <ac:spMkLst>
            <pc:docMk/>
            <pc:sldMk cId="2863504238" sldId="379"/>
            <ac:spMk id="25" creationId="{B9DCF078-1B10-51EF-3831-4BB6616E5ADF}"/>
          </ac:spMkLst>
        </pc:spChg>
        <pc:spChg chg="add del mod">
          <ac:chgData name="김근우(첨단원자력공학부)" userId="1966d26e-7976-44e3-92ce-cb8395d14386" providerId="ADAL" clId="{14602E88-63AF-49C9-8CE8-59F29C73A3FC}" dt="2024-10-10T19:31:52.609" v="12901" actId="478"/>
          <ac:spMkLst>
            <pc:docMk/>
            <pc:sldMk cId="2863504238" sldId="379"/>
            <ac:spMk id="26" creationId="{F6417AE0-2051-2659-4158-F9D179075B49}"/>
          </ac:spMkLst>
        </pc:spChg>
        <pc:grpChg chg="del mod">
          <ac:chgData name="김근우(첨단원자력공학부)" userId="1966d26e-7976-44e3-92ce-cb8395d14386" providerId="ADAL" clId="{14602E88-63AF-49C9-8CE8-59F29C73A3FC}" dt="2024-10-10T19:20:32.576" v="12803" actId="478"/>
          <ac:grpSpMkLst>
            <pc:docMk/>
            <pc:sldMk cId="2863504238" sldId="379"/>
            <ac:grpSpMk id="5" creationId="{9932C712-D31D-930D-DD11-C355E22B424F}"/>
          </ac:grpSpMkLst>
        </pc:grpChg>
        <pc:grpChg chg="del">
          <ac:chgData name="김근우(첨단원자력공학부)" userId="1966d26e-7976-44e3-92ce-cb8395d14386" providerId="ADAL" clId="{14602E88-63AF-49C9-8CE8-59F29C73A3FC}" dt="2024-10-10T19:20:16.679" v="12797" actId="478"/>
          <ac:grpSpMkLst>
            <pc:docMk/>
            <pc:sldMk cId="2863504238" sldId="379"/>
            <ac:grpSpMk id="7" creationId="{A00AC9FA-8067-A231-0B10-6C2E937E6E25}"/>
          </ac:grpSpMkLst>
        </pc:grpChg>
        <pc:grpChg chg="mod">
          <ac:chgData name="김근우(첨단원자력공학부)" userId="1966d26e-7976-44e3-92ce-cb8395d14386" providerId="ADAL" clId="{14602E88-63AF-49C9-8CE8-59F29C73A3FC}" dt="2024-10-10T18:14:27.125" v="9998"/>
          <ac:grpSpMkLst>
            <pc:docMk/>
            <pc:sldMk cId="2863504238" sldId="379"/>
            <ac:grpSpMk id="9" creationId="{F18F425F-1E60-7248-219E-F2E25F2D9DEE}"/>
          </ac:grpSpMkLst>
        </pc:grpChg>
        <pc:grpChg chg="mod">
          <ac:chgData name="김근우(첨단원자력공학부)" userId="1966d26e-7976-44e3-92ce-cb8395d14386" providerId="ADAL" clId="{14602E88-63AF-49C9-8CE8-59F29C73A3FC}" dt="2024-10-10T19:20:36.634" v="12804" actId="164"/>
          <ac:grpSpMkLst>
            <pc:docMk/>
            <pc:sldMk cId="2863504238" sldId="379"/>
            <ac:grpSpMk id="11" creationId="{67D65A6F-D9DA-B19B-8F47-6723B509D299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9:31:29.868" v="12894" actId="478"/>
          <ac:grpSpMkLst>
            <pc:docMk/>
            <pc:sldMk cId="2863504238" sldId="379"/>
            <ac:grpSpMk id="17" creationId="{AD381183-3F94-048F-6162-FDDC411A223E}"/>
          </ac:grpSpMkLst>
        </pc:grpChg>
        <pc:grpChg chg="add mod">
          <ac:chgData name="김근우(첨단원자력공학부)" userId="1966d26e-7976-44e3-92ce-cb8395d14386" providerId="ADAL" clId="{14602E88-63AF-49C9-8CE8-59F29C73A3FC}" dt="2024-10-10T19:31:27.997" v="12893"/>
          <ac:grpSpMkLst>
            <pc:docMk/>
            <pc:sldMk cId="2863504238" sldId="379"/>
            <ac:grpSpMk id="18" creationId="{876ED7DB-2A42-E94E-3712-E4D4D167F240}"/>
          </ac:grpSpMkLst>
        </pc:grpChg>
        <pc:grpChg chg="mod">
          <ac:chgData name="김근우(첨단원자력공학부)" userId="1966d26e-7976-44e3-92ce-cb8395d14386" providerId="ADAL" clId="{14602E88-63AF-49C9-8CE8-59F29C73A3FC}" dt="2024-10-10T19:31:27.997" v="12893"/>
          <ac:grpSpMkLst>
            <pc:docMk/>
            <pc:sldMk cId="2863504238" sldId="379"/>
            <ac:grpSpMk id="20" creationId="{CA23F805-D31E-80BD-BCFB-CCF9E0AB47EF}"/>
          </ac:grpSpMkLst>
        </pc:grpChg>
        <pc:grpChg chg="mod">
          <ac:chgData name="김근우(첨단원자력공학부)" userId="1966d26e-7976-44e3-92ce-cb8395d14386" providerId="ADAL" clId="{14602E88-63AF-49C9-8CE8-59F29C73A3FC}" dt="2024-10-10T19:31:27.997" v="12893"/>
          <ac:grpSpMkLst>
            <pc:docMk/>
            <pc:sldMk cId="2863504238" sldId="379"/>
            <ac:grpSpMk id="23" creationId="{D9E7DA0C-AB28-6892-7F7A-7D7F1ABDDEAD}"/>
          </ac:grpSpMkLst>
        </pc:grpChg>
      </pc:sldChg>
      <pc:sldChg chg="add del">
        <pc:chgData name="김근우(첨단원자력공학부)" userId="1966d26e-7976-44e3-92ce-cb8395d14386" providerId="ADAL" clId="{14602E88-63AF-49C9-8CE8-59F29C73A3FC}" dt="2024-10-10T19:20:50.499" v="12809" actId="47"/>
        <pc:sldMkLst>
          <pc:docMk/>
          <pc:sldMk cId="875856609" sldId="380"/>
        </pc:sldMkLst>
      </pc:sldChg>
      <pc:sldChg chg="addSp delSp modSp add mod delAnim modAnim">
        <pc:chgData name="김근우(첨단원자력공학부)" userId="1966d26e-7976-44e3-92ce-cb8395d14386" providerId="ADAL" clId="{14602E88-63AF-49C9-8CE8-59F29C73A3FC}" dt="2024-10-10T19:24:38.727" v="12839"/>
        <pc:sldMkLst>
          <pc:docMk/>
          <pc:sldMk cId="4017891104" sldId="381"/>
        </pc:sldMkLst>
        <pc:spChg chg="del mod">
          <ac:chgData name="김근우(첨단원자력공학부)" userId="1966d26e-7976-44e3-92ce-cb8395d14386" providerId="ADAL" clId="{14602E88-63AF-49C9-8CE8-59F29C73A3FC}" dt="2024-10-10T18:22:15.570" v="10421" actId="478"/>
          <ac:spMkLst>
            <pc:docMk/>
            <pc:sldMk cId="4017891104" sldId="381"/>
            <ac:spMk id="5" creationId="{9588368D-27F5-98B4-8305-5ED6FEEB7761}"/>
          </ac:spMkLst>
        </pc:spChg>
        <pc:spChg chg="mod">
          <ac:chgData name="김근우(첨단원자력공학부)" userId="1966d26e-7976-44e3-92ce-cb8395d14386" providerId="ADAL" clId="{14602E88-63AF-49C9-8CE8-59F29C73A3FC}" dt="2024-10-10T18:22:13.855" v="10419"/>
          <ac:spMkLst>
            <pc:docMk/>
            <pc:sldMk cId="4017891104" sldId="381"/>
            <ac:spMk id="7" creationId="{145F5CA6-BEBD-C695-DC82-BE4DCFFE883B}"/>
          </ac:spMkLst>
        </pc:spChg>
        <pc:spChg chg="mod">
          <ac:chgData name="김근우(첨단원자력공학부)" userId="1966d26e-7976-44e3-92ce-cb8395d14386" providerId="ADAL" clId="{14602E88-63AF-49C9-8CE8-59F29C73A3FC}" dt="2024-10-10T18:22:13.855" v="10419"/>
          <ac:spMkLst>
            <pc:docMk/>
            <pc:sldMk cId="4017891104" sldId="381"/>
            <ac:spMk id="8" creationId="{03FD86DF-D505-9F1B-9C63-12C8473C2DE0}"/>
          </ac:spMkLst>
        </pc:spChg>
        <pc:spChg chg="mod">
          <ac:chgData name="김근우(첨단원자력공학부)" userId="1966d26e-7976-44e3-92ce-cb8395d14386" providerId="ADAL" clId="{14602E88-63AF-49C9-8CE8-59F29C73A3FC}" dt="2024-10-10T18:22:13.855" v="10419"/>
          <ac:spMkLst>
            <pc:docMk/>
            <pc:sldMk cId="4017891104" sldId="381"/>
            <ac:spMk id="9" creationId="{D86CF269-A52A-1C9B-A1DF-F4BC6CD73CC6}"/>
          </ac:spMkLst>
        </pc:spChg>
        <pc:spChg chg="mod">
          <ac:chgData name="김근우(첨단원자력공학부)" userId="1966d26e-7976-44e3-92ce-cb8395d14386" providerId="ADAL" clId="{14602E88-63AF-49C9-8CE8-59F29C73A3FC}" dt="2024-10-10T18:30:39.837" v="10677" actId="1076"/>
          <ac:spMkLst>
            <pc:docMk/>
            <pc:sldMk cId="4017891104" sldId="381"/>
            <ac:spMk id="12" creationId="{261F8AA9-AEF4-D856-FED0-D24C44B7E599}"/>
          </ac:spMkLst>
        </pc:spChg>
        <pc:spChg chg="del mod">
          <ac:chgData name="김근우(첨단원자력공학부)" userId="1966d26e-7976-44e3-92ce-cb8395d14386" providerId="ADAL" clId="{14602E88-63AF-49C9-8CE8-59F29C73A3FC}" dt="2024-10-10T18:22:25.129" v="10427" actId="478"/>
          <ac:spMkLst>
            <pc:docMk/>
            <pc:sldMk cId="4017891104" sldId="381"/>
            <ac:spMk id="13" creationId="{8A50BA3B-0DC1-E2F5-B289-68C927ED4067}"/>
          </ac:spMkLst>
        </pc:spChg>
        <pc:spChg chg="add del mod">
          <ac:chgData name="김근우(첨단원자력공학부)" userId="1966d26e-7976-44e3-92ce-cb8395d14386" providerId="ADAL" clId="{14602E88-63AF-49C9-8CE8-59F29C73A3FC}" dt="2024-10-10T18:25:51.680" v="10542" actId="571"/>
          <ac:spMkLst>
            <pc:docMk/>
            <pc:sldMk cId="4017891104" sldId="381"/>
            <ac:spMk id="14" creationId="{6B4DA2BB-AD90-7009-05D7-4E2A76AF3F23}"/>
          </ac:spMkLst>
        </pc:spChg>
        <pc:spChg chg="mod">
          <ac:chgData name="김근우(첨단원자력공학부)" userId="1966d26e-7976-44e3-92ce-cb8395d14386" providerId="ADAL" clId="{14602E88-63AF-49C9-8CE8-59F29C73A3FC}" dt="2024-10-10T18:22:37.241" v="10429"/>
          <ac:spMkLst>
            <pc:docMk/>
            <pc:sldMk cId="4017891104" sldId="381"/>
            <ac:spMk id="17" creationId="{D62AB948-4ADA-DA92-E3AB-33F2D92E2C70}"/>
          </ac:spMkLst>
        </pc:spChg>
        <pc:spChg chg="add mod">
          <ac:chgData name="김근우(첨단원자력공학부)" userId="1966d26e-7976-44e3-92ce-cb8395d14386" providerId="ADAL" clId="{14602E88-63AF-49C9-8CE8-59F29C73A3FC}" dt="2024-10-10T18:30:32.122" v="10675" actId="115"/>
          <ac:spMkLst>
            <pc:docMk/>
            <pc:sldMk cId="4017891104" sldId="381"/>
            <ac:spMk id="28" creationId="{3C6AE645-1D0E-CAB9-43A4-D6245D23D1C2}"/>
          </ac:spMkLst>
        </pc:spChg>
        <pc:spChg chg="add del mod">
          <ac:chgData name="김근우(첨단원자력공학부)" userId="1966d26e-7976-44e3-92ce-cb8395d14386" providerId="ADAL" clId="{14602E88-63AF-49C9-8CE8-59F29C73A3FC}" dt="2024-10-10T18:32:41.191" v="10717" actId="478"/>
          <ac:spMkLst>
            <pc:docMk/>
            <pc:sldMk cId="4017891104" sldId="381"/>
            <ac:spMk id="29" creationId="{C0596E9D-177F-8F04-4B7B-59666E54A248}"/>
          </ac:spMkLst>
        </pc:spChg>
        <pc:spChg chg="add mod">
          <ac:chgData name="김근우(첨단원자력공학부)" userId="1966d26e-7976-44e3-92ce-cb8395d14386" providerId="ADAL" clId="{14602E88-63AF-49C9-8CE8-59F29C73A3FC}" dt="2024-10-10T18:25:51.680" v="10542" actId="571"/>
          <ac:spMkLst>
            <pc:docMk/>
            <pc:sldMk cId="4017891104" sldId="381"/>
            <ac:spMk id="30" creationId="{0819C402-B70E-8708-2EBC-87B38E1A1FE1}"/>
          </ac:spMkLst>
        </pc:spChg>
        <pc:spChg chg="add mod">
          <ac:chgData name="김근우(첨단원자력공학부)" userId="1966d26e-7976-44e3-92ce-cb8395d14386" providerId="ADAL" clId="{14602E88-63AF-49C9-8CE8-59F29C73A3FC}" dt="2024-10-10T18:34:34.751" v="10743" actId="1037"/>
          <ac:spMkLst>
            <pc:docMk/>
            <pc:sldMk cId="4017891104" sldId="381"/>
            <ac:spMk id="67" creationId="{9A662B90-E2CB-1C57-3A6C-58EBAA939984}"/>
          </ac:spMkLst>
        </pc:spChg>
        <pc:spChg chg="add mod">
          <ac:chgData name="김근우(첨단원자력공학부)" userId="1966d26e-7976-44e3-92ce-cb8395d14386" providerId="ADAL" clId="{14602E88-63AF-49C9-8CE8-59F29C73A3FC}" dt="2024-10-10T18:30:21.739" v="10672" actId="20577"/>
          <ac:spMkLst>
            <pc:docMk/>
            <pc:sldMk cId="4017891104" sldId="381"/>
            <ac:spMk id="70" creationId="{960D12D3-D91B-4D12-27C5-B19C6B1D8DE7}"/>
          </ac:spMkLst>
        </pc:spChg>
        <pc:spChg chg="add del mod">
          <ac:chgData name="김근우(첨단원자력공학부)" userId="1966d26e-7976-44e3-92ce-cb8395d14386" providerId="ADAL" clId="{14602E88-63AF-49C9-8CE8-59F29C73A3FC}" dt="2024-10-10T18:27:53.639" v="10618" actId="21"/>
          <ac:spMkLst>
            <pc:docMk/>
            <pc:sldMk cId="4017891104" sldId="381"/>
            <ac:spMk id="71" creationId="{0BF31762-56DD-675F-1BE6-CB1425591EDF}"/>
          </ac:spMkLst>
        </pc:spChg>
        <pc:spChg chg="add mod">
          <ac:chgData name="김근우(첨단원자력공학부)" userId="1966d26e-7976-44e3-92ce-cb8395d14386" providerId="ADAL" clId="{14602E88-63AF-49C9-8CE8-59F29C73A3FC}" dt="2024-10-10T18:30:13.881" v="10667" actId="122"/>
          <ac:spMkLst>
            <pc:docMk/>
            <pc:sldMk cId="4017891104" sldId="381"/>
            <ac:spMk id="74" creationId="{D04B8B39-A79E-C5A1-FFFB-CC2886E33980}"/>
          </ac:spMkLst>
        </pc:spChg>
        <pc:spChg chg="add mod">
          <ac:chgData name="김근우(첨단원자력공학부)" userId="1966d26e-7976-44e3-92ce-cb8395d14386" providerId="ADAL" clId="{14602E88-63AF-49C9-8CE8-59F29C73A3FC}" dt="2024-10-10T18:32:28.469" v="10715" actId="1076"/>
          <ac:spMkLst>
            <pc:docMk/>
            <pc:sldMk cId="4017891104" sldId="381"/>
            <ac:spMk id="77" creationId="{106924F3-6B65-15BD-AEF9-B0C3EA2547C1}"/>
          </ac:spMkLst>
        </pc:spChg>
        <pc:spChg chg="add mod">
          <ac:chgData name="김근우(첨단원자력공학부)" userId="1966d26e-7976-44e3-92ce-cb8395d14386" providerId="ADAL" clId="{14602E88-63AF-49C9-8CE8-59F29C73A3FC}" dt="2024-10-10T18:32:26.681" v="10714" actId="1076"/>
          <ac:spMkLst>
            <pc:docMk/>
            <pc:sldMk cId="4017891104" sldId="381"/>
            <ac:spMk id="83" creationId="{4452751F-582A-4E4B-4A31-FB632C89A8B6}"/>
          </ac:spMkLst>
        </pc:spChg>
        <pc:spChg chg="add del mod">
          <ac:chgData name="김근우(첨단원자력공학부)" userId="1966d26e-7976-44e3-92ce-cb8395d14386" providerId="ADAL" clId="{14602E88-63AF-49C9-8CE8-59F29C73A3FC}" dt="2024-10-10T18:33:21.064" v="10726" actId="478"/>
          <ac:spMkLst>
            <pc:docMk/>
            <pc:sldMk cId="4017891104" sldId="381"/>
            <ac:spMk id="85" creationId="{0BEDA5B9-C2B1-91BD-BBDC-AA2B47CF283D}"/>
          </ac:spMkLst>
        </pc:spChg>
        <pc:spChg chg="add mod">
          <ac:chgData name="김근우(첨단원자력공학부)" userId="1966d26e-7976-44e3-92ce-cb8395d14386" providerId="ADAL" clId="{14602E88-63AF-49C9-8CE8-59F29C73A3FC}" dt="2024-10-10T18:35:46.627" v="10795" actId="20577"/>
          <ac:spMkLst>
            <pc:docMk/>
            <pc:sldMk cId="4017891104" sldId="381"/>
            <ac:spMk id="86" creationId="{8CFCA3BF-A181-4E1B-1B39-0CBF9A74FF15}"/>
          </ac:spMkLst>
        </pc:spChg>
        <pc:spChg chg="add del">
          <ac:chgData name="김근우(첨단원자력공학부)" userId="1966d26e-7976-44e3-92ce-cb8395d14386" providerId="ADAL" clId="{14602E88-63AF-49C9-8CE8-59F29C73A3FC}" dt="2024-10-10T19:15:09.267" v="12708" actId="22"/>
          <ac:spMkLst>
            <pc:docMk/>
            <pc:sldMk cId="4017891104" sldId="381"/>
            <ac:spMk id="95" creationId="{056D1555-FF16-03A6-F854-CDCBD04720D0}"/>
          </ac:spMkLst>
        </pc:spChg>
        <pc:grpChg chg="add mod">
          <ac:chgData name="김근우(첨단원자력공학부)" userId="1966d26e-7976-44e3-92ce-cb8395d14386" providerId="ADAL" clId="{14602E88-63AF-49C9-8CE8-59F29C73A3FC}" dt="2024-10-10T18:22:13.855" v="10419"/>
          <ac:grpSpMkLst>
            <pc:docMk/>
            <pc:sldMk cId="4017891104" sldId="381"/>
            <ac:grpSpMk id="4" creationId="{3779A18E-5B97-641A-3561-831F9C531EE0}"/>
          </ac:grpSpMkLst>
        </pc:grpChg>
        <pc:grpChg chg="add mod ord">
          <ac:chgData name="김근우(첨단원자력공학부)" userId="1966d26e-7976-44e3-92ce-cb8395d14386" providerId="ADAL" clId="{14602E88-63AF-49C9-8CE8-59F29C73A3FC}" dt="2024-10-10T18:45:40.650" v="10999" actId="1076"/>
          <ac:grpSpMkLst>
            <pc:docMk/>
            <pc:sldMk cId="4017891104" sldId="381"/>
            <ac:grpSpMk id="10" creationId="{D7DFCED5-9ECB-9442-62DD-BBA071889A2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30:35.864" v="10676" actId="478"/>
          <ac:grpSpMkLst>
            <pc:docMk/>
            <pc:sldMk cId="4017891104" sldId="381"/>
            <ac:grpSpMk id="15" creationId="{D63EB5FB-8936-C5FD-E14D-BFF8FB61B39A}"/>
          </ac:grpSpMkLst>
        </pc:grpChg>
        <pc:grpChg chg="mod">
          <ac:chgData name="김근우(첨단원자력공학부)" userId="1966d26e-7976-44e3-92ce-cb8395d14386" providerId="ADAL" clId="{14602E88-63AF-49C9-8CE8-59F29C73A3FC}" dt="2024-10-10T18:22:37.241" v="10429"/>
          <ac:grpSpMkLst>
            <pc:docMk/>
            <pc:sldMk cId="4017891104" sldId="381"/>
            <ac:grpSpMk id="16" creationId="{304F1193-A627-D804-E3D0-398E58610467}"/>
          </ac:grpSpMkLst>
        </pc:grpChg>
        <pc:grpChg chg="mod">
          <ac:chgData name="김근우(첨단원자력공학부)" userId="1966d26e-7976-44e3-92ce-cb8395d14386" providerId="ADAL" clId="{14602E88-63AF-49C9-8CE8-59F29C73A3FC}" dt="2024-10-10T18:22:37.241" v="10429"/>
          <ac:grpSpMkLst>
            <pc:docMk/>
            <pc:sldMk cId="4017891104" sldId="381"/>
            <ac:grpSpMk id="18" creationId="{98DF5017-8724-472A-CD8A-BF25C84A9E07}"/>
          </ac:grpSpMkLst>
        </pc:grpChg>
        <pc:grpChg chg="del">
          <ac:chgData name="김근우(첨단원자력공학부)" userId="1966d26e-7976-44e3-92ce-cb8395d14386" providerId="ADAL" clId="{14602E88-63AF-49C9-8CE8-59F29C73A3FC}" dt="2024-10-10T18:22:00.412" v="10415" actId="478"/>
          <ac:grpSpMkLst>
            <pc:docMk/>
            <pc:sldMk cId="4017891104" sldId="381"/>
            <ac:grpSpMk id="97" creationId="{AB52D763-47C0-C45F-3DE6-18EFB951CF34}"/>
          </ac:grpSpMkLst>
        </pc:grpChg>
        <pc:picChg chg="mod">
          <ac:chgData name="김근우(첨단원자력공학부)" userId="1966d26e-7976-44e3-92ce-cb8395d14386" providerId="ADAL" clId="{14602E88-63AF-49C9-8CE8-59F29C73A3FC}" dt="2024-10-10T18:22:13.855" v="10419"/>
          <ac:picMkLst>
            <pc:docMk/>
            <pc:sldMk cId="4017891104" sldId="381"/>
            <ac:picMk id="6" creationId="{751E2353-70D8-46F7-2D77-97E3C69027BE}"/>
          </ac:picMkLst>
        </pc:picChg>
        <pc:picChg chg="mod">
          <ac:chgData name="김근우(첨단원자력공학부)" userId="1966d26e-7976-44e3-92ce-cb8395d14386" providerId="ADAL" clId="{14602E88-63AF-49C9-8CE8-59F29C73A3FC}" dt="2024-10-10T18:25:51.680" v="10542" actId="571"/>
          <ac:picMkLst>
            <pc:docMk/>
            <pc:sldMk cId="4017891104" sldId="381"/>
            <ac:picMk id="11" creationId="{F4F413DB-A3C4-7829-E99D-CB84FF358A60}"/>
          </ac:picMkLst>
        </pc:picChg>
        <pc:picChg chg="add del mod">
          <ac:chgData name="김근우(첨단원자력공학부)" userId="1966d26e-7976-44e3-92ce-cb8395d14386" providerId="ADAL" clId="{14602E88-63AF-49C9-8CE8-59F29C73A3FC}" dt="2024-10-10T18:24:30.318" v="10446" actId="478"/>
          <ac:picMkLst>
            <pc:docMk/>
            <pc:sldMk cId="4017891104" sldId="381"/>
            <ac:picMk id="23" creationId="{833BEEB4-D2DF-359F-9BF1-3A9C618CFC5F}"/>
          </ac:picMkLst>
        </pc:picChg>
        <pc:picChg chg="add mod">
          <ac:chgData name="김근우(첨단원자력공학부)" userId="1966d26e-7976-44e3-92ce-cb8395d14386" providerId="ADAL" clId="{14602E88-63AF-49C9-8CE8-59F29C73A3FC}" dt="2024-10-10T18:26:44.848" v="10562" actId="1076"/>
          <ac:picMkLst>
            <pc:docMk/>
            <pc:sldMk cId="4017891104" sldId="381"/>
            <ac:picMk id="25" creationId="{E38C24AA-D085-73F4-AE8C-00B982E6126D}"/>
          </ac:picMkLst>
        </pc:picChg>
        <pc:picChg chg="add mod modCrop">
          <ac:chgData name="김근우(첨단원자력공학부)" userId="1966d26e-7976-44e3-92ce-cb8395d14386" providerId="ADAL" clId="{14602E88-63AF-49C9-8CE8-59F29C73A3FC}" dt="2024-10-10T18:34:19.398" v="10731" actId="1076"/>
          <ac:picMkLst>
            <pc:docMk/>
            <pc:sldMk cId="4017891104" sldId="381"/>
            <ac:picMk id="27" creationId="{022211B5-DD23-2776-C280-BB991F479BDE}"/>
          </ac:picMkLst>
        </pc:picChg>
        <pc:cxnChg chg="mod">
          <ac:chgData name="김근우(첨단원자력공학부)" userId="1966d26e-7976-44e3-92ce-cb8395d14386" providerId="ADAL" clId="{14602E88-63AF-49C9-8CE8-59F29C73A3FC}" dt="2024-10-10T18:22:37.241" v="10429"/>
          <ac:cxnSpMkLst>
            <pc:docMk/>
            <pc:sldMk cId="4017891104" sldId="381"/>
            <ac:cxnSpMk id="19" creationId="{5481C87E-22DB-400B-68CC-68E5D9EF2336}"/>
          </ac:cxnSpMkLst>
        </pc:cxnChg>
        <pc:cxnChg chg="mod">
          <ac:chgData name="김근우(첨단원자력공학부)" userId="1966d26e-7976-44e3-92ce-cb8395d14386" providerId="ADAL" clId="{14602E88-63AF-49C9-8CE8-59F29C73A3FC}" dt="2024-10-10T18:22:37.241" v="10429"/>
          <ac:cxnSpMkLst>
            <pc:docMk/>
            <pc:sldMk cId="4017891104" sldId="381"/>
            <ac:cxnSpMk id="20" creationId="{64C49EEC-8160-6FDE-97CB-B8E0170A813D}"/>
          </ac:cxnSpMkLst>
        </pc:cxnChg>
        <pc:cxnChg chg="mod">
          <ac:chgData name="김근우(첨단원자력공학부)" userId="1966d26e-7976-44e3-92ce-cb8395d14386" providerId="ADAL" clId="{14602E88-63AF-49C9-8CE8-59F29C73A3FC}" dt="2024-10-10T18:22:37.241" v="10429"/>
          <ac:cxnSpMkLst>
            <pc:docMk/>
            <pc:sldMk cId="4017891104" sldId="381"/>
            <ac:cxnSpMk id="21" creationId="{C0D68CB6-0AD5-DFAF-7BDF-6170AB4D397F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4:22.878" v="10732" actId="14100"/>
          <ac:cxnSpMkLst>
            <pc:docMk/>
            <pc:sldMk cId="4017891104" sldId="381"/>
            <ac:cxnSpMk id="31" creationId="{46BFD004-2733-41C1-4809-D44C5C3C1689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1:35.867" v="10694" actId="14100"/>
          <ac:cxnSpMkLst>
            <pc:docMk/>
            <pc:sldMk cId="4017891104" sldId="381"/>
            <ac:cxnSpMk id="65" creationId="{1A4564C7-1859-C71F-77BD-F4FD77B3C78C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4:24.701" v="10733" actId="14100"/>
          <ac:cxnSpMkLst>
            <pc:docMk/>
            <pc:sldMk cId="4017891104" sldId="381"/>
            <ac:cxnSpMk id="69" creationId="{8E0C317E-1767-E6D1-69ED-26E66740DCEC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0:17.519" v="10668" actId="13822"/>
          <ac:cxnSpMkLst>
            <pc:docMk/>
            <pc:sldMk cId="4017891104" sldId="381"/>
            <ac:cxnSpMk id="73" creationId="{30DCCAF3-1E25-20FD-7464-B4F5C2D5AC00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2:28.469" v="10715" actId="1076"/>
          <ac:cxnSpMkLst>
            <pc:docMk/>
            <pc:sldMk cId="4017891104" sldId="381"/>
            <ac:cxnSpMk id="75" creationId="{C4647B75-847C-E52C-0761-B2BFE3AC198A}"/>
          </ac:cxnSpMkLst>
        </pc:cxnChg>
        <pc:cxnChg chg="add mod">
          <ac:chgData name="김근우(첨단원자력공학부)" userId="1966d26e-7976-44e3-92ce-cb8395d14386" providerId="ADAL" clId="{14602E88-63AF-49C9-8CE8-59F29C73A3FC}" dt="2024-10-10T18:31:44.730" v="10697" actId="14100"/>
          <ac:cxnSpMkLst>
            <pc:docMk/>
            <pc:sldMk cId="4017891104" sldId="381"/>
            <ac:cxnSpMk id="81" creationId="{53A44974-8E65-5AF9-8837-1C3852BAE7E7}"/>
          </ac:cxnSpMkLst>
        </pc:cxnChg>
      </pc:sldChg>
      <pc:sldChg chg="addSp delSp modSp add mod ord delAnim modAnim">
        <pc:chgData name="김근우(첨단원자력공학부)" userId="1966d26e-7976-44e3-92ce-cb8395d14386" providerId="ADAL" clId="{14602E88-63AF-49C9-8CE8-59F29C73A3FC}" dt="2024-10-10T19:16:52.268" v="12741" actId="20577"/>
        <pc:sldMkLst>
          <pc:docMk/>
          <pc:sldMk cId="2203425506" sldId="382"/>
        </pc:sldMkLst>
        <pc:spChg chg="mod">
          <ac:chgData name="김근우(첨단원자력공학부)" userId="1966d26e-7976-44e3-92ce-cb8395d14386" providerId="ADAL" clId="{14602E88-63AF-49C9-8CE8-59F29C73A3FC}" dt="2024-10-10T19:07:35.393" v="12431" actId="20577"/>
          <ac:spMkLst>
            <pc:docMk/>
            <pc:sldMk cId="2203425506" sldId="382"/>
            <ac:spMk id="2" creationId="{B7C830CF-6746-19E4-7860-67B284C79292}"/>
          </ac:spMkLst>
        </pc:spChg>
        <pc:spChg chg="add del mod">
          <ac:chgData name="김근우(첨단원자력공학부)" userId="1966d26e-7976-44e3-92ce-cb8395d14386" providerId="ADAL" clId="{14602E88-63AF-49C9-8CE8-59F29C73A3FC}" dt="2024-10-10T18:38:43.253" v="10811"/>
          <ac:spMkLst>
            <pc:docMk/>
            <pc:sldMk cId="2203425506" sldId="382"/>
            <ac:spMk id="5" creationId="{4CF67489-7260-DD43-E92C-337EE3F74734}"/>
          </ac:spMkLst>
        </pc:spChg>
        <pc:spChg chg="add del">
          <ac:chgData name="김근우(첨단원자력공학부)" userId="1966d26e-7976-44e3-92ce-cb8395d14386" providerId="ADAL" clId="{14602E88-63AF-49C9-8CE8-59F29C73A3FC}" dt="2024-10-10T18:38:51.579" v="10813" actId="22"/>
          <ac:spMkLst>
            <pc:docMk/>
            <pc:sldMk cId="2203425506" sldId="382"/>
            <ac:spMk id="7" creationId="{9AB214F8-134E-0A53-CC8B-605BBB5593D4}"/>
          </ac:spMkLst>
        </pc:spChg>
        <pc:spChg chg="add del">
          <ac:chgData name="김근우(첨단원자력공학부)" userId="1966d26e-7976-44e3-92ce-cb8395d14386" providerId="ADAL" clId="{14602E88-63AF-49C9-8CE8-59F29C73A3FC}" dt="2024-10-10T18:42:03.579" v="10815" actId="22"/>
          <ac:spMkLst>
            <pc:docMk/>
            <pc:sldMk cId="2203425506" sldId="382"/>
            <ac:spMk id="9" creationId="{CDCF6D36-A811-1E7E-4EC7-254CDBB44CBB}"/>
          </ac:spMkLst>
        </pc:spChg>
        <pc:spChg chg="add mod">
          <ac:chgData name="김근우(첨단원자력공학부)" userId="1966d26e-7976-44e3-92ce-cb8395d14386" providerId="ADAL" clId="{14602E88-63AF-49C9-8CE8-59F29C73A3FC}" dt="2024-10-10T19:16:52.268" v="12741" actId="20577"/>
          <ac:spMkLst>
            <pc:docMk/>
            <pc:sldMk cId="2203425506" sldId="382"/>
            <ac:spMk id="17" creationId="{230AA5D9-FEA6-2E3B-C916-ACBDBB3A02AA}"/>
          </ac:spMkLst>
        </pc:spChg>
        <pc:spChg chg="del mod">
          <ac:chgData name="김근우(첨단원자력공학부)" userId="1966d26e-7976-44e3-92ce-cb8395d14386" providerId="ADAL" clId="{14602E88-63AF-49C9-8CE8-59F29C73A3FC}" dt="2024-10-10T18:45:50.602" v="11002" actId="478"/>
          <ac:spMkLst>
            <pc:docMk/>
            <pc:sldMk cId="2203425506" sldId="382"/>
            <ac:spMk id="20" creationId="{38709C7A-25FE-BC8C-6BCC-61E07283AE85}"/>
          </ac:spMkLst>
        </pc:spChg>
        <pc:spChg chg="del mod topLvl">
          <ac:chgData name="김근우(첨단원자력공학부)" userId="1966d26e-7976-44e3-92ce-cb8395d14386" providerId="ADAL" clId="{14602E88-63AF-49C9-8CE8-59F29C73A3FC}" dt="2024-10-10T18:45:52.184" v="11003" actId="478"/>
          <ac:spMkLst>
            <pc:docMk/>
            <pc:sldMk cId="2203425506" sldId="382"/>
            <ac:spMk id="21" creationId="{127D7407-6179-F588-CA51-78ED714A79C3}"/>
          </ac:spMkLst>
        </pc:spChg>
        <pc:spChg chg="del">
          <ac:chgData name="김근우(첨단원자력공학부)" userId="1966d26e-7976-44e3-92ce-cb8395d14386" providerId="ADAL" clId="{14602E88-63AF-49C9-8CE8-59F29C73A3FC}" dt="2024-10-10T18:35:00.627" v="10751" actId="478"/>
          <ac:spMkLst>
            <pc:docMk/>
            <pc:sldMk cId="2203425506" sldId="382"/>
            <ac:spMk id="28" creationId="{3C6AE645-1D0E-CAB9-43A4-D6245D23D1C2}"/>
          </ac:spMkLst>
        </pc:spChg>
        <pc:spChg chg="add del mod">
          <ac:chgData name="김근우(첨단원자력공학부)" userId="1966d26e-7976-44e3-92ce-cb8395d14386" providerId="ADAL" clId="{14602E88-63AF-49C9-8CE8-59F29C73A3FC}" dt="2024-10-10T18:59:43.421" v="11620" actId="478"/>
          <ac:spMkLst>
            <pc:docMk/>
            <pc:sldMk cId="2203425506" sldId="382"/>
            <ac:spMk id="29" creationId="{4331314B-57A7-D912-F991-7A1BDABA69C1}"/>
          </ac:spMkLst>
        </pc:spChg>
        <pc:spChg chg="add del mod">
          <ac:chgData name="김근우(첨단원자력공학부)" userId="1966d26e-7976-44e3-92ce-cb8395d14386" providerId="ADAL" clId="{14602E88-63AF-49C9-8CE8-59F29C73A3FC}" dt="2024-10-10T18:46:57.085" v="11056" actId="478"/>
          <ac:spMkLst>
            <pc:docMk/>
            <pc:sldMk cId="2203425506" sldId="382"/>
            <ac:spMk id="30" creationId="{0A09E239-5B73-83B9-FF09-884AAA20028A}"/>
          </ac:spMkLst>
        </pc:spChg>
        <pc:spChg chg="add mod">
          <ac:chgData name="김근우(첨단원자력공학부)" userId="1966d26e-7976-44e3-92ce-cb8395d14386" providerId="ADAL" clId="{14602E88-63AF-49C9-8CE8-59F29C73A3FC}" dt="2024-10-10T18:48:41.166" v="11202" actId="164"/>
          <ac:spMkLst>
            <pc:docMk/>
            <pc:sldMk cId="2203425506" sldId="382"/>
            <ac:spMk id="64" creationId="{AB81FB0C-5E73-42A5-FE4C-29956B33E1EA}"/>
          </ac:spMkLst>
        </pc:spChg>
        <pc:spChg chg="del">
          <ac:chgData name="김근우(첨단원자력공학부)" userId="1966d26e-7976-44e3-92ce-cb8395d14386" providerId="ADAL" clId="{14602E88-63AF-49C9-8CE8-59F29C73A3FC}" dt="2024-10-10T18:34:59.347" v="10749" actId="478"/>
          <ac:spMkLst>
            <pc:docMk/>
            <pc:sldMk cId="2203425506" sldId="382"/>
            <ac:spMk id="67" creationId="{9A662B90-E2CB-1C57-3A6C-58EBAA939984}"/>
          </ac:spMkLst>
        </pc:spChg>
        <pc:spChg chg="del">
          <ac:chgData name="김근우(첨단원자력공학부)" userId="1966d26e-7976-44e3-92ce-cb8395d14386" providerId="ADAL" clId="{14602E88-63AF-49C9-8CE8-59F29C73A3FC}" dt="2024-10-10T18:34:59.347" v="10749" actId="478"/>
          <ac:spMkLst>
            <pc:docMk/>
            <pc:sldMk cId="2203425506" sldId="382"/>
            <ac:spMk id="70" creationId="{960D12D3-D91B-4D12-27C5-B19C6B1D8DE7}"/>
          </ac:spMkLst>
        </pc:spChg>
        <pc:spChg chg="add del mod ord">
          <ac:chgData name="김근우(첨단원자력공학부)" userId="1966d26e-7976-44e3-92ce-cb8395d14386" providerId="ADAL" clId="{14602E88-63AF-49C9-8CE8-59F29C73A3FC}" dt="2024-10-10T18:58:44.526" v="11598" actId="478"/>
          <ac:spMkLst>
            <pc:docMk/>
            <pc:sldMk cId="2203425506" sldId="382"/>
            <ac:spMk id="72" creationId="{7B699001-316B-5A99-9345-B245942D2317}"/>
          </ac:spMkLst>
        </pc:spChg>
        <pc:spChg chg="del">
          <ac:chgData name="김근우(첨단원자력공학부)" userId="1966d26e-7976-44e3-92ce-cb8395d14386" providerId="ADAL" clId="{14602E88-63AF-49C9-8CE8-59F29C73A3FC}" dt="2024-10-10T18:34:56.805" v="10747" actId="478"/>
          <ac:spMkLst>
            <pc:docMk/>
            <pc:sldMk cId="2203425506" sldId="382"/>
            <ac:spMk id="74" creationId="{D04B8B39-A79E-C5A1-FFFB-CC2886E33980}"/>
          </ac:spMkLst>
        </pc:spChg>
        <pc:spChg chg="add mod">
          <ac:chgData name="김근우(첨단원자력공학부)" userId="1966d26e-7976-44e3-92ce-cb8395d14386" providerId="ADAL" clId="{14602E88-63AF-49C9-8CE8-59F29C73A3FC}" dt="2024-10-10T18:50:02.419" v="11224" actId="14100"/>
          <ac:spMkLst>
            <pc:docMk/>
            <pc:sldMk cId="2203425506" sldId="382"/>
            <ac:spMk id="76" creationId="{C1AF3A6B-A0A6-AAAD-C719-3D8553F56C9C}"/>
          </ac:spMkLst>
        </pc:spChg>
        <pc:spChg chg="del">
          <ac:chgData name="김근우(첨단원자력공학부)" userId="1966d26e-7976-44e3-92ce-cb8395d14386" providerId="ADAL" clId="{14602E88-63AF-49C9-8CE8-59F29C73A3FC}" dt="2024-10-10T18:34:56.805" v="10747" actId="478"/>
          <ac:spMkLst>
            <pc:docMk/>
            <pc:sldMk cId="2203425506" sldId="382"/>
            <ac:spMk id="77" creationId="{106924F3-6B65-15BD-AEF9-B0C3EA2547C1}"/>
          </ac:spMkLst>
        </pc:spChg>
        <pc:spChg chg="add del mod">
          <ac:chgData name="김근우(첨단원자력공학부)" userId="1966d26e-7976-44e3-92ce-cb8395d14386" providerId="ADAL" clId="{14602E88-63AF-49C9-8CE8-59F29C73A3FC}" dt="2024-10-10T18:59:47.684" v="11624" actId="478"/>
          <ac:spMkLst>
            <pc:docMk/>
            <pc:sldMk cId="2203425506" sldId="382"/>
            <ac:spMk id="79" creationId="{3FC837C3-9D2D-F19E-88B1-BE6397C05B67}"/>
          </ac:spMkLst>
        </pc:spChg>
        <pc:spChg chg="add del mod">
          <ac:chgData name="김근우(첨단원자력공학부)" userId="1966d26e-7976-44e3-92ce-cb8395d14386" providerId="ADAL" clId="{14602E88-63AF-49C9-8CE8-59F29C73A3FC}" dt="2024-10-10T18:59:46.148" v="11623" actId="478"/>
          <ac:spMkLst>
            <pc:docMk/>
            <pc:sldMk cId="2203425506" sldId="382"/>
            <ac:spMk id="80" creationId="{B15AA812-B590-67A2-8AD1-EEE885466BA8}"/>
          </ac:spMkLst>
        </pc:spChg>
        <pc:spChg chg="del">
          <ac:chgData name="김근우(첨단원자력공학부)" userId="1966d26e-7976-44e3-92ce-cb8395d14386" providerId="ADAL" clId="{14602E88-63AF-49C9-8CE8-59F29C73A3FC}" dt="2024-10-10T18:34:56.805" v="10747" actId="478"/>
          <ac:spMkLst>
            <pc:docMk/>
            <pc:sldMk cId="2203425506" sldId="382"/>
            <ac:spMk id="83" creationId="{4452751F-582A-4E4B-4A31-FB632C89A8B6}"/>
          </ac:spMkLst>
        </pc:spChg>
        <pc:spChg chg="del">
          <ac:chgData name="김근우(첨단원자력공학부)" userId="1966d26e-7976-44e3-92ce-cb8395d14386" providerId="ADAL" clId="{14602E88-63AF-49C9-8CE8-59F29C73A3FC}" dt="2024-10-10T18:34:59.706" v="10750" actId="478"/>
          <ac:spMkLst>
            <pc:docMk/>
            <pc:sldMk cId="2203425506" sldId="382"/>
            <ac:spMk id="86" creationId="{8CFCA3BF-A181-4E1B-1B39-0CBF9A74FF15}"/>
          </ac:spMkLst>
        </pc:spChg>
        <pc:grpChg chg="del">
          <ac:chgData name="김근우(첨단원자력공학부)" userId="1966d26e-7976-44e3-92ce-cb8395d14386" providerId="ADAL" clId="{14602E88-63AF-49C9-8CE8-59F29C73A3FC}" dt="2024-10-10T18:34:52.354" v="10745" actId="478"/>
          <ac:grpSpMkLst>
            <pc:docMk/>
            <pc:sldMk cId="2203425506" sldId="382"/>
            <ac:grpSpMk id="10" creationId="{D7DFCED5-9ECB-9442-62DD-BBA071889A2B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45:52.184" v="11003" actId="478"/>
          <ac:grpSpMkLst>
            <pc:docMk/>
            <pc:sldMk cId="2203425506" sldId="382"/>
            <ac:grpSpMk id="18" creationId="{06A565F2-898A-D255-20F2-247F2F6AF453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59:43.842" v="11621" actId="478"/>
          <ac:grpSpMkLst>
            <pc:docMk/>
            <pc:sldMk cId="2203425506" sldId="382"/>
            <ac:grpSpMk id="66" creationId="{EDFD8819-17D0-DA38-D7A1-3EB9A194CF40}"/>
          </ac:grpSpMkLst>
        </pc:grpChg>
        <pc:grpChg chg="add del mod">
          <ac:chgData name="김근우(첨단원자력공학부)" userId="1966d26e-7976-44e3-92ce-cb8395d14386" providerId="ADAL" clId="{14602E88-63AF-49C9-8CE8-59F29C73A3FC}" dt="2024-10-10T18:59:44.281" v="11622" actId="478"/>
          <ac:grpSpMkLst>
            <pc:docMk/>
            <pc:sldMk cId="2203425506" sldId="382"/>
            <ac:grpSpMk id="78" creationId="{0B726DDB-AB4A-41AD-A58F-AD36F3EE8BBD}"/>
          </ac:grpSpMkLst>
        </pc:grpChg>
        <pc:graphicFrameChg chg="add del mod">
          <ac:chgData name="김근우(첨단원자력공학부)" userId="1966d26e-7976-44e3-92ce-cb8395d14386" providerId="ADAL" clId="{14602E88-63AF-49C9-8CE8-59F29C73A3FC}" dt="2024-10-10T18:43:03.634" v="10817" actId="478"/>
          <ac:graphicFrameMkLst>
            <pc:docMk/>
            <pc:sldMk cId="2203425506" sldId="382"/>
            <ac:graphicFrameMk id="13" creationId="{463D9A93-6CB5-23FB-7649-FD0AB5CBCC29}"/>
          </ac:graphicFrameMkLst>
        </pc:graphicFrameChg>
        <pc:picChg chg="add mod">
          <ac:chgData name="김근우(첨단원자력공학부)" userId="1966d26e-7976-44e3-92ce-cb8395d14386" providerId="ADAL" clId="{14602E88-63AF-49C9-8CE8-59F29C73A3FC}" dt="2024-10-10T18:48:41.166" v="11202" actId="164"/>
          <ac:picMkLst>
            <pc:docMk/>
            <pc:sldMk cId="2203425506" sldId="382"/>
            <ac:picMk id="16" creationId="{846C2009-B8F7-F071-53C3-C57AF4B144A0}"/>
          </ac:picMkLst>
        </pc:picChg>
        <pc:picChg chg="del mod topLvl">
          <ac:chgData name="김근우(첨단원자력공학부)" userId="1966d26e-7976-44e3-92ce-cb8395d14386" providerId="ADAL" clId="{14602E88-63AF-49C9-8CE8-59F29C73A3FC}" dt="2024-10-10T18:59:41.982" v="11619" actId="478"/>
          <ac:picMkLst>
            <pc:docMk/>
            <pc:sldMk cId="2203425506" sldId="382"/>
            <ac:picMk id="19" creationId="{92EF5166-CBD1-4CAD-AFB2-5CC3896071B0}"/>
          </ac:picMkLst>
        </pc:picChg>
        <pc:picChg chg="del">
          <ac:chgData name="김근우(첨단원자력공학부)" userId="1966d26e-7976-44e3-92ce-cb8395d14386" providerId="ADAL" clId="{14602E88-63AF-49C9-8CE8-59F29C73A3FC}" dt="2024-10-10T18:35:00.886" v="10752" actId="478"/>
          <ac:picMkLst>
            <pc:docMk/>
            <pc:sldMk cId="2203425506" sldId="382"/>
            <ac:picMk id="25" creationId="{E38C24AA-D085-73F4-AE8C-00B982E6126D}"/>
          </ac:picMkLst>
        </pc:picChg>
        <pc:picChg chg="del">
          <ac:chgData name="김근우(첨단원자력공학부)" userId="1966d26e-7976-44e3-92ce-cb8395d14386" providerId="ADAL" clId="{14602E88-63AF-49C9-8CE8-59F29C73A3FC}" dt="2024-10-10T18:34:59.347" v="10749" actId="478"/>
          <ac:picMkLst>
            <pc:docMk/>
            <pc:sldMk cId="2203425506" sldId="382"/>
            <ac:picMk id="27" creationId="{022211B5-DD23-2776-C280-BB991F479BDE}"/>
          </ac:picMkLst>
        </pc:picChg>
        <pc:picChg chg="add mod">
          <ac:chgData name="김근우(첨단원자력공학부)" userId="1966d26e-7976-44e3-92ce-cb8395d14386" providerId="ADAL" clId="{14602E88-63AF-49C9-8CE8-59F29C73A3FC}" dt="2024-10-10T18:49:53.848" v="11216" actId="164"/>
          <ac:picMkLst>
            <pc:docMk/>
            <pc:sldMk cId="2203425506" sldId="382"/>
            <ac:picMk id="71" creationId="{18FDC3AF-E05A-D689-4915-FA01FF1F8B51}"/>
          </ac:picMkLst>
        </pc:picChg>
        <pc:cxnChg chg="add del mod">
          <ac:chgData name="김근우(첨단원자력공학부)" userId="1966d26e-7976-44e3-92ce-cb8395d14386" providerId="ADAL" clId="{14602E88-63AF-49C9-8CE8-59F29C73A3FC}" dt="2024-10-10T18:46:15.781" v="11010" actId="478"/>
          <ac:cxnSpMkLst>
            <pc:docMk/>
            <pc:sldMk cId="2203425506" sldId="382"/>
            <ac:cxnSpMk id="22" creationId="{B8285B1E-A75F-7C4F-B6D8-9E3E07269E54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8:52:14.112" v="11381" actId="478"/>
          <ac:cxnSpMkLst>
            <pc:docMk/>
            <pc:sldMk cId="2203425506" sldId="382"/>
            <ac:cxnSpMk id="23" creationId="{D7DEA41E-C9BE-32D9-7B15-1425A5023801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8.029" v="10748" actId="478"/>
          <ac:cxnSpMkLst>
            <pc:docMk/>
            <pc:sldMk cId="2203425506" sldId="382"/>
            <ac:cxnSpMk id="31" creationId="{46BFD004-2733-41C1-4809-D44C5C3C1689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3.471" v="10746" actId="478"/>
          <ac:cxnSpMkLst>
            <pc:docMk/>
            <pc:sldMk cId="2203425506" sldId="382"/>
            <ac:cxnSpMk id="65" creationId="{1A4564C7-1859-C71F-77BD-F4FD77B3C78C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9.347" v="10749" actId="478"/>
          <ac:cxnSpMkLst>
            <pc:docMk/>
            <pc:sldMk cId="2203425506" sldId="382"/>
            <ac:cxnSpMk id="69" creationId="{8E0C317E-1767-E6D1-69ED-26E66740DCEC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6.805" v="10747" actId="478"/>
          <ac:cxnSpMkLst>
            <pc:docMk/>
            <pc:sldMk cId="2203425506" sldId="382"/>
            <ac:cxnSpMk id="73" creationId="{30DCCAF3-1E25-20FD-7464-B4F5C2D5AC00}"/>
          </ac:cxnSpMkLst>
        </pc:cxnChg>
        <pc:cxnChg chg="del mod">
          <ac:chgData name="김근우(첨단원자력공학부)" userId="1966d26e-7976-44e3-92ce-cb8395d14386" providerId="ADAL" clId="{14602E88-63AF-49C9-8CE8-59F29C73A3FC}" dt="2024-10-10T18:34:56.805" v="10747" actId="478"/>
          <ac:cxnSpMkLst>
            <pc:docMk/>
            <pc:sldMk cId="2203425506" sldId="382"/>
            <ac:cxnSpMk id="75" creationId="{C4647B75-847C-E52C-0761-B2BFE3AC198A}"/>
          </ac:cxnSpMkLst>
        </pc:cxnChg>
        <pc:cxnChg chg="del">
          <ac:chgData name="김근우(첨단원자력공학부)" userId="1966d26e-7976-44e3-92ce-cb8395d14386" providerId="ADAL" clId="{14602E88-63AF-49C9-8CE8-59F29C73A3FC}" dt="2024-10-10T18:34:56.805" v="10747" actId="478"/>
          <ac:cxnSpMkLst>
            <pc:docMk/>
            <pc:sldMk cId="2203425506" sldId="382"/>
            <ac:cxnSpMk id="81" creationId="{53A44974-8E65-5AF9-8837-1C3852BAE7E7}"/>
          </ac:cxnSpMkLst>
        </pc:cxnChg>
        <pc:cxnChg chg="add del mod">
          <ac:chgData name="김근우(첨단원자력공학부)" userId="1966d26e-7976-44e3-92ce-cb8395d14386" providerId="ADAL" clId="{14602E88-63AF-49C9-8CE8-59F29C73A3FC}" dt="2024-10-10T18:59:48.325" v="11625" actId="478"/>
          <ac:cxnSpMkLst>
            <pc:docMk/>
            <pc:sldMk cId="2203425506" sldId="382"/>
            <ac:cxnSpMk id="84" creationId="{DA4FAA1D-0A17-430F-ED7D-54DE3F4081A7}"/>
          </ac:cxnSpMkLst>
        </pc:cxnChg>
      </pc:sldChg>
      <pc:sldChg chg="addSp delSp add mod">
        <pc:chgData name="김근우(첨단원자력공학부)" userId="1966d26e-7976-44e3-92ce-cb8395d14386" providerId="ADAL" clId="{14602E88-63AF-49C9-8CE8-59F29C73A3FC}" dt="2024-10-10T19:17:03.535" v="12743" actId="22"/>
        <pc:sldMkLst>
          <pc:docMk/>
          <pc:sldMk cId="2741854370" sldId="383"/>
        </pc:sldMkLst>
        <pc:spChg chg="add del">
          <ac:chgData name="김근우(첨단원자력공학부)" userId="1966d26e-7976-44e3-92ce-cb8395d14386" providerId="ADAL" clId="{14602E88-63AF-49C9-8CE8-59F29C73A3FC}" dt="2024-10-10T19:17:03.535" v="12743" actId="22"/>
          <ac:spMkLst>
            <pc:docMk/>
            <pc:sldMk cId="2741854370" sldId="383"/>
            <ac:spMk id="6" creationId="{4CB4E1EB-C5C1-3A2D-E409-C6A67F5E604D}"/>
          </ac:spMkLst>
        </pc:spChg>
      </pc:sldChg>
      <pc:sldChg chg="addSp delSp modSp add mod">
        <pc:chgData name="김근우(첨단원자력공학부)" userId="1966d26e-7976-44e3-92ce-cb8395d14386" providerId="ADAL" clId="{14602E88-63AF-49C9-8CE8-59F29C73A3FC}" dt="2024-10-10T19:29:33.269" v="12874" actId="404"/>
        <pc:sldMkLst>
          <pc:docMk/>
          <pc:sldMk cId="3829392349" sldId="384"/>
        </pc:sldMkLst>
        <pc:spChg chg="mod">
          <ac:chgData name="김근우(첨단원자력공학부)" userId="1966d26e-7976-44e3-92ce-cb8395d14386" providerId="ADAL" clId="{14602E88-63AF-49C9-8CE8-59F29C73A3FC}" dt="2024-10-10T19:17:49.374" v="12781" actId="20577"/>
          <ac:spMkLst>
            <pc:docMk/>
            <pc:sldMk cId="3829392349" sldId="384"/>
            <ac:spMk id="2" creationId="{B7C830CF-6746-19E4-7860-67B284C79292}"/>
          </ac:spMkLst>
        </pc:spChg>
        <pc:spChg chg="del mod">
          <ac:chgData name="김근우(첨단원자력공학부)" userId="1966d26e-7976-44e3-92ce-cb8395d14386" providerId="ADAL" clId="{14602E88-63AF-49C9-8CE8-59F29C73A3FC}" dt="2024-10-10T19:18:49.837" v="12794" actId="478"/>
          <ac:spMkLst>
            <pc:docMk/>
            <pc:sldMk cId="3829392349" sldId="384"/>
            <ac:spMk id="3" creationId="{9EAF6DAE-F0D6-039D-3567-1999BD4A6A9A}"/>
          </ac:spMkLst>
        </pc:spChg>
        <pc:spChg chg="add mod">
          <ac:chgData name="김근우(첨단원자력공학부)" userId="1966d26e-7976-44e3-92ce-cb8395d14386" providerId="ADAL" clId="{14602E88-63AF-49C9-8CE8-59F29C73A3FC}" dt="2024-10-10T19:29:33.269" v="12874" actId="404"/>
          <ac:spMkLst>
            <pc:docMk/>
            <pc:sldMk cId="3829392349" sldId="384"/>
            <ac:spMk id="10" creationId="{E1D870D5-C810-4DCD-BA6B-32ADA21B6A1D}"/>
          </ac:spMkLst>
        </pc:spChg>
        <pc:grpChg chg="del">
          <ac:chgData name="김근우(첨단원자력공학부)" userId="1966d26e-7976-44e3-92ce-cb8395d14386" providerId="ADAL" clId="{14602E88-63AF-49C9-8CE8-59F29C73A3FC}" dt="2024-10-10T19:17:52.113" v="12784" actId="478"/>
          <ac:grpSpMkLst>
            <pc:docMk/>
            <pc:sldMk cId="3829392349" sldId="384"/>
            <ac:grpSpMk id="5" creationId="{1E57C139-67F9-1E09-C20F-27A355A7D198}"/>
          </ac:grpSpMkLst>
        </pc:grpChg>
        <pc:grpChg chg="del">
          <ac:chgData name="김근우(첨단원자력공학부)" userId="1966d26e-7976-44e3-92ce-cb8395d14386" providerId="ADAL" clId="{14602E88-63AF-49C9-8CE8-59F29C73A3FC}" dt="2024-10-10T19:17:50.992" v="12782" actId="478"/>
          <ac:grpSpMkLst>
            <pc:docMk/>
            <pc:sldMk cId="3829392349" sldId="384"/>
            <ac:grpSpMk id="57" creationId="{98EBCF05-8D58-9FE6-1B3D-6CBCB8DDFB90}"/>
          </ac:grpSpMkLst>
        </pc:grpChg>
        <pc:picChg chg="add mod">
          <ac:chgData name="김근우(첨단원자력공학부)" userId="1966d26e-7976-44e3-92ce-cb8395d14386" providerId="ADAL" clId="{14602E88-63AF-49C9-8CE8-59F29C73A3FC}" dt="2024-10-10T19:27:45.292" v="12870" actId="1076"/>
          <ac:picMkLst>
            <pc:docMk/>
            <pc:sldMk cId="3829392349" sldId="384"/>
            <ac:picMk id="9" creationId="{E97C0E5C-C455-8414-9A0C-C955E4AC7701}"/>
          </ac:picMkLst>
        </pc:picChg>
        <pc:picChg chg="add mod">
          <ac:chgData name="김근우(첨단원자력공학부)" userId="1966d26e-7976-44e3-92ce-cb8395d14386" providerId="ADAL" clId="{14602E88-63AF-49C9-8CE8-59F29C73A3FC}" dt="2024-10-10T19:27:45.292" v="12870" actId="1076"/>
          <ac:picMkLst>
            <pc:docMk/>
            <pc:sldMk cId="3829392349" sldId="384"/>
            <ac:picMk id="12" creationId="{447FDD6B-6F4D-7A9A-6AD0-FB84AAC1A780}"/>
          </ac:picMkLst>
        </pc:picChg>
        <pc:picChg chg="del">
          <ac:chgData name="김근우(첨단원자력공학부)" userId="1966d26e-7976-44e3-92ce-cb8395d14386" providerId="ADAL" clId="{14602E88-63AF-49C9-8CE8-59F29C73A3FC}" dt="2024-10-10T19:18:03.770" v="12792" actId="478"/>
          <ac:picMkLst>
            <pc:docMk/>
            <pc:sldMk cId="3829392349" sldId="384"/>
            <ac:picMk id="30" creationId="{215E0632-CE31-679C-A1ED-AF4BA5802583}"/>
          </ac:picMkLst>
        </pc:picChg>
        <pc:picChg chg="del">
          <ac:chgData name="김근우(첨단원자력공학부)" userId="1966d26e-7976-44e3-92ce-cb8395d14386" providerId="ADAL" clId="{14602E88-63AF-49C9-8CE8-59F29C73A3FC}" dt="2024-10-10T19:17:52.491" v="12785" actId="478"/>
          <ac:picMkLst>
            <pc:docMk/>
            <pc:sldMk cId="3829392349" sldId="384"/>
            <ac:picMk id="37" creationId="{99183D5F-1B5B-C165-8488-A7809A6E457B}"/>
          </ac:picMkLst>
        </pc:picChg>
        <pc:picChg chg="del">
          <ac:chgData name="김근우(첨단원자력공학부)" userId="1966d26e-7976-44e3-92ce-cb8395d14386" providerId="ADAL" clId="{14602E88-63AF-49C9-8CE8-59F29C73A3FC}" dt="2024-10-10T19:17:51.332" v="12783" actId="478"/>
          <ac:picMkLst>
            <pc:docMk/>
            <pc:sldMk cId="3829392349" sldId="384"/>
            <ac:picMk id="38" creationId="{EDF314A1-CC22-877D-81FD-7209DCBBB972}"/>
          </ac:picMkLst>
        </pc:picChg>
      </pc:sldChg>
      <pc:sldChg chg="add del">
        <pc:chgData name="김근우(첨단원자력공학부)" userId="1966d26e-7976-44e3-92ce-cb8395d14386" providerId="ADAL" clId="{14602E88-63AF-49C9-8CE8-59F29C73A3FC}" dt="2024-10-10T19:17:59.387" v="12790"/>
        <pc:sldMkLst>
          <pc:docMk/>
          <pc:sldMk cId="949602453" sldId="385"/>
        </pc:sldMkLst>
      </pc:sldChg>
      <pc:sldChg chg="add del">
        <pc:chgData name="김근우(첨단원자력공학부)" userId="1966d26e-7976-44e3-92ce-cb8395d14386" providerId="ADAL" clId="{14602E88-63AF-49C9-8CE8-59F29C73A3FC}" dt="2024-10-10T19:17:55.982" v="12788"/>
        <pc:sldMkLst>
          <pc:docMk/>
          <pc:sldMk cId="1900833760" sldId="385"/>
        </pc:sldMkLst>
      </pc:sldChg>
      <pc:sldChg chg="addSp modSp add mod">
        <pc:chgData name="김근우(첨단원자력공학부)" userId="1966d26e-7976-44e3-92ce-cb8395d14386" providerId="ADAL" clId="{14602E88-63AF-49C9-8CE8-59F29C73A3FC}" dt="2024-10-10T19:31:43.738" v="12897"/>
        <pc:sldMkLst>
          <pc:docMk/>
          <pc:sldMk cId="3877093443" sldId="385"/>
        </pc:sldMkLst>
        <pc:spChg chg="add mod">
          <ac:chgData name="김근우(첨단원자력공학부)" userId="1966d26e-7976-44e3-92ce-cb8395d14386" providerId="ADAL" clId="{14602E88-63AF-49C9-8CE8-59F29C73A3FC}" dt="2024-10-10T19:31:43.738" v="12897"/>
          <ac:spMkLst>
            <pc:docMk/>
            <pc:sldMk cId="3877093443" sldId="385"/>
            <ac:spMk id="5" creationId="{8DF3E2D7-A9F5-F77C-D679-2D767C52E89F}"/>
          </ac:spMkLst>
        </pc:spChg>
        <pc:spChg chg="mod">
          <ac:chgData name="김근우(첨단원자력공학부)" userId="1966d26e-7976-44e3-92ce-cb8395d14386" providerId="ADAL" clId="{14602E88-63AF-49C9-8CE8-59F29C73A3FC}" dt="2024-10-10T19:30:54.632" v="12888" actId="1076"/>
          <ac:spMkLst>
            <pc:docMk/>
            <pc:sldMk cId="3877093443" sldId="385"/>
            <ac:spMk id="13" creationId="{AC5AB73E-2C4B-FCA1-3A7B-BD116866A9D7}"/>
          </ac:spMkLst>
        </pc:spChg>
        <pc:grpChg chg="mod">
          <ac:chgData name="김근우(첨단원자력공학부)" userId="1966d26e-7976-44e3-92ce-cb8395d14386" providerId="ADAL" clId="{14602E88-63AF-49C9-8CE8-59F29C73A3FC}" dt="2024-10-10T19:30:52.008" v="12887" actId="1076"/>
          <ac:grpSpMkLst>
            <pc:docMk/>
            <pc:sldMk cId="3877093443" sldId="385"/>
            <ac:grpSpMk id="17" creationId="{AD381183-3F94-048F-6162-FDDC411A223E}"/>
          </ac:grpSpMkLst>
        </pc:grpChg>
      </pc:sldChg>
      <pc:sldChg chg="addSp delSp modSp add mod">
        <pc:chgData name="김근우(첨단원자력공학부)" userId="1966d26e-7976-44e3-92ce-cb8395d14386" providerId="ADAL" clId="{14602E88-63AF-49C9-8CE8-59F29C73A3FC}" dt="2024-10-10T19:31:17.348" v="12892" actId="478"/>
        <pc:sldMkLst>
          <pc:docMk/>
          <pc:sldMk cId="739768389" sldId="386"/>
        </pc:sldMkLst>
        <pc:spChg chg="mod">
          <ac:chgData name="김근우(첨단원자력공학부)" userId="1966d26e-7976-44e3-92ce-cb8395d14386" providerId="ADAL" clId="{14602E88-63AF-49C9-8CE8-59F29C73A3FC}" dt="2024-10-10T19:24:16.471" v="12837" actId="207"/>
          <ac:spMkLst>
            <pc:docMk/>
            <pc:sldMk cId="739768389" sldId="386"/>
            <ac:spMk id="3" creationId="{0F6ACF0C-9B1B-E0D6-4BD1-10CFEE2AAA80}"/>
          </ac:spMkLst>
        </pc:spChg>
        <pc:spChg chg="mod">
          <ac:chgData name="김근우(첨단원자력공학부)" userId="1966d26e-7976-44e3-92ce-cb8395d14386" providerId="ADAL" clId="{14602E88-63AF-49C9-8CE8-59F29C73A3FC}" dt="2024-10-10T19:24:24.653" v="12838" actId="208"/>
          <ac:spMkLst>
            <pc:docMk/>
            <pc:sldMk cId="739768389" sldId="386"/>
            <ac:spMk id="4" creationId="{6E76A758-FD8B-AE57-5306-C65397E0D4A0}"/>
          </ac:spMkLst>
        </pc:spChg>
        <pc:spChg chg="mod">
          <ac:chgData name="김근우(첨단원자력공학부)" userId="1966d26e-7976-44e3-92ce-cb8395d14386" providerId="ADAL" clId="{14602E88-63AF-49C9-8CE8-59F29C73A3FC}" dt="2024-10-10T19:24:16.471" v="12837" actId="207"/>
          <ac:spMkLst>
            <pc:docMk/>
            <pc:sldMk cId="739768389" sldId="386"/>
            <ac:spMk id="6" creationId="{ECB18ED8-DB40-706D-149F-25B66441322D}"/>
          </ac:spMkLst>
        </pc:spChg>
        <pc:spChg chg="mod">
          <ac:chgData name="김근우(첨단원자력공학부)" userId="1966d26e-7976-44e3-92ce-cb8395d14386" providerId="ADAL" clId="{14602E88-63AF-49C9-8CE8-59F29C73A3FC}" dt="2024-10-10T19:24:16.471" v="12837" actId="207"/>
          <ac:spMkLst>
            <pc:docMk/>
            <pc:sldMk cId="739768389" sldId="386"/>
            <ac:spMk id="8" creationId="{21DD777C-87BC-8CC0-1C71-789C9FB6F971}"/>
          </ac:spMkLst>
        </pc:spChg>
        <pc:spChg chg="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10" creationId="{958B478F-276F-F6C8-8A91-003DB6B20B2B}"/>
          </ac:spMkLst>
        </pc:spChg>
        <pc:spChg chg="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12" creationId="{5BA7BB92-AFFC-9A10-D640-38826135F5E4}"/>
          </ac:spMkLst>
        </pc:spChg>
        <pc:spChg chg="del mod">
          <ac:chgData name="김근우(첨단원자력공학부)" userId="1966d26e-7976-44e3-92ce-cb8395d14386" providerId="ADAL" clId="{14602E88-63AF-49C9-8CE8-59F29C73A3FC}" dt="2024-10-10T19:31:09.874" v="12890" actId="478"/>
          <ac:spMkLst>
            <pc:docMk/>
            <pc:sldMk cId="739768389" sldId="386"/>
            <ac:spMk id="13" creationId="{AC5AB73E-2C4B-FCA1-3A7B-BD116866A9D7}"/>
          </ac:spMkLst>
        </pc:spChg>
        <pc:spChg chg="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18" creationId="{2FCA0003-E8DA-63B8-6C49-49F22EE1F936}"/>
          </ac:spMkLst>
        </pc:spChg>
        <pc:spChg chg="mod">
          <ac:chgData name="김근우(첨단원자력공학부)" userId="1966d26e-7976-44e3-92ce-cb8395d14386" providerId="ADAL" clId="{14602E88-63AF-49C9-8CE8-59F29C73A3FC}" dt="2024-10-10T19:24:16.471" v="12837" actId="207"/>
          <ac:spMkLst>
            <pc:docMk/>
            <pc:sldMk cId="739768389" sldId="386"/>
            <ac:spMk id="19" creationId="{BBD8B147-0956-8380-8506-306BF7FA0C81}"/>
          </ac:spMkLst>
        </pc:spChg>
        <pc:spChg chg="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20" creationId="{41829BEE-59BC-2E4C-5AE4-E22348E3E051}"/>
          </ac:spMkLst>
        </pc:spChg>
        <pc:spChg chg="add mod">
          <ac:chgData name="김근우(첨단원자력공학부)" userId="1966d26e-7976-44e3-92ce-cb8395d14386" providerId="ADAL" clId="{14602E88-63AF-49C9-8CE8-59F29C73A3FC}" dt="2024-10-10T19:31:04.395" v="12889"/>
          <ac:spMkLst>
            <pc:docMk/>
            <pc:sldMk cId="739768389" sldId="386"/>
            <ac:spMk id="21" creationId="{4482B538-E262-A859-173A-C751E26AEAE4}"/>
          </ac:spMkLst>
        </pc:spChg>
        <pc:grpChg chg="add del mod">
          <ac:chgData name="김근우(첨단원자력공학부)" userId="1966d26e-7976-44e3-92ce-cb8395d14386" providerId="ADAL" clId="{14602E88-63AF-49C9-8CE8-59F29C73A3FC}" dt="2024-10-10T19:31:17.348" v="12892" actId="478"/>
          <ac:grpSpMkLst>
            <pc:docMk/>
            <pc:sldMk cId="739768389" sldId="386"/>
            <ac:grpSpMk id="5" creationId="{33652E9A-CBE6-C688-4F2B-6E84BDD30B85}"/>
          </ac:grpSpMkLst>
        </pc:grpChg>
        <pc:grpChg chg="mod">
          <ac:chgData name="김근우(첨단원자력공학부)" userId="1966d26e-7976-44e3-92ce-cb8395d14386" providerId="ADAL" clId="{14602E88-63AF-49C9-8CE8-59F29C73A3FC}" dt="2024-10-10T19:31:04.395" v="12889"/>
          <ac:grpSpMkLst>
            <pc:docMk/>
            <pc:sldMk cId="739768389" sldId="386"/>
            <ac:grpSpMk id="7" creationId="{C01B0333-3178-9B3C-0B76-80A932FF969E}"/>
          </ac:grpSpMkLst>
        </pc:grpChg>
        <pc:grpChg chg="mod">
          <ac:chgData name="김근우(첨단원자력공학부)" userId="1966d26e-7976-44e3-92ce-cb8395d14386" providerId="ADAL" clId="{14602E88-63AF-49C9-8CE8-59F29C73A3FC}" dt="2024-10-10T19:31:04.395" v="12889"/>
          <ac:grpSpMkLst>
            <pc:docMk/>
            <pc:sldMk cId="739768389" sldId="386"/>
            <ac:grpSpMk id="14" creationId="{CCCF55D8-9970-7720-D522-13DCA7001B95}"/>
          </ac:grpSpMkLst>
        </pc:grpChg>
        <pc:grpChg chg="mod">
          <ac:chgData name="김근우(첨단원자력공학부)" userId="1966d26e-7976-44e3-92ce-cb8395d14386" providerId="ADAL" clId="{14602E88-63AF-49C9-8CE8-59F29C73A3FC}" dt="2024-10-10T19:31:16.340" v="12891" actId="1076"/>
          <ac:grpSpMkLst>
            <pc:docMk/>
            <pc:sldMk cId="739768389" sldId="386"/>
            <ac:grpSpMk id="17" creationId="{AD381183-3F94-048F-6162-FDDC411A223E}"/>
          </ac:grpSpMkLst>
        </pc:grpChg>
      </pc:sldChg>
      <pc:sldChg chg="add del">
        <pc:chgData name="김근우(첨단원자력공학부)" userId="1966d26e-7976-44e3-92ce-cb8395d14386" providerId="ADAL" clId="{14602E88-63AF-49C9-8CE8-59F29C73A3FC}" dt="2024-10-10T19:31:37.321" v="12896"/>
        <pc:sldMkLst>
          <pc:docMk/>
          <pc:sldMk cId="799080986" sldId="387"/>
        </pc:sldMkLst>
      </pc:sldChg>
    </pc:docChg>
  </pc:docChgLst>
  <pc:docChgLst>
    <pc:chgData name="김근우(첨단원자력공학부)" userId="1966d26e-7976-44e3-92ce-cb8395d14386" providerId="ADAL" clId="{BA974212-5216-4741-927D-469A47404913}"/>
    <pc:docChg chg="undo custSel modSld">
      <pc:chgData name="김근우(첨단원자력공학부)" userId="1966d26e-7976-44e3-92ce-cb8395d14386" providerId="ADAL" clId="{BA974212-5216-4741-927D-469A47404913}" dt="2024-08-26T01:52:24.559" v="7" actId="14100"/>
      <pc:docMkLst>
        <pc:docMk/>
      </pc:docMkLst>
      <pc:sldChg chg="modSp mod">
        <pc:chgData name="김근우(첨단원자력공학부)" userId="1966d26e-7976-44e3-92ce-cb8395d14386" providerId="ADAL" clId="{BA974212-5216-4741-927D-469A47404913}" dt="2024-08-26T01:52:24.559" v="7" actId="14100"/>
        <pc:sldMkLst>
          <pc:docMk/>
          <pc:sldMk cId="3335563966" sldId="372"/>
        </pc:sldMkLst>
        <pc:picChg chg="mod ord">
          <ac:chgData name="김근우(첨단원자력공학부)" userId="1966d26e-7976-44e3-92ce-cb8395d14386" providerId="ADAL" clId="{BA974212-5216-4741-927D-469A47404913}" dt="2024-08-26T01:52:24.501" v="5" actId="14100"/>
          <ac:picMkLst>
            <pc:docMk/>
            <pc:sldMk cId="3335563966" sldId="372"/>
            <ac:picMk id="7" creationId="{28069553-FB10-0A69-5D21-E2EE1562EF1E}"/>
          </ac:picMkLst>
        </pc:picChg>
        <pc:picChg chg="mod">
          <ac:chgData name="김근우(첨단원자력공학부)" userId="1966d26e-7976-44e3-92ce-cb8395d14386" providerId="ADAL" clId="{BA974212-5216-4741-927D-469A47404913}" dt="2024-08-26T01:52:24.559" v="7" actId="14100"/>
          <ac:picMkLst>
            <pc:docMk/>
            <pc:sldMk cId="3335563966" sldId="372"/>
            <ac:picMk id="8" creationId="{DA11546F-A18E-27BD-F117-2BD160A2FD2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98C39D9-1574-D3DC-8695-C5FE42E948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9CCEB8D-59C0-BC42-BEA0-4311713E84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944E-6542-492B-AA95-196E61B0C325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432300B-D331-9B13-FFD8-E848DD46FE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BF7DCD5-9934-04CF-F821-C8C7589A2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8273C-25D0-469E-9672-39C8FC9DC9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1620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30337-07D3-4779-AB34-8BD678A86788}" type="datetimeFigureOut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46400" y="862013"/>
            <a:ext cx="4129088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6288"/>
            <a:ext cx="8018462" cy="2713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3675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17B0-6EDA-4ADE-8FBF-EBE2580C3A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98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783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030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CF510-8C9F-63A3-9767-55999A234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341500-7518-0E11-F032-9255C533E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55E8620-244D-5F97-33DB-73DA2CABA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4FFA44-CD25-B1BC-2324-5C570371E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20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35336-1B3F-5E0D-83DC-7A9AA66E3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31C7FFC-DB1F-B664-C6E3-2A722023E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C30BD4A-8FBC-9F0B-1DE0-6F0931664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하나 빠지면 파일 자체를 </a:t>
            </a:r>
            <a:r>
              <a:rPr lang="ko-KR" altLang="en-US" dirty="0" err="1"/>
              <a:t>못찾아버림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790551-2036-63AC-ED76-3314DF8EA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660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하나 빠지면 파일 자체를 </a:t>
            </a:r>
            <a:r>
              <a:rPr lang="ko-KR" altLang="en-US" dirty="0" err="1"/>
              <a:t>못찾아버림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0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97352-29EA-4397-2176-D9294BB54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420DBA3-3227-178D-4A6C-D5F6CC47F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D2C1D0-5837-2EC9-878A-379937332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2096FF-374F-EDC8-C09E-DD38E5B0D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12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1DF72-C9AD-1CE3-177B-5D77F2B21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91CC6A-4BA4-0102-E388-1C953F9C3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8D5A0D-003E-15F0-60BB-55F057438E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8026A5-3CBF-84AE-BCCE-68C174137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171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661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55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332B1-6659-4ABA-A603-4FC8A5907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A6F5B7-3849-92F0-4943-DA955F0F7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BBA7802-8A6D-ADBD-7BE3-BC684156C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D25F77-B0AB-883F-63B7-1F3E79699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717B0-6EDA-4ADE-8FBF-EBE2580C3A6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93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7D454-CB23-22BE-8CA9-535A8C4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4707E8C-349B-C507-0016-99C9A28F0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6D6E68-6C93-E2AD-9194-479873FA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7338D-7451-401C-8CBD-BC24E1D8EFEA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3806E4-E75D-CA37-5A73-8A3DB306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DF99456-DE55-665F-A409-4D5C8E4D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19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60227-55FD-480B-53D9-F0C8FE72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713319E-D41B-AFD6-7573-04D10C84D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4D3209-FE4D-5309-0A2E-8D15FC6C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9DAE-2842-4390-9C85-8E7C5F800A21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60AFEF-A544-1280-86CF-1574AD42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5573DF-F7AA-2206-B512-A076BF24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91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944777D-56F9-56BA-3177-F46C5BDAB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77" y="365125"/>
            <a:ext cx="2627924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E3529A-206B-F22C-531C-61798537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14C1C-9416-3E93-E4F3-B37CAF590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37B5-0101-4F46-B9D3-6A1BB92A8D6C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4B4AAC-D8E6-56BD-DC82-2694D896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F63B40-A613-CAD5-3511-48E104FD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3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C520A0-B503-B5CE-37B4-A9D967EB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0515600" cy="68103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A574C4D-E3D3-D8D2-2A45-1B9E10A7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58" y="919852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5774EF-F517-530E-5795-BD3D017F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7CC95A06-28A5-4C23-80DB-D61FFBF16D57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9EE50B-9F02-2403-1308-6D06D8C1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491558"/>
            <a:ext cx="41148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72F547-873F-EE8D-64F2-DDC364D4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2" y="6492875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985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6985D-B503-2FC7-6F55-DCB705B3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1B1461-AD26-8E7E-048D-1B0DF88C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33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8BF9C-2536-DE14-80CD-A5625226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CE3F-8DE0-485A-BC7A-8CCFBF621889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71877-1169-0A33-1F8E-70ECA53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70041-6FFF-4BAB-8902-22941E23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14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F27B7C-1185-280B-4C01-ED869091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6C0F4D-DA2C-A159-9967-24056AEBB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6401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1C2863-CB15-6794-DE12-33870DB66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AAFFB5-BEA1-9FFF-104A-97AA8E1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D4A7-2B2C-410E-91C6-6F5944F2823F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28AEF0-54E9-F8BB-6F65-E80D434D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358459-4DB2-ECB3-1306-BBFAD7AB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69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F89317-5EDE-A958-3605-D475AB14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22D10F-6196-5FF5-A211-AD7E3C92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51581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9E61A2-3593-F6DD-684C-6FC1B91DA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4" y="2505075"/>
            <a:ext cx="5158154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2449FFF-56A5-D2E0-C40C-DC22E3683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5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177F712-4072-0DC1-1D01-C4174235F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553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762900E-32F1-4584-5321-EF15B3B9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FD59-312A-4635-A715-108371C8883C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B86A949-4791-351A-0B51-00511AD2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E174F98-C45D-6C78-135F-6F75F5AC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99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63BD1-68EA-FF96-D0E4-A455F0C5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BD6CA2B-BE98-CD2A-6788-FA693D51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8C87-4393-4B3A-AE43-8476B03502DE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C5A99B-E895-E72A-598D-E44E96FE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B7795E-1F2A-6509-97AA-58D214FA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12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8E56D8-2596-6EF4-A6AA-70FEF0A3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EBAA-574C-4069-9729-C1584F626AE2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FC8DA68-6ACD-2772-0EBA-BC797F65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45E4C49-F9BA-9684-A45A-32FFB3A2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37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AECC4F-6584-6AEE-5537-CE1E7D7C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5EA20C-172D-6A5D-521C-7A1C990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86BCF5D-7C4A-3437-9FEF-4618D5AD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1DDDC1-FC76-E6F6-9684-05896DF5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B395-0C3C-48FB-8583-C3AAC2DCCA38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26A372-4B07-3C14-1066-B447B7E1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7FDC32-DEEC-5519-04CB-284341A5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606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9BC2F-6F3F-F858-9939-2B0F1B4F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4" y="457200"/>
            <a:ext cx="39311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0B7F89-53CC-28A0-9578-A44CA6941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5" y="987426"/>
            <a:ext cx="617219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5520A0E-07F7-B602-6D39-C1A9441D7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4" y="2057400"/>
            <a:ext cx="39311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993A-E9C3-00A9-2B46-7DD11A6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81A2-586C-4B48-9022-1A463DA3249D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EF2F827-21AB-3AD5-133B-4C5990E6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E86EA8-5ECA-91BE-82A6-E34F4D7F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72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AE6FA19-7A9F-F246-4743-E45FE2B8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227B8D1-27EC-3E8E-0348-9A97CB525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56811C-3499-E22A-F246-365F34AB1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13C2-28A6-4B79-B891-D55438E2727F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8573C8-E155-35AE-83BB-3E860AF31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C97469-DDA8-8DE6-0649-183E89826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7D6-92A3-4059-8807-6342F075D8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8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F798DB8D-E2B7-E214-B122-BDED6BC1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233" y="1122363"/>
            <a:ext cx="9561534" cy="2387600"/>
          </a:xfrm>
        </p:spPr>
        <p:txBody>
          <a:bodyPr anchor="ctr">
            <a:normAutofit fontScale="90000"/>
          </a:bodyPr>
          <a:lstStyle/>
          <a:p>
            <a:r>
              <a:rPr lang="en-US" altLang="ko-KR" dirty="0"/>
              <a:t>Deflecting cavity status</a:t>
            </a:r>
            <a:br>
              <a:rPr lang="en-US" altLang="ko-KR" dirty="0"/>
            </a:br>
            <a:r>
              <a:rPr lang="en-US" altLang="ko-KR" dirty="0"/>
              <a:t>&amp;</a:t>
            </a:r>
            <a:br>
              <a:rPr lang="en-US" altLang="ko-KR" dirty="0"/>
            </a:br>
            <a:r>
              <a:rPr lang="en-US" altLang="ko-KR" dirty="0"/>
              <a:t>experimental plan at 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BDD0B6A-F4EA-81F9-4D3F-733082424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Geunwoo Kim</a:t>
            </a:r>
          </a:p>
          <a:p>
            <a:r>
              <a:rPr lang="en-US" altLang="ko-KR" dirty="0"/>
              <a:t>24. 11. 08.</a:t>
            </a:r>
            <a:endParaRPr lang="ko-KR" altLang="en-US" dirty="0"/>
          </a:p>
        </p:txBody>
      </p:sp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5ED152-3129-2B23-D818-92B895FC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88A7-7AF4-4A54-8B65-8AF3BBFAF484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AF40D18-7A0E-8A10-CE89-C2CBF164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DDC81835-3ED2-4469-AD2B-331C2AA5DA75}" type="slidenum">
              <a:rPr lang="ko-KR" altLang="en-US" smtClean="0"/>
              <a:pPr algn="ctr"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4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>
            <a:extLst>
              <a:ext uri="{FF2B5EF4-FFF2-40B4-BE49-F238E27FC236}">
                <a16:creationId xmlns:a16="http://schemas.microsoft.com/office/drawing/2014/main" id="{D7DFCED5-9ECB-9442-62DD-BBA071889A2B}"/>
              </a:ext>
            </a:extLst>
          </p:cNvPr>
          <p:cNvGrpSpPr/>
          <p:nvPr/>
        </p:nvGrpSpPr>
        <p:grpSpPr>
          <a:xfrm>
            <a:off x="0" y="771154"/>
            <a:ext cx="9602830" cy="2657846"/>
            <a:chOff x="-34348" y="3952308"/>
            <a:chExt cx="9602830" cy="2657846"/>
          </a:xfrm>
        </p:grpSpPr>
        <p:pic>
          <p:nvPicPr>
            <p:cNvPr id="11" name="그림 10" descr="스크린샷, 도표, 라인, 텍스트이(가) 표시된 사진&#10;&#10;자동 생성된 설명">
              <a:extLst>
                <a:ext uri="{FF2B5EF4-FFF2-40B4-BE49-F238E27FC236}">
                  <a16:creationId xmlns:a16="http://schemas.microsoft.com/office/drawing/2014/main" id="{F4F413DB-A3C4-7829-E99D-CB84FF358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603"/>
            <a:stretch/>
          </p:blipFill>
          <p:spPr>
            <a:xfrm>
              <a:off x="189676" y="3952308"/>
              <a:ext cx="9378806" cy="265784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1F8AA9-AEF4-D856-FED0-D24C44B7E599}"/>
                </a:ext>
              </a:extLst>
            </p:cNvPr>
            <p:cNvSpPr txBox="1"/>
            <p:nvPr/>
          </p:nvSpPr>
          <p:spPr>
            <a:xfrm>
              <a:off x="-34348" y="6096481"/>
              <a:ext cx="4321700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dirty="0">
                  <a:sym typeface="Wingdings" panose="05000000000000000000" pitchFamily="2" charset="2"/>
                </a:rPr>
                <a:t>&lt;e-labs </a:t>
              </a:r>
              <a:r>
                <a:rPr lang="en-US" altLang="ko-KR" dirty="0"/>
                <a:t>equipment layout, unit: m</a:t>
              </a:r>
              <a:r>
                <a:rPr lang="en-US" altLang="ko-KR" dirty="0">
                  <a:sym typeface="Wingdings" panose="05000000000000000000" pitchFamily="2" charset="2"/>
                </a:rPr>
                <a:t>&gt;</a:t>
              </a:r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3. Optimization </a:t>
            </a:r>
            <a:r>
              <a:rPr lang="en-US" altLang="ko-KR" dirty="0" err="1"/>
              <a:t>elabs</a:t>
            </a:r>
            <a:r>
              <a:rPr lang="en-US" altLang="ko-KR" dirty="0"/>
              <a:t> beamline</a:t>
            </a:r>
          </a:p>
        </p:txBody>
      </p:sp>
      <p:sp>
        <p:nvSpPr>
          <p:cNvPr id="89" name="날짜 개체 틀 88">
            <a:extLst>
              <a:ext uri="{FF2B5EF4-FFF2-40B4-BE49-F238E27FC236}">
                <a16:creationId xmlns:a16="http://schemas.microsoft.com/office/drawing/2014/main" id="{6D776634-2538-974B-4881-3A1B804D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3200"/>
            <a:ext cx="2743200" cy="365125"/>
          </a:xfrm>
        </p:spPr>
        <p:txBody>
          <a:bodyPr/>
          <a:lstStyle/>
          <a:p>
            <a:fld id="{C4D76EA7-9A45-40B1-B9D1-F1BAAC6A80DA}" type="datetime1">
              <a:rPr lang="ko-KR" altLang="en-US" smtClean="0"/>
              <a:t>2024-11-08</a:t>
            </a:fld>
            <a:endParaRPr lang="ko-KR" altLang="en-US" dirty="0"/>
          </a:p>
        </p:txBody>
      </p:sp>
      <p:sp>
        <p:nvSpPr>
          <p:cNvPr id="90" name="슬라이드 번호 개체 틀 89">
            <a:extLst>
              <a:ext uri="{FF2B5EF4-FFF2-40B4-BE49-F238E27FC236}">
                <a16:creationId xmlns:a16="http://schemas.microsoft.com/office/drawing/2014/main" id="{AB2386D4-E885-FDE9-E1B4-43423199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2" y="6506114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10</a:t>
            </a:fld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7A8D057-9677-EE0A-DD58-49BAAAC3F5B6}"/>
              </a:ext>
            </a:extLst>
          </p:cNvPr>
          <p:cNvCxnSpPr>
            <a:cxnSpLocks/>
          </p:cNvCxnSpPr>
          <p:nvPr/>
        </p:nvCxnSpPr>
        <p:spPr>
          <a:xfrm>
            <a:off x="4218913" y="725785"/>
            <a:ext cx="0" cy="27123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6E541A6B-2EC1-CCCB-663A-7C3752AF7442}"/>
              </a:ext>
            </a:extLst>
          </p:cNvPr>
          <p:cNvGrpSpPr/>
          <p:nvPr/>
        </p:nvGrpSpPr>
        <p:grpSpPr>
          <a:xfrm>
            <a:off x="9232650" y="1134746"/>
            <a:ext cx="1673476" cy="510096"/>
            <a:chOff x="8440566" y="1606318"/>
            <a:chExt cx="1673476" cy="510096"/>
          </a:xfrm>
        </p:grpSpPr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BFF93897-4FEE-ECA2-DF20-6E1302F90A32}"/>
                </a:ext>
              </a:extLst>
            </p:cNvPr>
            <p:cNvCxnSpPr>
              <a:cxnSpLocks/>
            </p:cNvCxnSpPr>
            <p:nvPr/>
          </p:nvCxnSpPr>
          <p:spPr>
            <a:xfrm>
              <a:off x="8440566" y="2116414"/>
              <a:ext cx="34302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1E24EC8-BEF8-62B8-3AE1-82E54B16668A}"/>
                </a:ext>
              </a:extLst>
            </p:cNvPr>
            <p:cNvSpPr txBox="1"/>
            <p:nvPr/>
          </p:nvSpPr>
          <p:spPr>
            <a:xfrm>
              <a:off x="8656718" y="1606318"/>
              <a:ext cx="1457324" cy="494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dirty="0">
                  <a:sym typeface="Wingdings" panose="05000000000000000000" pitchFamily="2" charset="2"/>
                </a:rPr>
                <a:t>~ 0.5 m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F4FF29-B0A1-F671-3FF4-34343F69AE3C}"/>
              </a:ext>
            </a:extLst>
          </p:cNvPr>
          <p:cNvSpPr txBox="1"/>
          <p:nvPr/>
        </p:nvSpPr>
        <p:spPr>
          <a:xfrm>
            <a:off x="8757278" y="817353"/>
            <a:ext cx="1457324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dirty="0">
                <a:sym typeface="Wingdings" panose="05000000000000000000" pitchFamily="2" charset="2"/>
              </a:rPr>
              <a:t>Screen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3E295EF-0076-01A7-191A-805F19097AA7}"/>
              </a:ext>
            </a:extLst>
          </p:cNvPr>
          <p:cNvGrpSpPr/>
          <p:nvPr/>
        </p:nvGrpSpPr>
        <p:grpSpPr>
          <a:xfrm>
            <a:off x="9174398" y="1548119"/>
            <a:ext cx="428432" cy="1095493"/>
            <a:chOff x="9174398" y="1307872"/>
            <a:chExt cx="428432" cy="1095493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C5B72A30-5665-C4C3-C357-37B00B3C2DE9}"/>
                </a:ext>
              </a:extLst>
            </p:cNvPr>
            <p:cNvCxnSpPr>
              <a:cxnSpLocks/>
            </p:cNvCxnSpPr>
            <p:nvPr/>
          </p:nvCxnSpPr>
          <p:spPr>
            <a:xfrm>
              <a:off x="9602830" y="1307872"/>
              <a:ext cx="0" cy="1095493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9FA1000F-44C2-49DD-02CD-DD04E9B50696}"/>
                </a:ext>
              </a:extLst>
            </p:cNvPr>
            <p:cNvCxnSpPr>
              <a:cxnSpLocks/>
            </p:cNvCxnSpPr>
            <p:nvPr/>
          </p:nvCxnSpPr>
          <p:spPr>
            <a:xfrm>
              <a:off x="9174398" y="1321392"/>
              <a:ext cx="0" cy="5384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C00F12B-159E-DFCA-4C51-256D15B5B661}"/>
              </a:ext>
            </a:extLst>
          </p:cNvPr>
          <p:cNvSpPr txBox="1"/>
          <p:nvPr/>
        </p:nvSpPr>
        <p:spPr>
          <a:xfrm>
            <a:off x="9301172" y="2523628"/>
            <a:ext cx="621426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dirty="0">
                <a:sym typeface="Wingdings" panose="05000000000000000000" pitchFamily="2" charset="2"/>
              </a:rPr>
              <a:t>9.7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8AB961-DBBE-02CC-11BD-11618C0B722C}"/>
              </a:ext>
            </a:extLst>
          </p:cNvPr>
          <p:cNvSpPr txBox="1"/>
          <p:nvPr/>
        </p:nvSpPr>
        <p:spPr>
          <a:xfrm>
            <a:off x="60385" y="3429000"/>
            <a:ext cx="8026340" cy="46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altLang="ko-KR" b="1" dirty="0">
                <a:sym typeface="Wingdings" panose="05000000000000000000" pitchFamily="2" charset="2"/>
              </a:rPr>
              <a:t>Initial </a:t>
            </a:r>
            <a:r>
              <a:rPr lang="en-US" altLang="ko-KR" b="1" dirty="0" err="1">
                <a:sym typeface="Wingdings" panose="05000000000000000000" pitchFamily="2" charset="2"/>
              </a:rPr>
              <a:t>twiss</a:t>
            </a:r>
            <a:r>
              <a:rPr lang="en-US" altLang="ko-KR" b="1" dirty="0">
                <a:sym typeface="Wingdings" panose="05000000000000000000" pitchFamily="2" charset="2"/>
              </a:rPr>
              <a:t> parameters obtained from ASTRA.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14468-8B49-3168-F875-A82038F633A3}"/>
              </a:ext>
            </a:extLst>
          </p:cNvPr>
          <p:cNvSpPr txBox="1"/>
          <p:nvPr/>
        </p:nvSpPr>
        <p:spPr>
          <a:xfrm>
            <a:off x="846636" y="4055047"/>
            <a:ext cx="2169750" cy="1767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β</a:t>
            </a:r>
            <a:r>
              <a:rPr lang="en-US" altLang="ko-KR" baseline="-25000" dirty="0">
                <a:sym typeface="Wingdings" panose="05000000000000000000" pitchFamily="2" charset="2"/>
              </a:rPr>
              <a:t>x</a:t>
            </a:r>
            <a:r>
              <a:rPr lang="en-US" altLang="ko-KR" b="0" baseline="-25000" dirty="0">
                <a:sym typeface="Wingdings" panose="05000000000000000000" pitchFamily="2" charset="2"/>
              </a:rPr>
              <a:t>0</a:t>
            </a:r>
            <a:r>
              <a:rPr lang="en-US" altLang="ko-KR" b="0" dirty="0">
                <a:sym typeface="Wingdings" panose="05000000000000000000" pitchFamily="2" charset="2"/>
              </a:rPr>
              <a:t>   = 16.10165;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β</a:t>
            </a:r>
            <a:r>
              <a:rPr lang="en-US" altLang="ko-KR" baseline="-25000" dirty="0">
                <a:sym typeface="Wingdings" panose="05000000000000000000" pitchFamily="2" charset="2"/>
              </a:rPr>
              <a:t>y</a:t>
            </a:r>
            <a:r>
              <a:rPr lang="en-US" altLang="ko-KR" b="0" baseline="-25000" dirty="0">
                <a:sym typeface="Wingdings" panose="05000000000000000000" pitchFamily="2" charset="2"/>
              </a:rPr>
              <a:t>0</a:t>
            </a:r>
            <a:r>
              <a:rPr lang="en-US" altLang="ko-KR" b="0" dirty="0">
                <a:sym typeface="Wingdings" panose="05000000000000000000" pitchFamily="2" charset="2"/>
              </a:rPr>
              <a:t>   = 15.87806;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α</a:t>
            </a:r>
            <a:r>
              <a:rPr lang="en-US" altLang="ko-KR" b="0" baseline="-25000" dirty="0">
                <a:sym typeface="Wingdings" panose="05000000000000000000" pitchFamily="2" charset="2"/>
              </a:rPr>
              <a:t>x0</a:t>
            </a:r>
            <a:r>
              <a:rPr lang="en-US" altLang="ko-KR" b="0" dirty="0">
                <a:sym typeface="Wingdings" panose="05000000000000000000" pitchFamily="2" charset="2"/>
              </a:rPr>
              <a:t> = -2.508242;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α</a:t>
            </a:r>
            <a:r>
              <a:rPr lang="en-US" altLang="ko-KR" baseline="-25000" dirty="0">
                <a:sym typeface="Wingdings" panose="05000000000000000000" pitchFamily="2" charset="2"/>
              </a:rPr>
              <a:t>y</a:t>
            </a:r>
            <a:r>
              <a:rPr lang="en-US" altLang="ko-KR" b="0" baseline="-25000" dirty="0">
                <a:sym typeface="Wingdings" panose="05000000000000000000" pitchFamily="2" charset="2"/>
              </a:rPr>
              <a:t>0</a:t>
            </a:r>
            <a:r>
              <a:rPr lang="en-US" altLang="ko-KR" b="0" dirty="0">
                <a:sym typeface="Wingdings" panose="05000000000000000000" pitchFamily="2" charset="2"/>
              </a:rPr>
              <a:t> = -2.470562;</a:t>
            </a: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BEEC7126-A0D6-5CEA-0DC2-8DD9B13215C8}"/>
              </a:ext>
            </a:extLst>
          </p:cNvPr>
          <p:cNvSpPr/>
          <p:nvPr/>
        </p:nvSpPr>
        <p:spPr>
          <a:xfrm>
            <a:off x="4769687" y="4128380"/>
            <a:ext cx="1776684" cy="143950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06EA57-B4F1-6380-2B9E-E02C79AFE46A}"/>
              </a:ext>
            </a:extLst>
          </p:cNvPr>
          <p:cNvSpPr txBox="1"/>
          <p:nvPr/>
        </p:nvSpPr>
        <p:spPr>
          <a:xfrm>
            <a:off x="6533972" y="3286181"/>
            <a:ext cx="5002764" cy="349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ko-KR" b="1" dirty="0">
                <a:sym typeface="Wingdings" panose="05000000000000000000" pitchFamily="2" charset="2"/>
              </a:rPr>
              <a:t>MAD-X simulation</a:t>
            </a:r>
          </a:p>
          <a:p>
            <a:pPr marL="93609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ym typeface="Wingdings" panose="05000000000000000000" pitchFamily="2" charset="2"/>
              </a:rPr>
              <a:t>Matching both beamlines</a:t>
            </a:r>
          </a:p>
          <a:p>
            <a:pPr marL="93609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ym typeface="Wingdings" panose="05000000000000000000" pitchFamily="2" charset="2"/>
              </a:rPr>
              <a:t>Definition method is different.</a:t>
            </a:r>
          </a:p>
          <a:p>
            <a:pPr marL="93609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ym typeface="Wingdings" panose="05000000000000000000" pitchFamily="2" charset="2"/>
            </a:endParaRPr>
          </a:p>
          <a:p>
            <a:pPr marL="93609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ym typeface="Wingdings" panose="05000000000000000000" pitchFamily="2" charset="2"/>
            </a:endParaRPr>
          </a:p>
          <a:p>
            <a:pPr marL="93609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ym typeface="Wingdings" panose="05000000000000000000" pitchFamily="2" charset="2"/>
            </a:endParaRPr>
          </a:p>
          <a:p>
            <a:pPr marL="93609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ym typeface="Wingdings" panose="05000000000000000000" pitchFamily="2" charset="2"/>
              </a:rPr>
              <a:t>Optimization quadruple strengths</a:t>
            </a:r>
          </a:p>
          <a:p>
            <a:pPr marL="936098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ym typeface="Wingdings" panose="05000000000000000000" pitchFamily="2" charset="2"/>
              </a:rPr>
              <a:t>Obtain optimized β, α</a:t>
            </a:r>
          </a:p>
        </p:txBody>
      </p: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97B697B6-5336-E56F-63B7-7D0E871D9D19}"/>
              </a:ext>
            </a:extLst>
          </p:cNvPr>
          <p:cNvGrpSpPr/>
          <p:nvPr/>
        </p:nvGrpSpPr>
        <p:grpSpPr>
          <a:xfrm>
            <a:off x="8539820" y="4510021"/>
            <a:ext cx="2736352" cy="1451820"/>
            <a:chOff x="6199549" y="5079900"/>
            <a:chExt cx="2736352" cy="1451820"/>
          </a:xfrm>
        </p:grpSpPr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00683117-E38D-43B2-4911-8681A78114AA}"/>
                </a:ext>
              </a:extLst>
            </p:cNvPr>
            <p:cNvGrpSpPr/>
            <p:nvPr/>
          </p:nvGrpSpPr>
          <p:grpSpPr>
            <a:xfrm>
              <a:off x="6544244" y="5079900"/>
              <a:ext cx="2391657" cy="1398760"/>
              <a:chOff x="6491334" y="5079900"/>
              <a:chExt cx="2391657" cy="1398760"/>
            </a:xfrm>
          </p:grpSpPr>
          <p:grpSp>
            <p:nvGrpSpPr>
              <p:cNvPr id="87" name="그룹 86">
                <a:extLst>
                  <a:ext uri="{FF2B5EF4-FFF2-40B4-BE49-F238E27FC236}">
                    <a16:creationId xmlns:a16="http://schemas.microsoft.com/office/drawing/2014/main" id="{4772039A-D74F-98A5-9F09-101D0C5FF9F2}"/>
                  </a:ext>
                </a:extLst>
              </p:cNvPr>
              <p:cNvGrpSpPr/>
              <p:nvPr/>
            </p:nvGrpSpPr>
            <p:grpSpPr>
              <a:xfrm>
                <a:off x="6491334" y="5092759"/>
                <a:ext cx="1883122" cy="919647"/>
                <a:chOff x="6491334" y="5092759"/>
                <a:chExt cx="1883122" cy="919647"/>
              </a:xfrm>
            </p:grpSpPr>
            <p:cxnSp>
              <p:nvCxnSpPr>
                <p:cNvPr id="70" name="직선 연결선 69">
                  <a:extLst>
                    <a:ext uri="{FF2B5EF4-FFF2-40B4-BE49-F238E27FC236}">
                      <a16:creationId xmlns:a16="http://schemas.microsoft.com/office/drawing/2014/main" id="{D3A771E4-1055-F7B0-F7A0-853104F0EA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1334" y="6012406"/>
                  <a:ext cx="7876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직선 연결선 72">
                  <a:extLst>
                    <a:ext uri="{FF2B5EF4-FFF2-40B4-BE49-F238E27FC236}">
                      <a16:creationId xmlns:a16="http://schemas.microsoft.com/office/drawing/2014/main" id="{23E9BF0C-785B-EB54-6754-4D6AA056D7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586804" y="6012406"/>
                  <a:ext cx="787652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CFC4A5B-3615-B163-8E36-C64CD9C19E07}"/>
                    </a:ext>
                  </a:extLst>
                </p:cNvPr>
                <p:cNvSpPr txBox="1"/>
                <p:nvPr/>
              </p:nvSpPr>
              <p:spPr>
                <a:xfrm>
                  <a:off x="6530534" y="5092759"/>
                  <a:ext cx="709252" cy="4694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b="0" dirty="0">
                      <a:sym typeface="Wingdings" panose="05000000000000000000" pitchFamily="2" charset="2"/>
                    </a:rPr>
                    <a:t>D</a:t>
                  </a: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34CF04F-3B4D-337D-FEBF-A3DC6B14F142}"/>
                    </a:ext>
                  </a:extLst>
                </p:cNvPr>
                <p:cNvSpPr txBox="1"/>
                <p:nvPr/>
              </p:nvSpPr>
              <p:spPr>
                <a:xfrm>
                  <a:off x="7601828" y="5099479"/>
                  <a:ext cx="772628" cy="4694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b="0" dirty="0">
                      <a:sym typeface="Wingdings" panose="05000000000000000000" pitchFamily="2" charset="2"/>
                    </a:rPr>
                    <a:t>D</a:t>
                  </a:r>
                </a:p>
              </p:txBody>
            </p:sp>
          </p:grpSp>
          <p:grpSp>
            <p:nvGrpSpPr>
              <p:cNvPr id="86" name="그룹 85">
                <a:extLst>
                  <a:ext uri="{FF2B5EF4-FFF2-40B4-BE49-F238E27FC236}">
                    <a16:creationId xmlns:a16="http://schemas.microsoft.com/office/drawing/2014/main" id="{19B3837A-034A-023C-4CA6-FB9A45BF7167}"/>
                  </a:ext>
                </a:extLst>
              </p:cNvPr>
              <p:cNvGrpSpPr/>
              <p:nvPr/>
            </p:nvGrpSpPr>
            <p:grpSpPr>
              <a:xfrm>
                <a:off x="7078269" y="5079900"/>
                <a:ext cx="709252" cy="1398760"/>
                <a:chOff x="7078269" y="5079900"/>
                <a:chExt cx="709252" cy="1398760"/>
              </a:xfrm>
            </p:grpSpPr>
            <p:sp>
              <p:nvSpPr>
                <p:cNvPr id="72" name="직사각형 71">
                  <a:extLst>
                    <a:ext uri="{FF2B5EF4-FFF2-40B4-BE49-F238E27FC236}">
                      <a16:creationId xmlns:a16="http://schemas.microsoft.com/office/drawing/2014/main" id="{0D2D8ED2-0638-F6F2-4BF9-3BEB8F54C27B}"/>
                    </a:ext>
                  </a:extLst>
                </p:cNvPr>
                <p:cNvSpPr/>
                <p:nvPr/>
              </p:nvSpPr>
              <p:spPr>
                <a:xfrm>
                  <a:off x="7278986" y="5546153"/>
                  <a:ext cx="307818" cy="9325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9F68416-951F-0C58-8731-804285F5ED88}"/>
                    </a:ext>
                  </a:extLst>
                </p:cNvPr>
                <p:cNvSpPr txBox="1"/>
                <p:nvPr/>
              </p:nvSpPr>
              <p:spPr>
                <a:xfrm>
                  <a:off x="7078269" y="5079900"/>
                  <a:ext cx="709252" cy="4694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b="0" dirty="0">
                      <a:sym typeface="Wingdings" panose="05000000000000000000" pitchFamily="2" charset="2"/>
                    </a:rPr>
                    <a:t>Q1</a:t>
                  </a:r>
                </a:p>
              </p:txBody>
            </p:sp>
          </p:grpSp>
          <p:grpSp>
            <p:nvGrpSpPr>
              <p:cNvPr id="85" name="그룹 84">
                <a:extLst>
                  <a:ext uri="{FF2B5EF4-FFF2-40B4-BE49-F238E27FC236}">
                    <a16:creationId xmlns:a16="http://schemas.microsoft.com/office/drawing/2014/main" id="{8C5F1DD0-693C-726A-4FAA-957532AD33CB}"/>
                  </a:ext>
                </a:extLst>
              </p:cNvPr>
              <p:cNvGrpSpPr/>
              <p:nvPr/>
            </p:nvGrpSpPr>
            <p:grpSpPr>
              <a:xfrm>
                <a:off x="8173739" y="5079900"/>
                <a:ext cx="709252" cy="1398760"/>
                <a:chOff x="8173739" y="5079900"/>
                <a:chExt cx="709252" cy="1398760"/>
              </a:xfrm>
            </p:grpSpPr>
            <p:sp>
              <p:nvSpPr>
                <p:cNvPr id="74" name="직사각형 73">
                  <a:extLst>
                    <a:ext uri="{FF2B5EF4-FFF2-40B4-BE49-F238E27FC236}">
                      <a16:creationId xmlns:a16="http://schemas.microsoft.com/office/drawing/2014/main" id="{4A21AE88-0C47-3A62-1160-80FDE4DC3119}"/>
                    </a:ext>
                  </a:extLst>
                </p:cNvPr>
                <p:cNvSpPr/>
                <p:nvPr/>
              </p:nvSpPr>
              <p:spPr>
                <a:xfrm>
                  <a:off x="8374456" y="5546153"/>
                  <a:ext cx="307818" cy="9325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94FF9B14-AE64-9E42-BC66-C2F7D6D06BAA}"/>
                    </a:ext>
                  </a:extLst>
                </p:cNvPr>
                <p:cNvSpPr txBox="1"/>
                <p:nvPr/>
              </p:nvSpPr>
              <p:spPr>
                <a:xfrm>
                  <a:off x="8173739" y="5079900"/>
                  <a:ext cx="709252" cy="4694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b="0" dirty="0">
                      <a:sym typeface="Wingdings" panose="05000000000000000000" pitchFamily="2" charset="2"/>
                    </a:rPr>
                    <a:t>Q2</a:t>
                  </a:r>
                </a:p>
              </p:txBody>
            </p:sp>
          </p:grp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F688569-1CDA-9F18-7E29-FF99965D2D59}"/>
                </a:ext>
              </a:extLst>
            </p:cNvPr>
            <p:cNvSpPr txBox="1"/>
            <p:nvPr/>
          </p:nvSpPr>
          <p:spPr>
            <a:xfrm>
              <a:off x="6199549" y="5585679"/>
              <a:ext cx="98800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</a:rPr>
                <a:t>MAD-X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6E67897-6BF3-AA72-A9EA-23F2441BF2F7}"/>
                </a:ext>
              </a:extLst>
            </p:cNvPr>
            <p:cNvSpPr txBox="1"/>
            <p:nvPr/>
          </p:nvSpPr>
          <p:spPr>
            <a:xfrm>
              <a:off x="6615874" y="6254721"/>
              <a:ext cx="787652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FF00"/>
                  </a:solidFill>
                </a:rPr>
                <a:t>ASTRA</a:t>
              </a:r>
              <a:endParaRPr lang="ko-KR" altLang="en-US" sz="1200" dirty="0">
                <a:solidFill>
                  <a:srgbClr val="FFFF00"/>
                </a:solidFill>
              </a:endParaRPr>
            </a:p>
          </p:txBody>
        </p:sp>
        <p:cxnSp>
          <p:nvCxnSpPr>
            <p:cNvPr id="133" name="직선 화살표 연결선 132">
              <a:extLst>
                <a:ext uri="{FF2B5EF4-FFF2-40B4-BE49-F238E27FC236}">
                  <a16:creationId xmlns:a16="http://schemas.microsoft.com/office/drawing/2014/main" id="{BCF8F238-1893-C404-45BE-9D07BE81CB48}"/>
                </a:ext>
              </a:extLst>
            </p:cNvPr>
            <p:cNvCxnSpPr/>
            <p:nvPr/>
          </p:nvCxnSpPr>
          <p:spPr>
            <a:xfrm>
              <a:off x="6583444" y="5822903"/>
              <a:ext cx="74845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34">
              <a:extLst>
                <a:ext uri="{FF2B5EF4-FFF2-40B4-BE49-F238E27FC236}">
                  <a16:creationId xmlns:a16="http://schemas.microsoft.com/office/drawing/2014/main" id="{43CFBA42-BDE7-5FAF-0F6D-266F5AA19E3C}"/>
                </a:ext>
              </a:extLst>
            </p:cNvPr>
            <p:cNvCxnSpPr>
              <a:cxnSpLocks/>
            </p:cNvCxnSpPr>
            <p:nvPr/>
          </p:nvCxnSpPr>
          <p:spPr>
            <a:xfrm>
              <a:off x="7338273" y="5822903"/>
              <a:ext cx="301441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직선 화살표 연결선 136">
              <a:extLst>
                <a:ext uri="{FF2B5EF4-FFF2-40B4-BE49-F238E27FC236}">
                  <a16:creationId xmlns:a16="http://schemas.microsoft.com/office/drawing/2014/main" id="{47FEA60E-30A3-0367-CE50-A77E3E169D1D}"/>
                </a:ext>
              </a:extLst>
            </p:cNvPr>
            <p:cNvCxnSpPr>
              <a:cxnSpLocks/>
            </p:cNvCxnSpPr>
            <p:nvPr/>
          </p:nvCxnSpPr>
          <p:spPr>
            <a:xfrm>
              <a:off x="7639714" y="5822903"/>
              <a:ext cx="787652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직선 화살표 연결선 138">
              <a:extLst>
                <a:ext uri="{FF2B5EF4-FFF2-40B4-BE49-F238E27FC236}">
                  <a16:creationId xmlns:a16="http://schemas.microsoft.com/office/drawing/2014/main" id="{D5D55C01-6FBD-455B-5A88-246CA06A1000}"/>
                </a:ext>
              </a:extLst>
            </p:cNvPr>
            <p:cNvCxnSpPr>
              <a:cxnSpLocks/>
            </p:cNvCxnSpPr>
            <p:nvPr/>
          </p:nvCxnSpPr>
          <p:spPr>
            <a:xfrm>
              <a:off x="8427366" y="5822903"/>
              <a:ext cx="307818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A372B319-D377-9842-2BBD-36FDA3FA5D15}"/>
                </a:ext>
              </a:extLst>
            </p:cNvPr>
            <p:cNvGrpSpPr/>
            <p:nvPr/>
          </p:nvGrpSpPr>
          <p:grpSpPr>
            <a:xfrm>
              <a:off x="7331896" y="6158600"/>
              <a:ext cx="307818" cy="1634"/>
              <a:chOff x="7331896" y="6158600"/>
              <a:chExt cx="307818" cy="1634"/>
            </a:xfrm>
          </p:grpSpPr>
          <p:cxnSp>
            <p:nvCxnSpPr>
              <p:cNvPr id="142" name="직선 화살표 연결선 141">
                <a:extLst>
                  <a:ext uri="{FF2B5EF4-FFF2-40B4-BE49-F238E27FC236}">
                    <a16:creationId xmlns:a16="http://schemas.microsoft.com/office/drawing/2014/main" id="{8D079DEC-92DF-9086-17EA-C757F373F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5805" y="6160234"/>
                <a:ext cx="153909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직선 화살표 연결선 146">
                <a:extLst>
                  <a:ext uri="{FF2B5EF4-FFF2-40B4-BE49-F238E27FC236}">
                    <a16:creationId xmlns:a16="http://schemas.microsoft.com/office/drawing/2014/main" id="{143B8B98-29DD-BCF5-AC04-1D0615F705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31896" y="6158600"/>
                <a:ext cx="153909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그룹 148">
              <a:extLst>
                <a:ext uri="{FF2B5EF4-FFF2-40B4-BE49-F238E27FC236}">
                  <a16:creationId xmlns:a16="http://schemas.microsoft.com/office/drawing/2014/main" id="{B76F4F0F-CB8E-A93D-507E-953750999F8E}"/>
                </a:ext>
              </a:extLst>
            </p:cNvPr>
            <p:cNvGrpSpPr/>
            <p:nvPr/>
          </p:nvGrpSpPr>
          <p:grpSpPr>
            <a:xfrm>
              <a:off x="8427366" y="6166064"/>
              <a:ext cx="307818" cy="1634"/>
              <a:chOff x="7331896" y="6166064"/>
              <a:chExt cx="307818" cy="1634"/>
            </a:xfrm>
          </p:grpSpPr>
          <p:cxnSp>
            <p:nvCxnSpPr>
              <p:cNvPr id="150" name="직선 화살표 연결선 149">
                <a:extLst>
                  <a:ext uri="{FF2B5EF4-FFF2-40B4-BE49-F238E27FC236}">
                    <a16:creationId xmlns:a16="http://schemas.microsoft.com/office/drawing/2014/main" id="{6A337D8B-ABDF-4A58-068D-FD41FD1EA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85805" y="6167698"/>
                <a:ext cx="153909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직선 화살표 연결선 150">
                <a:extLst>
                  <a:ext uri="{FF2B5EF4-FFF2-40B4-BE49-F238E27FC236}">
                    <a16:creationId xmlns:a16="http://schemas.microsoft.com/office/drawing/2014/main" id="{76196278-4E13-337F-567C-7BD2231843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31896" y="6166064"/>
                <a:ext cx="153909" cy="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3" name="타원 152">
            <a:extLst>
              <a:ext uri="{FF2B5EF4-FFF2-40B4-BE49-F238E27FC236}">
                <a16:creationId xmlns:a16="http://schemas.microsoft.com/office/drawing/2014/main" id="{8172E8B8-0110-6410-B5F0-0D2982DB0FEB}"/>
              </a:ext>
            </a:extLst>
          </p:cNvPr>
          <p:cNvSpPr/>
          <p:nvPr/>
        </p:nvSpPr>
        <p:spPr>
          <a:xfrm>
            <a:off x="9575671" y="1676328"/>
            <a:ext cx="45719" cy="41780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54" name="직선 화살표 연결선 153">
            <a:extLst>
              <a:ext uri="{FF2B5EF4-FFF2-40B4-BE49-F238E27FC236}">
                <a16:creationId xmlns:a16="http://schemas.microsoft.com/office/drawing/2014/main" id="{09376196-44F7-72C6-82A8-07B8F738B33B}"/>
              </a:ext>
            </a:extLst>
          </p:cNvPr>
          <p:cNvCxnSpPr>
            <a:cxnSpLocks/>
            <a:stCxn id="153" idx="6"/>
          </p:cNvCxnSpPr>
          <p:nvPr/>
        </p:nvCxnSpPr>
        <p:spPr>
          <a:xfrm>
            <a:off x="9621390" y="1885230"/>
            <a:ext cx="513167" cy="208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D1899468-B006-40F9-6D9A-C679D39B8CE4}"/>
              </a:ext>
            </a:extLst>
          </p:cNvPr>
          <p:cNvSpPr txBox="1"/>
          <p:nvPr/>
        </p:nvSpPr>
        <p:spPr>
          <a:xfrm>
            <a:off x="10007473" y="1857414"/>
            <a:ext cx="1744399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>
                <a:sym typeface="Wingdings" panose="05000000000000000000" pitchFamily="2" charset="2"/>
              </a:rPr>
              <a:t>Optimization</a:t>
            </a:r>
            <a:r>
              <a:rPr lang="ko-KR" altLang="en-US" sz="1600" b="1" dirty="0">
                <a:sym typeface="Wingdings" panose="05000000000000000000" pitchFamily="2" charset="2"/>
              </a:rPr>
              <a:t> </a:t>
            </a:r>
            <a:r>
              <a:rPr lang="en-US" altLang="ko-KR" sz="1600" b="1" dirty="0">
                <a:sym typeface="Wingdings" panose="05000000000000000000" pitchFamily="2" charset="2"/>
              </a:rPr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168174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84393-E740-D591-FF46-B5969728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E497F0-D9EE-342E-0319-F763E6FD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4. TCAV</a:t>
            </a:r>
            <a:r>
              <a:rPr lang="ko-KR" altLang="en-US" dirty="0"/>
              <a:t> </a:t>
            </a:r>
            <a:r>
              <a:rPr lang="en-US" altLang="ko-KR" dirty="0"/>
              <a:t>Resolution calculation</a:t>
            </a:r>
          </a:p>
        </p:txBody>
      </p:sp>
      <p:sp>
        <p:nvSpPr>
          <p:cNvPr id="89" name="날짜 개체 틀 88">
            <a:extLst>
              <a:ext uri="{FF2B5EF4-FFF2-40B4-BE49-F238E27FC236}">
                <a16:creationId xmlns:a16="http://schemas.microsoft.com/office/drawing/2014/main" id="{D940E6BC-16FC-A1D2-1010-5EDF5A2C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3200"/>
            <a:ext cx="2743200" cy="365125"/>
          </a:xfrm>
        </p:spPr>
        <p:txBody>
          <a:bodyPr/>
          <a:lstStyle/>
          <a:p>
            <a:fld id="{C4D76EA7-9A45-40B1-B9D1-F1BAAC6A80DA}" type="datetime1">
              <a:rPr lang="ko-KR" altLang="en-US" smtClean="0"/>
              <a:t>2024-11-08</a:t>
            </a:fld>
            <a:endParaRPr lang="ko-KR" altLang="en-US" dirty="0"/>
          </a:p>
        </p:txBody>
      </p:sp>
      <p:sp>
        <p:nvSpPr>
          <p:cNvPr id="90" name="슬라이드 번호 개체 틀 89">
            <a:extLst>
              <a:ext uri="{FF2B5EF4-FFF2-40B4-BE49-F238E27FC236}">
                <a16:creationId xmlns:a16="http://schemas.microsoft.com/office/drawing/2014/main" id="{DF7D5691-7757-48C8-20DB-9841A500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2" y="6506114"/>
            <a:ext cx="2743200" cy="365125"/>
          </a:xfrm>
        </p:spPr>
        <p:txBody>
          <a:bodyPr/>
          <a:lstStyle/>
          <a:p>
            <a:fld id="{015E07D6-92A3-4059-8807-6342F075D8A0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3B9A5-5449-250C-C9C2-6F582CA5D079}"/>
              </a:ext>
            </a:extLst>
          </p:cNvPr>
          <p:cNvSpPr txBox="1"/>
          <p:nvPr/>
        </p:nvSpPr>
        <p:spPr>
          <a:xfrm>
            <a:off x="210428" y="761001"/>
            <a:ext cx="6029196" cy="523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ym typeface="Wingdings" panose="05000000000000000000" pitchFamily="2" charset="2"/>
              </a:rPr>
              <a:t>3. ASTRA simulation</a:t>
            </a:r>
            <a:endParaRPr lang="en-US" altLang="ko-KR" b="1" baseline="-25000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Transverse emittance</a:t>
            </a:r>
          </a:p>
          <a:p>
            <a:pPr algn="ctr">
              <a:lnSpc>
                <a:spcPct val="150000"/>
              </a:lnSpc>
            </a:pPr>
            <a:r>
              <a:rPr lang="en-US" altLang="ko-KR" dirty="0" err="1">
                <a:sym typeface="Wingdings" panose="05000000000000000000" pitchFamily="2" charset="2"/>
              </a:rPr>
              <a:t>ε</a:t>
            </a:r>
            <a:r>
              <a:rPr lang="en-US" altLang="ko-KR" baseline="-25000" dirty="0" err="1">
                <a:sym typeface="Wingdings" panose="05000000000000000000" pitchFamily="2" charset="2"/>
              </a:rPr>
              <a:t>x</a:t>
            </a:r>
            <a:r>
              <a:rPr lang="en-US" altLang="ko-KR" dirty="0">
                <a:sym typeface="Wingdings" panose="05000000000000000000" pitchFamily="2" charset="2"/>
              </a:rPr>
              <a:t> = 0.4653, </a:t>
            </a:r>
            <a:r>
              <a:rPr lang="en-US" altLang="ko-KR" dirty="0" err="1">
                <a:sym typeface="Wingdings" panose="05000000000000000000" pitchFamily="2" charset="2"/>
              </a:rPr>
              <a:t>ε</a:t>
            </a:r>
            <a:r>
              <a:rPr lang="en-US" altLang="ko-KR" baseline="-25000" dirty="0" err="1">
                <a:sym typeface="Wingdings" panose="05000000000000000000" pitchFamily="2" charset="2"/>
              </a:rPr>
              <a:t>y</a:t>
            </a:r>
            <a:r>
              <a:rPr lang="en-US" altLang="ko-KR" dirty="0">
                <a:sym typeface="Wingdings" panose="05000000000000000000" pitchFamily="2" charset="2"/>
              </a:rPr>
              <a:t> = 0.4614</a:t>
            </a:r>
          </a:p>
          <a:p>
            <a:pPr algn="ctr">
              <a:lnSpc>
                <a:spcPct val="150000"/>
              </a:lnSpc>
            </a:pPr>
            <a:r>
              <a:rPr lang="en-US" altLang="ko-KR" dirty="0" err="1">
                <a:sym typeface="Wingdings" panose="05000000000000000000" pitchFamily="2" charset="2"/>
              </a:rPr>
              <a:t>σ</a:t>
            </a:r>
            <a:r>
              <a:rPr lang="en-US" altLang="ko-KR" baseline="-25000" dirty="0" err="1">
                <a:sym typeface="Wingdings" panose="05000000000000000000" pitchFamily="2" charset="2"/>
              </a:rPr>
              <a:t>rms,x</a:t>
            </a:r>
            <a:r>
              <a:rPr lang="en-US" altLang="ko-KR" dirty="0">
                <a:sym typeface="Wingdings" panose="05000000000000000000" pitchFamily="2" charset="2"/>
              </a:rPr>
              <a:t> = 53.30 </a:t>
            </a:r>
            <a:r>
              <a:rPr lang="en-US" altLang="ko-KR" dirty="0" err="1">
                <a:sym typeface="Wingdings" panose="05000000000000000000" pitchFamily="2" charset="2"/>
              </a:rPr>
              <a:t>μm</a:t>
            </a:r>
            <a:endParaRPr lang="en-US" altLang="ko-KR" dirty="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err="1">
                <a:sym typeface="Wingdings" panose="05000000000000000000" pitchFamily="2" charset="2"/>
              </a:rPr>
              <a:t>σ</a:t>
            </a:r>
            <a:r>
              <a:rPr lang="en-US" altLang="ko-KR" b="1" baseline="-25000" dirty="0" err="1">
                <a:sym typeface="Wingdings" panose="05000000000000000000" pitchFamily="2" charset="2"/>
              </a:rPr>
              <a:t>rms,y</a:t>
            </a:r>
            <a:r>
              <a:rPr lang="en-US" altLang="ko-KR" b="1" dirty="0">
                <a:sym typeface="Wingdings" panose="05000000000000000000" pitchFamily="2" charset="2"/>
              </a:rPr>
              <a:t> = 52.83 </a:t>
            </a:r>
            <a:r>
              <a:rPr lang="en-US" altLang="ko-KR" b="1" dirty="0" err="1">
                <a:sym typeface="Wingdings" panose="05000000000000000000" pitchFamily="2" charset="2"/>
              </a:rPr>
              <a:t>μm</a:t>
            </a:r>
            <a:endParaRPr lang="en-US" altLang="ko-KR" b="1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Target: 100 um</a:t>
            </a:r>
          </a:p>
          <a:p>
            <a:pPr algn="just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Result: </a:t>
            </a:r>
            <a:r>
              <a:rPr lang="en-US" altLang="ko-KR" dirty="0" err="1">
                <a:sym typeface="Wingdings" panose="05000000000000000000" pitchFamily="2" charset="2"/>
              </a:rPr>
              <a:t>σ</a:t>
            </a:r>
            <a:r>
              <a:rPr lang="en-US" altLang="ko-KR" baseline="-25000" dirty="0" err="1">
                <a:sym typeface="Wingdings" panose="05000000000000000000" pitchFamily="2" charset="2"/>
              </a:rPr>
              <a:t>rms,y</a:t>
            </a:r>
            <a:r>
              <a:rPr lang="en-US" altLang="ko-KR" dirty="0">
                <a:sym typeface="Wingdings" panose="05000000000000000000" pitchFamily="2" charset="2"/>
              </a:rPr>
              <a:t> = 52.83 </a:t>
            </a:r>
            <a:r>
              <a:rPr lang="en-US" altLang="ko-KR" dirty="0" err="1">
                <a:sym typeface="Wingdings" panose="05000000000000000000" pitchFamily="2" charset="2"/>
              </a:rPr>
              <a:t>μm</a:t>
            </a:r>
            <a:endParaRPr lang="en-US" altLang="ko-KR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en-US" altLang="ko-KR" dirty="0"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 err="1">
                <a:sym typeface="Wingdings" panose="05000000000000000000" pitchFamily="2" charset="2"/>
              </a:rPr>
              <a:t>σ</a:t>
            </a:r>
            <a:r>
              <a:rPr lang="en-US" altLang="ko-KR" baseline="-25000" dirty="0" err="1">
                <a:sym typeface="Wingdings" panose="05000000000000000000" pitchFamily="2" charset="2"/>
              </a:rPr>
              <a:t>t,res</a:t>
            </a:r>
            <a:r>
              <a:rPr lang="en-US" altLang="ko-KR" dirty="0">
                <a:sym typeface="Wingdings" panose="05000000000000000000" pitchFamily="2" charset="2"/>
              </a:rPr>
              <a:t> = 412.45 fs for V</a:t>
            </a:r>
            <a:r>
              <a:rPr lang="en-US" altLang="ko-KR" baseline="-25000" dirty="0">
                <a:sym typeface="Wingdings" panose="05000000000000000000" pitchFamily="2" charset="2"/>
              </a:rPr>
              <a:t>T </a:t>
            </a:r>
            <a:r>
              <a:rPr lang="en-US" altLang="ko-KR" dirty="0">
                <a:sym typeface="Wingdings" panose="05000000000000000000" pitchFamily="2" charset="2"/>
              </a:rPr>
              <a:t>= 1 MV.</a:t>
            </a:r>
          </a:p>
        </p:txBody>
      </p:sp>
      <p:pic>
        <p:nvPicPr>
          <p:cNvPr id="7" name="그림 6" descr="라인, 그래프, 텍스트, 도표이(가) 표시된 사진&#10;&#10;자동 생성된 설명">
            <a:extLst>
              <a:ext uri="{FF2B5EF4-FFF2-40B4-BE49-F238E27FC236}">
                <a16:creationId xmlns:a16="http://schemas.microsoft.com/office/drawing/2014/main" id="{663A8A19-2F90-49BD-AFB1-7C0C65BEA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229" y="383042"/>
            <a:ext cx="5024672" cy="30148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7D96DF-3291-BF66-497F-F76C5EE0EC08}"/>
                  </a:ext>
                </a:extLst>
              </p:cNvPr>
              <p:cNvSpPr txBox="1"/>
              <p:nvPr/>
            </p:nvSpPr>
            <p:spPr>
              <a:xfrm>
                <a:off x="1530036" y="4354092"/>
                <a:ext cx="3204926" cy="681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𝑟𝑒𝑠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𝑐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off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∙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7D96DF-3291-BF66-497F-F76C5EE0E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036" y="4354092"/>
                <a:ext cx="3204926" cy="681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 descr="텍스트, 라인, 그래프, 도표이(가) 표시된 사진&#10;&#10;자동 생성된 설명">
            <a:extLst>
              <a:ext uri="{FF2B5EF4-FFF2-40B4-BE49-F238E27FC236}">
                <a16:creationId xmlns:a16="http://schemas.microsoft.com/office/drawing/2014/main" id="{53B31308-B1B7-BE63-85CA-E114B1DD8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229" y="3429000"/>
            <a:ext cx="4454354" cy="3340765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D2A37BEF-965A-CD2A-6355-7ABFFAA8D89C}"/>
              </a:ext>
            </a:extLst>
          </p:cNvPr>
          <p:cNvSpPr/>
          <p:nvPr/>
        </p:nvSpPr>
        <p:spPr>
          <a:xfrm>
            <a:off x="9154565" y="2167641"/>
            <a:ext cx="706171" cy="66995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7C84C4-A2E4-4BF0-C878-1399C72CF221}"/>
              </a:ext>
            </a:extLst>
          </p:cNvPr>
          <p:cNvSpPr txBox="1"/>
          <p:nvPr/>
        </p:nvSpPr>
        <p:spPr>
          <a:xfrm>
            <a:off x="8045788" y="1554207"/>
            <a:ext cx="2155548" cy="46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Quadruple region</a:t>
            </a: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C02299BD-07EF-4432-F0B3-ACAFE69301C9}"/>
              </a:ext>
            </a:extLst>
          </p:cNvPr>
          <p:cNvCxnSpPr/>
          <p:nvPr/>
        </p:nvCxnSpPr>
        <p:spPr>
          <a:xfrm>
            <a:off x="11096583" y="2254313"/>
            <a:ext cx="0" cy="10732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5D8EE9E-120D-4827-3701-2EC5B73E98D2}"/>
              </a:ext>
            </a:extLst>
          </p:cNvPr>
          <p:cNvSpPr txBox="1"/>
          <p:nvPr/>
        </p:nvSpPr>
        <p:spPr>
          <a:xfrm>
            <a:off x="10018809" y="1706607"/>
            <a:ext cx="2155548" cy="46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sym typeface="Wingdings" panose="05000000000000000000" pitchFamily="2" charset="2"/>
              </a:rPr>
              <a:t>Screen</a:t>
            </a: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041B191D-D983-ACE4-8519-35D53D160B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955956" y="4096693"/>
            <a:ext cx="416460" cy="334978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4BD6FEAE-E571-3FFC-0E4A-1922F46C2ABC}"/>
              </a:ext>
            </a:extLst>
          </p:cNvPr>
          <p:cNvSpPr/>
          <p:nvPr/>
        </p:nvSpPr>
        <p:spPr>
          <a:xfrm>
            <a:off x="3099304" y="4515845"/>
            <a:ext cx="458709" cy="470433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84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Summary and plans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0181D4A-9F3D-67C5-EF14-2622B842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E12B-A70E-4D2C-B740-079C1967D93D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B59453-E5EC-5644-C98C-F30B9114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AA5D9-FEA6-2E3B-C916-ACBDBB3A02AA}"/>
              </a:ext>
            </a:extLst>
          </p:cNvPr>
          <p:cNvSpPr txBox="1"/>
          <p:nvPr/>
        </p:nvSpPr>
        <p:spPr>
          <a:xfrm>
            <a:off x="155635" y="924875"/>
            <a:ext cx="11664890" cy="4649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0.   B</a:t>
            </a:r>
            <a:r>
              <a:rPr lang="en-US" altLang="ko-KR" sz="2000" dirty="0"/>
              <a:t>e sure to check example files in addition to the manuals.</a:t>
            </a:r>
            <a:endParaRPr lang="en-US" altLang="ko-KR" sz="20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ym typeface="Wingdings" panose="05000000000000000000" pitchFamily="2" charset="2"/>
              </a:rPr>
              <a:t>Simulation(MAD-X, ASTRA) code for </a:t>
            </a:r>
            <a:r>
              <a:rPr lang="en-US" altLang="ko-KR" sz="2000" dirty="0" err="1">
                <a:sym typeface="Wingdings" panose="05000000000000000000" pitchFamily="2" charset="2"/>
              </a:rPr>
              <a:t>elabs</a:t>
            </a:r>
            <a:r>
              <a:rPr lang="en-US" altLang="ko-KR" sz="2000" dirty="0">
                <a:sym typeface="Wingdings" panose="05000000000000000000" pitchFamily="2" charset="2"/>
              </a:rPr>
              <a:t> including  TCAV was completed.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ym typeface="Wingdings" panose="05000000000000000000" pitchFamily="2" charset="2"/>
              </a:rPr>
              <a:t>Resolution calculation was done. (</a:t>
            </a:r>
            <a:r>
              <a:rPr lang="en-US" altLang="ko-KR" sz="2000" dirty="0" err="1">
                <a:sym typeface="Wingdings" panose="05000000000000000000" pitchFamily="2" charset="2"/>
              </a:rPr>
              <a:t>σ</a:t>
            </a:r>
            <a:r>
              <a:rPr lang="en-US" altLang="ko-KR" sz="2000" baseline="-25000" dirty="0" err="1">
                <a:sym typeface="Wingdings" panose="05000000000000000000" pitchFamily="2" charset="2"/>
              </a:rPr>
              <a:t>t,res</a:t>
            </a:r>
            <a:r>
              <a:rPr lang="en-US" altLang="ko-KR" sz="2000" dirty="0">
                <a:sym typeface="Wingdings" panose="05000000000000000000" pitchFamily="2" charset="2"/>
              </a:rPr>
              <a:t>= 412.45 fs)</a:t>
            </a:r>
            <a:endParaRPr lang="en-US" altLang="ko-KR" sz="20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000" dirty="0">
                <a:sym typeface="Wingdings" panose="05000000000000000000" pitchFamily="2" charset="2"/>
              </a:rPr>
              <a:t>But, it needs to check the simulation results.  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>
                <a:sym typeface="Wingdings" panose="05000000000000000000" pitchFamily="2" charset="2"/>
              </a:rPr>
              <a:t> Considering the other simulation conditions.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Drawing deflecting voltage w.r.t phase.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000" dirty="0"/>
              <a:t>Study on Longitudinal Phase Space (LPS)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429E568-0166-26F1-8A6C-F1573EBC6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85" y="3960463"/>
            <a:ext cx="4530499" cy="20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B4416D-205C-E038-A32E-C6E514B2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5" y="60385"/>
            <a:ext cx="12057724" cy="681037"/>
          </a:xfrm>
        </p:spPr>
        <p:txBody>
          <a:bodyPr/>
          <a:lstStyle/>
          <a:p>
            <a:pPr algn="just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5" name="날짜 개체 틀 14">
            <a:extLst>
              <a:ext uri="{FF2B5EF4-FFF2-40B4-BE49-F238E27FC236}">
                <a16:creationId xmlns:a16="http://schemas.microsoft.com/office/drawing/2014/main" id="{456082F3-BA5D-C569-05FA-9D286229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E8E3-2469-4D09-84DA-2DC77ADD7D94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6E7AC9A8-7C0F-3118-45C9-260A99BA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AF711-9F78-04B3-4A82-FA605C3E8930}"/>
              </a:ext>
            </a:extLst>
          </p:cNvPr>
          <p:cNvSpPr txBox="1"/>
          <p:nvPr/>
        </p:nvSpPr>
        <p:spPr>
          <a:xfrm>
            <a:off x="131327" y="712179"/>
            <a:ext cx="11813795" cy="500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>
                <a:sym typeface="Wingdings" panose="05000000000000000000" pitchFamily="2" charset="2"/>
              </a:rPr>
              <a:t>0. Review</a:t>
            </a:r>
          </a:p>
          <a:p>
            <a:pPr>
              <a:lnSpc>
                <a:spcPct val="150000"/>
              </a:lnSpc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>
                <a:sym typeface="Wingdings" panose="05000000000000000000" pitchFamily="2" charset="2"/>
              </a:rPr>
              <a:t>How to design TCAV in ASTRA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>
                <a:sym typeface="Wingdings" panose="05000000000000000000" pitchFamily="2" charset="2"/>
              </a:rPr>
              <a:t>Matching process for </a:t>
            </a:r>
            <a:r>
              <a:rPr lang="en-US" altLang="ko-KR" sz="2400" dirty="0" err="1">
                <a:sym typeface="Wingdings" panose="05000000000000000000" pitchFamily="2" charset="2"/>
              </a:rPr>
              <a:t>elabs</a:t>
            </a:r>
            <a:r>
              <a:rPr lang="en-US" altLang="ko-KR" sz="2400" dirty="0">
                <a:sym typeface="Wingdings" panose="05000000000000000000" pitchFamily="2" charset="2"/>
              </a:rPr>
              <a:t> TCAV.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/>
              <a:t>Optimization </a:t>
            </a:r>
            <a:r>
              <a:rPr lang="en-US" altLang="ko-KR" sz="2400" dirty="0" err="1"/>
              <a:t>elabs</a:t>
            </a:r>
            <a:r>
              <a:rPr lang="en-US" altLang="ko-KR" sz="2400" dirty="0"/>
              <a:t> beamline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400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>
                <a:sym typeface="Wingdings" panose="05000000000000000000" pitchFamily="2" charset="2"/>
              </a:rPr>
              <a:t>TCAV resolution calculation</a:t>
            </a:r>
            <a:endParaRPr lang="en-US" altLang="ko-KR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709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0.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295670-7587-3A98-A7A1-B12A55C94A3C}"/>
                  </a:ext>
                </a:extLst>
              </p:cNvPr>
              <p:cNvSpPr txBox="1"/>
              <p:nvPr/>
            </p:nvSpPr>
            <p:spPr>
              <a:xfrm>
                <a:off x="109619" y="884232"/>
                <a:ext cx="6781535" cy="5114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1" dirty="0">
                    <a:sym typeface="Wingdings" panose="05000000000000000000" pitchFamily="2" charset="2"/>
                  </a:rPr>
                  <a:t>Main feature</a:t>
                </a:r>
              </a:p>
              <a:p>
                <a:pPr marL="457200" indent="-457200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ko-KR" dirty="0">
                    <a:sym typeface="Wingdings" panose="05000000000000000000" pitchFamily="2" charset="2"/>
                  </a:rPr>
                  <a:t>HEM</a:t>
                </a:r>
                <a:r>
                  <a:rPr lang="en-US" altLang="ko-KR" baseline="-25000" dirty="0">
                    <a:sym typeface="Wingdings" panose="05000000000000000000" pitchFamily="2" charset="2"/>
                  </a:rPr>
                  <a:t>11</a:t>
                </a:r>
                <a:r>
                  <a:rPr lang="en-US" altLang="ko-KR" dirty="0">
                    <a:sym typeface="Wingdings" panose="05000000000000000000" pitchFamily="2" charset="2"/>
                  </a:rPr>
                  <a:t> mode (similar to TM</a:t>
                </a:r>
                <a:r>
                  <a:rPr lang="en-US" altLang="ko-KR" baseline="-25000" dirty="0">
                    <a:sym typeface="Wingdings" panose="05000000000000000000" pitchFamily="2" charset="2"/>
                  </a:rPr>
                  <a:t>11 </a:t>
                </a:r>
                <a:r>
                  <a:rPr lang="en-US" altLang="ko-KR" dirty="0">
                    <a:sym typeface="Wingdings" panose="05000000000000000000" pitchFamily="2" charset="2"/>
                  </a:rPr>
                  <a:t>mode; TE + TM)</a:t>
                </a:r>
              </a:p>
              <a:p>
                <a:pPr marL="764648" lvl="1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Possible to get high deflecting component.</a:t>
                </a:r>
              </a:p>
              <a:p>
                <a:pPr marL="764648" lvl="1" indent="-285750">
                  <a:lnSpc>
                    <a:spcPct val="150000"/>
                  </a:lnSpc>
                  <a:buFont typeface="Wingdings" panose="05000000000000000000" pitchFamily="2" charset="2"/>
                  <a:buChar char="à"/>
                </a:pPr>
                <a:endParaRPr lang="en-US" altLang="ko-KR" sz="1800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Iris-loaded structure (</a:t>
                </a:r>
                <a:r>
                  <a:rPr lang="en-US" altLang="ko-KR" sz="1800" dirty="0" err="1">
                    <a:sym typeface="Wingdings" panose="05000000000000000000" pitchFamily="2" charset="2"/>
                  </a:rPr>
                  <a:t>a.k.a</a:t>
                </a:r>
                <a:r>
                  <a:rPr lang="en-US" altLang="ko-KR" sz="1800" dirty="0">
                    <a:sym typeface="Wingdings" panose="05000000000000000000" pitchFamily="2" charset="2"/>
                  </a:rPr>
                  <a:t> </a:t>
                </a:r>
                <a:r>
                  <a:rPr lang="en-US" altLang="ko-KR" sz="1800" u="sng" dirty="0">
                    <a:sym typeface="Wingdings" panose="05000000000000000000" pitchFamily="2" charset="2"/>
                  </a:rPr>
                  <a:t>slow-wave</a:t>
                </a:r>
                <a:r>
                  <a:rPr lang="en-US" altLang="ko-KR" sz="1800" dirty="0">
                    <a:sym typeface="Wingdings" panose="05000000000000000000" pitchFamily="2" charset="2"/>
                  </a:rPr>
                  <a:t> structure)</a:t>
                </a:r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To deaccelerate phase velocity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𝑝h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altLang="ko-KR" sz="1800" dirty="0">
                    <a:sym typeface="Wingdings" panose="05000000000000000000" pitchFamily="2" charset="2"/>
                  </a:rPr>
                  <a:t>.</a:t>
                </a:r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800" dirty="0">
                  <a:sym typeface="Wingdings" panose="05000000000000000000" pitchFamily="2" charset="2"/>
                </a:endParaRPr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800" dirty="0">
                  <a:sym typeface="Wingdings" panose="05000000000000000000" pitchFamily="2" charset="2"/>
                </a:endParaRPr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800" dirty="0">
                  <a:sym typeface="Wingdings" panose="05000000000000000000" pitchFamily="2" charset="2"/>
                </a:endParaRPr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1800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sz="1800" dirty="0"/>
                  <a:t>2/3π mode</a:t>
                </a:r>
                <a:r>
                  <a:rPr lang="ko-KR" altLang="en-US" sz="1800" dirty="0"/>
                  <a:t> </a:t>
                </a:r>
                <a:r>
                  <a:rPr lang="en-US" altLang="ko-KR" sz="1800" dirty="0"/>
                  <a:t>(ΔΦ = 2π for</a:t>
                </a:r>
                <a:r>
                  <a:rPr lang="ko-KR" altLang="en-US" sz="1800" dirty="0"/>
                  <a:t> </a:t>
                </a:r>
                <a:r>
                  <a:rPr lang="en-US" altLang="ko-KR" sz="1800" dirty="0"/>
                  <a:t>three cells)</a:t>
                </a:r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800" dirty="0"/>
                  <a:t>Increasing </a:t>
                </a:r>
                <a:r>
                  <a:rPr lang="en-US" altLang="ko-KR" sz="1800" dirty="0" err="1"/>
                  <a:t>r</a:t>
                </a:r>
                <a:r>
                  <a:rPr lang="en-US" altLang="ko-KR" sz="1800" baseline="-25000" dirty="0" err="1"/>
                  <a:t>sh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→</a:t>
                </a:r>
                <a:r>
                  <a:rPr lang="en-US" altLang="ko-KR" sz="1800" dirty="0"/>
                  <a:t> V</a:t>
                </a:r>
                <a:r>
                  <a:rPr lang="en-US" altLang="ko-KR" sz="1800" baseline="-25000" dirty="0"/>
                  <a:t>T</a:t>
                </a:r>
                <a:r>
                  <a:rPr lang="en-US" altLang="ko-KR" sz="1800" dirty="0"/>
                  <a:t> </a:t>
                </a:r>
                <a:r>
                  <a:rPr lang="ko-KR" altLang="en-US" sz="1800" dirty="0"/>
                  <a:t>↑</a:t>
                </a:r>
                <a:r>
                  <a:rPr lang="en-US" altLang="ko-KR" sz="1800" dirty="0"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b>
                    </m:sSub>
                    <m:r>
                      <a:rPr lang="en-US" altLang="ko-K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𝑠h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ko-KR" sz="1800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295670-7587-3A98-A7A1-B12A55C94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9" y="884232"/>
                <a:ext cx="6781535" cy="5114092"/>
              </a:xfrm>
              <a:prstGeom prst="rect">
                <a:avLst/>
              </a:prstGeom>
              <a:blipFill>
                <a:blip r:embed="rId3"/>
                <a:stretch>
                  <a:fillRect l="-989" b="-5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날짜 개체 틀 15">
            <a:extLst>
              <a:ext uri="{FF2B5EF4-FFF2-40B4-BE49-F238E27FC236}">
                <a16:creationId xmlns:a16="http://schemas.microsoft.com/office/drawing/2014/main" id="{67CD4CE3-1F30-53B4-A364-224CB2C4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1502-FDE8-43B3-A38A-E17D7A26E741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DFC7BDF2-84E0-0106-5B00-3F9D157A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3</a:t>
            </a:fld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E4C9FF0-3B8A-D34E-8A27-40B492A8B636}"/>
              </a:ext>
            </a:extLst>
          </p:cNvPr>
          <p:cNvGrpSpPr/>
          <p:nvPr/>
        </p:nvGrpSpPr>
        <p:grpSpPr>
          <a:xfrm>
            <a:off x="6383502" y="454557"/>
            <a:ext cx="5705209" cy="2948578"/>
            <a:chOff x="2658675" y="881019"/>
            <a:chExt cx="5705209" cy="2948578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4C819C0C-FDCA-2F6A-B501-D0975E193F37}"/>
                </a:ext>
              </a:extLst>
            </p:cNvPr>
            <p:cNvGrpSpPr/>
            <p:nvPr/>
          </p:nvGrpSpPr>
          <p:grpSpPr>
            <a:xfrm>
              <a:off x="2658675" y="881019"/>
              <a:ext cx="5705209" cy="2948578"/>
              <a:chOff x="5485627" y="1405192"/>
              <a:chExt cx="6398650" cy="330696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5EAA17E-032E-E5AA-AA3B-35203E6E0A56}"/>
                  </a:ext>
                </a:extLst>
              </p:cNvPr>
              <p:cNvSpPr txBox="1"/>
              <p:nvPr/>
            </p:nvSpPr>
            <p:spPr>
              <a:xfrm>
                <a:off x="6306187" y="4185675"/>
                <a:ext cx="4506326" cy="52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>
                    <a:sym typeface="Wingdings" panose="05000000000000000000" pitchFamily="2" charset="2"/>
                  </a:rPr>
                  <a:t>&lt;e-labs deflecting cavity shape&gt;</a:t>
                </a:r>
                <a:endParaRPr lang="en-US" altLang="ko-KR" dirty="0">
                  <a:sym typeface="Wingdings" panose="05000000000000000000" pitchFamily="2" charset="2"/>
                </a:endParaRPr>
              </a:p>
            </p:txBody>
          </p:sp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8DB91868-92A7-436A-D8C6-DCE0FC9D9565}"/>
                  </a:ext>
                </a:extLst>
              </p:cNvPr>
              <p:cNvGrpSpPr/>
              <p:nvPr/>
            </p:nvGrpSpPr>
            <p:grpSpPr>
              <a:xfrm>
                <a:off x="5485627" y="1405192"/>
                <a:ext cx="6398650" cy="2780483"/>
                <a:chOff x="5485627" y="1405192"/>
                <a:chExt cx="6398650" cy="2780483"/>
              </a:xfrm>
            </p:grpSpPr>
            <p:pic>
              <p:nvPicPr>
                <p:cNvPr id="31" name="그림 30">
                  <a:extLst>
                    <a:ext uri="{FF2B5EF4-FFF2-40B4-BE49-F238E27FC236}">
                      <a16:creationId xmlns:a16="http://schemas.microsoft.com/office/drawing/2014/main" id="{FC0BB74A-15C3-2750-33E6-8564D2DD06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7528" y="1405192"/>
                  <a:ext cx="4136749" cy="2780483"/>
                </a:xfrm>
                <a:prstGeom prst="rect">
                  <a:avLst/>
                </a:prstGeom>
              </p:spPr>
            </p:pic>
            <p:pic>
              <p:nvPicPr>
                <p:cNvPr id="128" name="그림 127">
                  <a:extLst>
                    <a:ext uri="{FF2B5EF4-FFF2-40B4-BE49-F238E27FC236}">
                      <a16:creationId xmlns:a16="http://schemas.microsoft.com/office/drawing/2014/main" id="{E588966C-0C28-965D-BA7A-51CE43152F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5627" y="1405192"/>
                  <a:ext cx="2261901" cy="278048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0D3BF3F-2BE5-FBD0-091B-D9C742C05CC8}"/>
                </a:ext>
              </a:extLst>
            </p:cNvPr>
            <p:cNvGrpSpPr/>
            <p:nvPr/>
          </p:nvGrpSpPr>
          <p:grpSpPr>
            <a:xfrm>
              <a:off x="4864206" y="2120596"/>
              <a:ext cx="3275697" cy="1289111"/>
              <a:chOff x="5796830" y="1415984"/>
              <a:chExt cx="4779155" cy="2160937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E6500A70-D72D-B587-4C44-9CBBD538ACB6}"/>
                  </a:ext>
                </a:extLst>
              </p:cNvPr>
              <p:cNvSpPr/>
              <p:nvPr/>
            </p:nvSpPr>
            <p:spPr>
              <a:xfrm>
                <a:off x="6960631" y="1426344"/>
                <a:ext cx="2547922" cy="2150577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B4D84F03-654B-668C-F859-D401E15CA6EB}"/>
                  </a:ext>
                </a:extLst>
              </p:cNvPr>
              <p:cNvSpPr/>
              <p:nvPr/>
            </p:nvSpPr>
            <p:spPr>
              <a:xfrm>
                <a:off x="9508552" y="1426344"/>
                <a:ext cx="1067433" cy="2150577"/>
              </a:xfrm>
              <a:prstGeom prst="rect">
                <a:avLst/>
              </a:prstGeom>
              <a:noFill/>
              <a:ln w="317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7C397665-68AF-7E38-1C4F-9A47CFFF4851}"/>
                  </a:ext>
                </a:extLst>
              </p:cNvPr>
              <p:cNvSpPr/>
              <p:nvPr/>
            </p:nvSpPr>
            <p:spPr>
              <a:xfrm>
                <a:off x="5796830" y="1415984"/>
                <a:ext cx="1163800" cy="2150577"/>
              </a:xfrm>
              <a:prstGeom prst="rect">
                <a:avLst/>
              </a:prstGeom>
              <a:noFill/>
              <a:ln w="317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891EA5C4-56F4-D77E-1224-21E2E0F24E55}"/>
              </a:ext>
            </a:extLst>
          </p:cNvPr>
          <p:cNvGrpSpPr/>
          <p:nvPr/>
        </p:nvGrpSpPr>
        <p:grpSpPr>
          <a:xfrm>
            <a:off x="8995918" y="-82425"/>
            <a:ext cx="3156585" cy="1727025"/>
            <a:chOff x="5315661" y="519042"/>
            <a:chExt cx="3156585" cy="1829396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F312602-854A-502A-7538-3033E53127C5}"/>
                </a:ext>
              </a:extLst>
            </p:cNvPr>
            <p:cNvSpPr txBox="1"/>
            <p:nvPr/>
          </p:nvSpPr>
          <p:spPr>
            <a:xfrm>
              <a:off x="6621624" y="519042"/>
              <a:ext cx="1850622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dirty="0">
                  <a:sym typeface="Wingdings" panose="05000000000000000000" pitchFamily="2" charset="2"/>
                </a:rPr>
                <a:t>Coupler cells</a:t>
              </a:r>
            </a:p>
          </p:txBody>
        </p:sp>
        <p:cxnSp>
          <p:nvCxnSpPr>
            <p:cNvPr id="131" name="직선 화살표 연결선 130">
              <a:extLst>
                <a:ext uri="{FF2B5EF4-FFF2-40B4-BE49-F238E27FC236}">
                  <a16:creationId xmlns:a16="http://schemas.microsoft.com/office/drawing/2014/main" id="{F88A8F69-E254-AF52-638A-458A47C3E753}"/>
                </a:ext>
              </a:extLst>
            </p:cNvPr>
            <p:cNvCxnSpPr>
              <a:cxnSpLocks/>
              <a:stCxn id="130" idx="2"/>
            </p:cNvCxnSpPr>
            <p:nvPr/>
          </p:nvCxnSpPr>
          <p:spPr>
            <a:xfrm flipH="1">
              <a:off x="5315661" y="988466"/>
              <a:ext cx="2231274" cy="1296004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화살표 연결선 131">
              <a:extLst>
                <a:ext uri="{FF2B5EF4-FFF2-40B4-BE49-F238E27FC236}">
                  <a16:creationId xmlns:a16="http://schemas.microsoft.com/office/drawing/2014/main" id="{AE94294F-FB13-BF85-273D-FB8D3608A400}"/>
                </a:ext>
              </a:extLst>
            </p:cNvPr>
            <p:cNvCxnSpPr>
              <a:cxnSpLocks/>
              <a:stCxn id="130" idx="2"/>
            </p:cNvCxnSpPr>
            <p:nvPr/>
          </p:nvCxnSpPr>
          <p:spPr>
            <a:xfrm>
              <a:off x="7546935" y="988466"/>
              <a:ext cx="16554" cy="135997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그룹 132">
            <a:extLst>
              <a:ext uri="{FF2B5EF4-FFF2-40B4-BE49-F238E27FC236}">
                <a16:creationId xmlns:a16="http://schemas.microsoft.com/office/drawing/2014/main" id="{0E8C28FC-BD7D-4448-A049-91F6374E2E88}"/>
              </a:ext>
            </a:extLst>
          </p:cNvPr>
          <p:cNvGrpSpPr/>
          <p:nvPr/>
        </p:nvGrpSpPr>
        <p:grpSpPr>
          <a:xfrm>
            <a:off x="8706856" y="403647"/>
            <a:ext cx="1850622" cy="1296667"/>
            <a:chOff x="5386158" y="789498"/>
            <a:chExt cx="1850622" cy="1296667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29E4786-F037-CC51-4C85-8CE50B79255E}"/>
                </a:ext>
              </a:extLst>
            </p:cNvPr>
            <p:cNvSpPr txBox="1"/>
            <p:nvPr/>
          </p:nvSpPr>
          <p:spPr>
            <a:xfrm>
              <a:off x="5386158" y="789498"/>
              <a:ext cx="1850622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ym typeface="Wingdings" panose="05000000000000000000" pitchFamily="2" charset="2"/>
                </a:rPr>
                <a:t>Active cells</a:t>
              </a:r>
            </a:p>
          </p:txBody>
        </p:sp>
        <p:cxnSp>
          <p:nvCxnSpPr>
            <p:cNvPr id="135" name="직선 화살표 연결선 134">
              <a:extLst>
                <a:ext uri="{FF2B5EF4-FFF2-40B4-BE49-F238E27FC236}">
                  <a16:creationId xmlns:a16="http://schemas.microsoft.com/office/drawing/2014/main" id="{6F8B9383-F5FA-0A20-DDB1-AD0660DD331A}"/>
                </a:ext>
              </a:extLst>
            </p:cNvPr>
            <p:cNvCxnSpPr>
              <a:cxnSpLocks/>
              <a:stCxn id="134" idx="2"/>
              <a:endCxn id="25" idx="0"/>
            </p:cNvCxnSpPr>
            <p:nvPr/>
          </p:nvCxnSpPr>
          <p:spPr>
            <a:xfrm>
              <a:off x="6311469" y="1258922"/>
              <a:ext cx="627741" cy="827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7CE2DA56-6C73-D81D-E212-037B46FBD9B8}"/>
              </a:ext>
            </a:extLst>
          </p:cNvPr>
          <p:cNvGrpSpPr/>
          <p:nvPr/>
        </p:nvGrpSpPr>
        <p:grpSpPr>
          <a:xfrm>
            <a:off x="7115135" y="3267260"/>
            <a:ext cx="4785802" cy="3477394"/>
            <a:chOff x="7115135" y="3267260"/>
            <a:chExt cx="4785802" cy="3477394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136F0C0D-A7CF-BE1C-16ED-DA8FDD6FFB7A}"/>
                </a:ext>
              </a:extLst>
            </p:cNvPr>
            <p:cNvGrpSpPr/>
            <p:nvPr/>
          </p:nvGrpSpPr>
          <p:grpSpPr>
            <a:xfrm>
              <a:off x="7219967" y="3781431"/>
              <a:ext cx="4680970" cy="2963223"/>
              <a:chOff x="7283945" y="137226"/>
              <a:chExt cx="4680970" cy="2963223"/>
            </a:xfrm>
          </p:grpSpPr>
          <p:grpSp>
            <p:nvGrpSpPr>
              <p:cNvPr id="167" name="그룹 166">
                <a:extLst>
                  <a:ext uri="{FF2B5EF4-FFF2-40B4-BE49-F238E27FC236}">
                    <a16:creationId xmlns:a16="http://schemas.microsoft.com/office/drawing/2014/main" id="{1B2C15D4-0641-09BA-F92F-2DC567B6820B}"/>
                  </a:ext>
                </a:extLst>
              </p:cNvPr>
              <p:cNvGrpSpPr/>
              <p:nvPr/>
            </p:nvGrpSpPr>
            <p:grpSpPr>
              <a:xfrm>
                <a:off x="7283945" y="137226"/>
                <a:ext cx="4680970" cy="2963223"/>
                <a:chOff x="7283945" y="137226"/>
                <a:chExt cx="4680970" cy="2963223"/>
              </a:xfrm>
            </p:grpSpPr>
            <p:grpSp>
              <p:nvGrpSpPr>
                <p:cNvPr id="166" name="그룹 165">
                  <a:extLst>
                    <a:ext uri="{FF2B5EF4-FFF2-40B4-BE49-F238E27FC236}">
                      <a16:creationId xmlns:a16="http://schemas.microsoft.com/office/drawing/2014/main" id="{9CBD0410-BE0F-7E26-33F3-9E6B9DA420E7}"/>
                    </a:ext>
                  </a:extLst>
                </p:cNvPr>
                <p:cNvGrpSpPr/>
                <p:nvPr/>
              </p:nvGrpSpPr>
              <p:grpSpPr>
                <a:xfrm>
                  <a:off x="7283945" y="137226"/>
                  <a:ext cx="4680970" cy="2963223"/>
                  <a:chOff x="7283945" y="137226"/>
                  <a:chExt cx="4680970" cy="2963223"/>
                </a:xfrm>
              </p:grpSpPr>
              <p:pic>
                <p:nvPicPr>
                  <p:cNvPr id="165" name="그림 164">
                    <a:extLst>
                      <a:ext uri="{FF2B5EF4-FFF2-40B4-BE49-F238E27FC236}">
                        <a16:creationId xmlns:a16="http://schemas.microsoft.com/office/drawing/2014/main" id="{3CCF8215-A116-38C5-D1C9-CE5775DDA19E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283945" y="137226"/>
                    <a:ext cx="4680970" cy="2864592"/>
                  </a:xfrm>
                  <a:prstGeom prst="rect">
                    <a:avLst/>
                  </a:prstGeom>
                </p:spPr>
              </p:pic>
              <p:sp>
                <p:nvSpPr>
                  <p:cNvPr id="153" name="직사각형 152">
                    <a:extLst>
                      <a:ext uri="{FF2B5EF4-FFF2-40B4-BE49-F238E27FC236}">
                        <a16:creationId xmlns:a16="http://schemas.microsoft.com/office/drawing/2014/main" id="{799C5987-1470-0357-9776-ED8BFF412DE7}"/>
                      </a:ext>
                    </a:extLst>
                  </p:cNvPr>
                  <p:cNvSpPr/>
                  <p:nvPr/>
                </p:nvSpPr>
                <p:spPr>
                  <a:xfrm>
                    <a:off x="8525162" y="1517850"/>
                    <a:ext cx="2235199" cy="1582599"/>
                  </a:xfrm>
                  <a:prstGeom prst="rect">
                    <a:avLst/>
                  </a:prstGeom>
                  <a:noFill/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ko-KR"/>
                    </a:defPPr>
                    <a:lvl1pPr marL="0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78898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57797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436696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915594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394493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873391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352290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31188" algn="l" defTabSz="957797" rtl="0" eaLnBrk="1" latinLnBrk="1" hangingPunct="1">
                      <a:defRPr sz="1875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ko-KR" altLang="en-US" dirty="0"/>
                  </a:p>
                </p:txBody>
              </p:sp>
            </p:grpSp>
            <p:grpSp>
              <p:nvGrpSpPr>
                <p:cNvPr id="156" name="그룹 155">
                  <a:extLst>
                    <a:ext uri="{FF2B5EF4-FFF2-40B4-BE49-F238E27FC236}">
                      <a16:creationId xmlns:a16="http://schemas.microsoft.com/office/drawing/2014/main" id="{1BFE6190-111C-9516-90DE-D64CF7C36D61}"/>
                    </a:ext>
                  </a:extLst>
                </p:cNvPr>
                <p:cNvGrpSpPr/>
                <p:nvPr/>
              </p:nvGrpSpPr>
              <p:grpSpPr>
                <a:xfrm>
                  <a:off x="8161461" y="424021"/>
                  <a:ext cx="2951516" cy="1247762"/>
                  <a:chOff x="8396438" y="340893"/>
                  <a:chExt cx="2412638" cy="1247762"/>
                </a:xfrm>
              </p:grpSpPr>
              <p:cxnSp>
                <p:nvCxnSpPr>
                  <p:cNvPr id="145" name="직선 화살표 연결선 144">
                    <a:extLst>
                      <a:ext uri="{FF2B5EF4-FFF2-40B4-BE49-F238E27FC236}">
                        <a16:creationId xmlns:a16="http://schemas.microsoft.com/office/drawing/2014/main" id="{0407DE38-C167-A0C5-9597-17B6D212D0F3}"/>
                      </a:ext>
                    </a:extLst>
                  </p:cNvPr>
                  <p:cNvCxnSpPr/>
                  <p:nvPr/>
                </p:nvCxnSpPr>
                <p:spPr>
                  <a:xfrm>
                    <a:off x="8729567" y="1231701"/>
                    <a:ext cx="1746380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직선 연결선 146">
                    <a:extLst>
                      <a:ext uri="{FF2B5EF4-FFF2-40B4-BE49-F238E27FC236}">
                        <a16:creationId xmlns:a16="http://schemas.microsoft.com/office/drawing/2014/main" id="{CA6162A5-1356-1DAE-57E5-D47095AD966C}"/>
                      </a:ext>
                    </a:extLst>
                  </p:cNvPr>
                  <p:cNvCxnSpPr/>
                  <p:nvPr/>
                </p:nvCxnSpPr>
                <p:spPr>
                  <a:xfrm>
                    <a:off x="8693730" y="877455"/>
                    <a:ext cx="0" cy="7112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직선 연결선 147">
                    <a:extLst>
                      <a:ext uri="{FF2B5EF4-FFF2-40B4-BE49-F238E27FC236}">
                        <a16:creationId xmlns:a16="http://schemas.microsoft.com/office/drawing/2014/main" id="{0545FADF-D6C7-A90A-2C00-B487D15C866E}"/>
                      </a:ext>
                    </a:extLst>
                  </p:cNvPr>
                  <p:cNvCxnSpPr/>
                  <p:nvPr/>
                </p:nvCxnSpPr>
                <p:spPr>
                  <a:xfrm>
                    <a:off x="10520835" y="877455"/>
                    <a:ext cx="0" cy="71120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94D4B386-2E81-C01D-2A20-7553179DEB6A}"/>
                      </a:ext>
                    </a:extLst>
                  </p:cNvPr>
                  <p:cNvSpPr txBox="1"/>
                  <p:nvPr/>
                </p:nvSpPr>
                <p:spPr>
                  <a:xfrm>
                    <a:off x="8396438" y="340893"/>
                    <a:ext cx="2412638" cy="9022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dirty="0"/>
                      <a:t>6 active cells (2/3π mode)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dirty="0"/>
                      <a:t>ΔΦ = 4π</a:t>
                    </a:r>
                  </a:p>
                </p:txBody>
              </p:sp>
            </p:grpSp>
          </p:grpSp>
          <p:grpSp>
            <p:nvGrpSpPr>
              <p:cNvPr id="184" name="그룹 183">
                <a:extLst>
                  <a:ext uri="{FF2B5EF4-FFF2-40B4-BE49-F238E27FC236}">
                    <a16:creationId xmlns:a16="http://schemas.microsoft.com/office/drawing/2014/main" id="{FAB85E29-D034-F9B5-8BB7-C8FB39F223F1}"/>
                  </a:ext>
                </a:extLst>
              </p:cNvPr>
              <p:cNvGrpSpPr/>
              <p:nvPr/>
            </p:nvGrpSpPr>
            <p:grpSpPr>
              <a:xfrm>
                <a:off x="9696145" y="1802618"/>
                <a:ext cx="970369" cy="1015454"/>
                <a:chOff x="9696145" y="1802618"/>
                <a:chExt cx="970369" cy="1015454"/>
              </a:xfrm>
              <a:solidFill>
                <a:srgbClr val="0000FF"/>
              </a:solidFill>
            </p:grpSpPr>
            <p:sp>
              <p:nvSpPr>
                <p:cNvPr id="161" name="화살표: 오른쪽 160">
                  <a:extLst>
                    <a:ext uri="{FF2B5EF4-FFF2-40B4-BE49-F238E27FC236}">
                      <a16:creationId xmlns:a16="http://schemas.microsoft.com/office/drawing/2014/main" id="{4BDB0253-5905-86FD-865F-3BF4B986AF62}"/>
                    </a:ext>
                  </a:extLst>
                </p:cNvPr>
                <p:cNvSpPr/>
                <p:nvPr/>
              </p:nvSpPr>
              <p:spPr>
                <a:xfrm flipH="1">
                  <a:off x="9912381" y="1802618"/>
                  <a:ext cx="572654" cy="245235"/>
                </a:xfrm>
                <a:prstGeom prst="rightArrow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0" name="화살표: 오른쪽 169">
                  <a:extLst>
                    <a:ext uri="{FF2B5EF4-FFF2-40B4-BE49-F238E27FC236}">
                      <a16:creationId xmlns:a16="http://schemas.microsoft.com/office/drawing/2014/main" id="{62E484F6-CAB2-F546-3CC8-F469E1D8F5DB}"/>
                    </a:ext>
                  </a:extLst>
                </p:cNvPr>
                <p:cNvSpPr/>
                <p:nvPr/>
              </p:nvSpPr>
              <p:spPr>
                <a:xfrm>
                  <a:off x="9912381" y="2572837"/>
                  <a:ext cx="572654" cy="245235"/>
                </a:xfrm>
                <a:prstGeom prst="rightArrow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82" name="그룹 181">
                  <a:extLst>
                    <a:ext uri="{FF2B5EF4-FFF2-40B4-BE49-F238E27FC236}">
                      <a16:creationId xmlns:a16="http://schemas.microsoft.com/office/drawing/2014/main" id="{68D2350C-699A-30C3-1903-00C7A45911CA}"/>
                    </a:ext>
                  </a:extLst>
                </p:cNvPr>
                <p:cNvGrpSpPr/>
                <p:nvPr/>
              </p:nvGrpSpPr>
              <p:grpSpPr>
                <a:xfrm>
                  <a:off x="9696145" y="2149146"/>
                  <a:ext cx="970369" cy="316111"/>
                  <a:chOff x="9696145" y="2149146"/>
                  <a:chExt cx="970369" cy="316111"/>
                </a:xfrm>
                <a:grpFill/>
              </p:grpSpPr>
              <p:sp>
                <p:nvSpPr>
                  <p:cNvPr id="176" name="화살표: 오른쪽 175">
                    <a:extLst>
                      <a:ext uri="{FF2B5EF4-FFF2-40B4-BE49-F238E27FC236}">
                        <a16:creationId xmlns:a16="http://schemas.microsoft.com/office/drawing/2014/main" id="{87B01B92-763D-1126-1F87-C36649B024D5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9660708" y="2184583"/>
                    <a:ext cx="316110" cy="245235"/>
                  </a:xfrm>
                  <a:prstGeom prst="right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9" name="화살표: 오른쪽 178">
                    <a:extLst>
                      <a:ext uri="{FF2B5EF4-FFF2-40B4-BE49-F238E27FC236}">
                        <a16:creationId xmlns:a16="http://schemas.microsoft.com/office/drawing/2014/main" id="{64461759-F9AB-7F7F-CF1B-C0191BCC7863}"/>
                      </a:ext>
                    </a:extLst>
                  </p:cNvPr>
                  <p:cNvSpPr/>
                  <p:nvPr/>
                </p:nvSpPr>
                <p:spPr>
                  <a:xfrm rot="16200000" flipH="1" flipV="1">
                    <a:off x="10385842" y="2184584"/>
                    <a:ext cx="316110" cy="245235"/>
                  </a:xfrm>
                  <a:prstGeom prst="right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83" name="그룹 182">
                <a:extLst>
                  <a:ext uri="{FF2B5EF4-FFF2-40B4-BE49-F238E27FC236}">
                    <a16:creationId xmlns:a16="http://schemas.microsoft.com/office/drawing/2014/main" id="{67690012-A8F0-236E-812C-CF5C37E3A183}"/>
                  </a:ext>
                </a:extLst>
              </p:cNvPr>
              <p:cNvGrpSpPr/>
              <p:nvPr/>
            </p:nvGrpSpPr>
            <p:grpSpPr>
              <a:xfrm>
                <a:off x="8552225" y="1802618"/>
                <a:ext cx="1006255" cy="1015454"/>
                <a:chOff x="8552225" y="1802618"/>
                <a:chExt cx="1006255" cy="1015454"/>
              </a:xfrm>
              <a:solidFill>
                <a:srgbClr val="0000FF"/>
              </a:solidFill>
            </p:grpSpPr>
            <p:sp>
              <p:nvSpPr>
                <p:cNvPr id="160" name="화살표: 오른쪽 159">
                  <a:extLst>
                    <a:ext uri="{FF2B5EF4-FFF2-40B4-BE49-F238E27FC236}">
                      <a16:creationId xmlns:a16="http://schemas.microsoft.com/office/drawing/2014/main" id="{D62C1BA4-C2B1-430A-6151-A6B4AF5C8054}"/>
                    </a:ext>
                  </a:extLst>
                </p:cNvPr>
                <p:cNvSpPr/>
                <p:nvPr/>
              </p:nvSpPr>
              <p:spPr>
                <a:xfrm flipH="1">
                  <a:off x="8794980" y="1802618"/>
                  <a:ext cx="572654" cy="245235"/>
                </a:xfrm>
                <a:prstGeom prst="rightArrow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1" name="화살표: 오른쪽 170">
                  <a:extLst>
                    <a:ext uri="{FF2B5EF4-FFF2-40B4-BE49-F238E27FC236}">
                      <a16:creationId xmlns:a16="http://schemas.microsoft.com/office/drawing/2014/main" id="{1B77F249-7AA4-F227-9AF1-4FF70CC23A66}"/>
                    </a:ext>
                  </a:extLst>
                </p:cNvPr>
                <p:cNvSpPr/>
                <p:nvPr/>
              </p:nvSpPr>
              <p:spPr>
                <a:xfrm>
                  <a:off x="8794980" y="2572837"/>
                  <a:ext cx="572654" cy="245235"/>
                </a:xfrm>
                <a:prstGeom prst="rightArrow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81" name="그룹 180">
                  <a:extLst>
                    <a:ext uri="{FF2B5EF4-FFF2-40B4-BE49-F238E27FC236}">
                      <a16:creationId xmlns:a16="http://schemas.microsoft.com/office/drawing/2014/main" id="{728663A1-69AB-D1FD-DD98-6755F15FD157}"/>
                    </a:ext>
                  </a:extLst>
                </p:cNvPr>
                <p:cNvGrpSpPr/>
                <p:nvPr/>
              </p:nvGrpSpPr>
              <p:grpSpPr>
                <a:xfrm>
                  <a:off x="8552225" y="2149146"/>
                  <a:ext cx="1006255" cy="316111"/>
                  <a:chOff x="8552225" y="2149146"/>
                  <a:chExt cx="1006255" cy="316111"/>
                </a:xfrm>
                <a:grpFill/>
              </p:grpSpPr>
              <p:sp>
                <p:nvSpPr>
                  <p:cNvPr id="178" name="화살표: 오른쪽 177">
                    <a:extLst>
                      <a:ext uri="{FF2B5EF4-FFF2-40B4-BE49-F238E27FC236}">
                        <a16:creationId xmlns:a16="http://schemas.microsoft.com/office/drawing/2014/main" id="{A499704C-9057-2AF4-C4C4-F79BB4CAD32B}"/>
                      </a:ext>
                    </a:extLst>
                  </p:cNvPr>
                  <p:cNvSpPr/>
                  <p:nvPr/>
                </p:nvSpPr>
                <p:spPr>
                  <a:xfrm rot="16200000" flipH="1" flipV="1">
                    <a:off x="9277808" y="2184583"/>
                    <a:ext cx="316110" cy="245235"/>
                  </a:xfrm>
                  <a:prstGeom prst="right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80" name="화살표: 오른쪽 179">
                    <a:extLst>
                      <a:ext uri="{FF2B5EF4-FFF2-40B4-BE49-F238E27FC236}">
                        <a16:creationId xmlns:a16="http://schemas.microsoft.com/office/drawing/2014/main" id="{DD457E53-D05D-2139-56C0-A0B691C52995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8516788" y="2184584"/>
                    <a:ext cx="316110" cy="245235"/>
                  </a:xfrm>
                  <a:prstGeom prst="rightArrow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C120C64-39B7-C1C2-C2A7-BEEB7D61E50B}"/>
                </a:ext>
              </a:extLst>
            </p:cNvPr>
            <p:cNvSpPr txBox="1"/>
            <p:nvPr/>
          </p:nvSpPr>
          <p:spPr>
            <a:xfrm>
              <a:off x="7115135" y="3687150"/>
              <a:ext cx="4758736" cy="46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>
                  <a:sym typeface="Wingdings" panose="05000000000000000000" pitchFamily="2" charset="2"/>
                </a:rPr>
                <a:t>&lt;E-field distribution&gt;</a:t>
              </a:r>
              <a:endParaRPr lang="en-US" altLang="ko-KR" dirty="0"/>
            </a:p>
          </p:txBody>
        </p:sp>
        <p:grpSp>
          <p:nvGrpSpPr>
            <p:cNvPr id="207" name="그룹 206">
              <a:extLst>
                <a:ext uri="{FF2B5EF4-FFF2-40B4-BE49-F238E27FC236}">
                  <a16:creationId xmlns:a16="http://schemas.microsoft.com/office/drawing/2014/main" id="{CBF62DB0-662E-61C0-5312-B2ADBC8ADE67}"/>
                </a:ext>
              </a:extLst>
            </p:cNvPr>
            <p:cNvGrpSpPr/>
            <p:nvPr/>
          </p:nvGrpSpPr>
          <p:grpSpPr>
            <a:xfrm>
              <a:off x="10574455" y="3267260"/>
              <a:ext cx="1312029" cy="469424"/>
              <a:chOff x="5618253" y="2634178"/>
              <a:chExt cx="1312029" cy="469424"/>
            </a:xfrm>
          </p:grpSpPr>
          <p:cxnSp>
            <p:nvCxnSpPr>
              <p:cNvPr id="205" name="직선 화살표 연결선 204">
                <a:extLst>
                  <a:ext uri="{FF2B5EF4-FFF2-40B4-BE49-F238E27FC236}">
                    <a16:creationId xmlns:a16="http://schemas.microsoft.com/office/drawing/2014/main" id="{ED79935E-CD67-6D4C-AF4A-9191C6A3C3BA}"/>
                  </a:ext>
                </a:extLst>
              </p:cNvPr>
              <p:cNvCxnSpPr/>
              <p:nvPr/>
            </p:nvCxnSpPr>
            <p:spPr>
              <a:xfrm flipH="1">
                <a:off x="5960463" y="3076322"/>
                <a:ext cx="9698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DE7DB43B-627E-BDF2-6225-95F88B78898B}"/>
                  </a:ext>
                </a:extLst>
              </p:cNvPr>
              <p:cNvSpPr txBox="1"/>
              <p:nvPr/>
            </p:nvSpPr>
            <p:spPr>
              <a:xfrm>
                <a:off x="5618253" y="2634178"/>
                <a:ext cx="660464" cy="46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b="1" dirty="0">
                    <a:sym typeface="Wingdings" panose="05000000000000000000" pitchFamily="2" charset="2"/>
                  </a:rPr>
                  <a:t>z</a:t>
                </a:r>
                <a:endParaRPr lang="en-US" altLang="ko-KR" dirty="0"/>
              </a:p>
            </p:txBody>
          </p:sp>
        </p:grpSp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109821F3-8BB3-A13B-9B39-31D961E749D2}"/>
                </a:ext>
              </a:extLst>
            </p:cNvPr>
            <p:cNvGrpSpPr/>
            <p:nvPr/>
          </p:nvGrpSpPr>
          <p:grpSpPr>
            <a:xfrm>
              <a:off x="7451253" y="5157548"/>
              <a:ext cx="4255840" cy="1586152"/>
              <a:chOff x="7451253" y="5157548"/>
              <a:chExt cx="4255840" cy="1586152"/>
            </a:xfrm>
          </p:grpSpPr>
          <p:sp>
            <p:nvSpPr>
              <p:cNvPr id="152" name="직사각형 151">
                <a:extLst>
                  <a:ext uri="{FF2B5EF4-FFF2-40B4-BE49-F238E27FC236}">
                    <a16:creationId xmlns:a16="http://schemas.microsoft.com/office/drawing/2014/main" id="{225759B0-3A7B-E57B-CC84-B1CA8CF1B656}"/>
                  </a:ext>
                </a:extLst>
              </p:cNvPr>
              <p:cNvSpPr/>
              <p:nvPr/>
            </p:nvSpPr>
            <p:spPr>
              <a:xfrm>
                <a:off x="7451253" y="5157548"/>
                <a:ext cx="1013005" cy="1586152"/>
              </a:xfrm>
              <a:prstGeom prst="rect">
                <a:avLst/>
              </a:prstGeom>
              <a:noFill/>
              <a:ln w="317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199" name="직사각형 198">
                <a:extLst>
                  <a:ext uri="{FF2B5EF4-FFF2-40B4-BE49-F238E27FC236}">
                    <a16:creationId xmlns:a16="http://schemas.microsoft.com/office/drawing/2014/main" id="{4D39F9A1-A9D1-6DFF-049B-46346AD3E9D3}"/>
                  </a:ext>
                </a:extLst>
              </p:cNvPr>
              <p:cNvSpPr/>
              <p:nvPr/>
            </p:nvSpPr>
            <p:spPr>
              <a:xfrm>
                <a:off x="10694088" y="5157548"/>
                <a:ext cx="1013005" cy="1586152"/>
              </a:xfrm>
              <a:prstGeom prst="rect">
                <a:avLst/>
              </a:prstGeom>
              <a:noFill/>
              <a:ln w="317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89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797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696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594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493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391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290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188" algn="l" defTabSz="957797" rtl="0" eaLnBrk="1" latinLnBrk="1" hangingPunct="1">
                  <a:defRPr sz="187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01" name="그림 200" descr="텍스트, 그래프, 라인, 도표이(가) 표시된 사진&#10;&#10;자동 생성된 설명">
            <a:extLst>
              <a:ext uri="{FF2B5EF4-FFF2-40B4-BE49-F238E27FC236}">
                <a16:creationId xmlns:a16="http://schemas.microsoft.com/office/drawing/2014/main" id="{27D9DB9B-3242-D0BB-8C05-EE11029C4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1" y="3503877"/>
            <a:ext cx="2715678" cy="1629406"/>
          </a:xfrm>
          <a:prstGeom prst="rect">
            <a:avLst/>
          </a:prstGeom>
        </p:spPr>
      </p:pic>
      <p:pic>
        <p:nvPicPr>
          <p:cNvPr id="202" name="그림 201" descr="텍스트, 그래프, 라인, 도표이(가) 표시된 사진&#10;&#10;자동 생성된 설명">
            <a:extLst>
              <a:ext uri="{FF2B5EF4-FFF2-40B4-BE49-F238E27FC236}">
                <a16:creationId xmlns:a16="http://schemas.microsoft.com/office/drawing/2014/main" id="{E12C8956-279D-BD1A-D847-64D6F0D34A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09" y="3503835"/>
            <a:ext cx="2715400" cy="1629240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A12CBBF-DD84-2B67-40D1-49B221796069}"/>
              </a:ext>
            </a:extLst>
          </p:cNvPr>
          <p:cNvCxnSpPr>
            <a:cxnSpLocks/>
          </p:cNvCxnSpPr>
          <p:nvPr/>
        </p:nvCxnSpPr>
        <p:spPr>
          <a:xfrm flipV="1">
            <a:off x="11881570" y="3280508"/>
            <a:ext cx="0" cy="44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7608136-8EA0-6BA7-17E8-1C37B86888E8}"/>
              </a:ext>
            </a:extLst>
          </p:cNvPr>
          <p:cNvSpPr txBox="1"/>
          <p:nvPr/>
        </p:nvSpPr>
        <p:spPr>
          <a:xfrm>
            <a:off x="11688730" y="3015306"/>
            <a:ext cx="660464" cy="46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ym typeface="Wingdings" panose="05000000000000000000" pitchFamily="2" charset="2"/>
              </a:rPr>
              <a:t>y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076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A6D8F-C91C-E25C-1906-5A0E3C4EC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C9823-B2D9-1911-F20C-630673EC5A78}"/>
                  </a:ext>
                </a:extLst>
              </p:cNvPr>
              <p:cNvSpPr txBox="1"/>
              <p:nvPr/>
            </p:nvSpPr>
            <p:spPr>
              <a:xfrm>
                <a:off x="109619" y="884232"/>
                <a:ext cx="6781535" cy="2116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800" b="1" dirty="0"/>
                  <a:t>Kick direction</a:t>
                </a:r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800" dirty="0"/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800" dirty="0"/>
                  <a:t>E</a:t>
                </a:r>
                <a:r>
                  <a:rPr lang="en-US" altLang="ko-KR" sz="1800" baseline="-25000" dirty="0"/>
                  <a:t>y</a:t>
                </a:r>
                <a:r>
                  <a:rPr lang="en-US" altLang="ko-KR" sz="1800" dirty="0"/>
                  <a:t> and </a:t>
                </a:r>
                <a:r>
                  <a:rPr lang="en-US" altLang="ko-KR" sz="1800" dirty="0" err="1"/>
                  <a:t>H</a:t>
                </a:r>
                <a:r>
                  <a:rPr lang="en-US" altLang="ko-KR" sz="1800" baseline="-25000" dirty="0" err="1"/>
                  <a:t>x</a:t>
                </a:r>
                <a:r>
                  <a:rPr lang="en-US" altLang="ko-KR" sz="1800" baseline="-25000" dirty="0"/>
                  <a:t> </a:t>
                </a:r>
                <a:r>
                  <a:rPr lang="en-US" altLang="ko-KR" sz="1800" dirty="0"/>
                  <a:t>were measured w.r.t z direction.</a:t>
                </a:r>
              </a:p>
              <a:p>
                <a:pPr marL="764648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ko-KR" sz="1800" dirty="0"/>
              </a:p>
              <a:p>
                <a:pPr marL="764648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sz="1800" u="sng" dirty="0"/>
                  <a:t>Beam will be kicked onto y direction. (E+B)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9C9823-B2D9-1911-F20C-630673EC5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9" y="884232"/>
                <a:ext cx="6781535" cy="2116285"/>
              </a:xfrm>
              <a:prstGeom prst="rect">
                <a:avLst/>
              </a:prstGeom>
              <a:blipFill>
                <a:blip r:embed="rId3"/>
                <a:stretch>
                  <a:fillRect l="-809" b="-37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>
            <a:extLst>
              <a:ext uri="{FF2B5EF4-FFF2-40B4-BE49-F238E27FC236}">
                <a16:creationId xmlns:a16="http://schemas.microsoft.com/office/drawing/2014/main" id="{D44ADE42-0886-FB35-511E-ED33B4D5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0. Review</a:t>
            </a:r>
          </a:p>
        </p:txBody>
      </p:sp>
      <p:sp>
        <p:nvSpPr>
          <p:cNvPr id="16" name="날짜 개체 틀 15">
            <a:extLst>
              <a:ext uri="{FF2B5EF4-FFF2-40B4-BE49-F238E27FC236}">
                <a16:creationId xmlns:a16="http://schemas.microsoft.com/office/drawing/2014/main" id="{FFC71378-4C27-80C0-B43D-9309551F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1502-FDE8-43B3-A38A-E17D7A26E741}" type="datetime1">
              <a:rPr lang="ko-KR" altLang="en-US" smtClean="0"/>
              <a:t>2024-11-08</a:t>
            </a:fld>
            <a:endParaRPr lang="ko-KR" altLang="en-US"/>
          </a:p>
        </p:txBody>
      </p:sp>
      <p:sp>
        <p:nvSpPr>
          <p:cNvPr id="17" name="슬라이드 번호 개체 틀 16">
            <a:extLst>
              <a:ext uri="{FF2B5EF4-FFF2-40B4-BE49-F238E27FC236}">
                <a16:creationId xmlns:a16="http://schemas.microsoft.com/office/drawing/2014/main" id="{57CEB475-C4A2-DDC0-83B4-1513B8A0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4</a:t>
            </a:fld>
            <a:endParaRPr lang="ko-KR" altLang="en-US" dirty="0"/>
          </a:p>
        </p:txBody>
      </p: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72C676F0-FE49-DA38-AC07-AC23DC9C4771}"/>
              </a:ext>
            </a:extLst>
          </p:cNvPr>
          <p:cNvGrpSpPr/>
          <p:nvPr/>
        </p:nvGrpSpPr>
        <p:grpSpPr>
          <a:xfrm>
            <a:off x="6298823" y="188832"/>
            <a:ext cx="5783558" cy="2936601"/>
            <a:chOff x="6781796" y="3908207"/>
            <a:chExt cx="5322709" cy="2702605"/>
          </a:xfrm>
        </p:grpSpPr>
        <p:pic>
          <p:nvPicPr>
            <p:cNvPr id="217" name="그림 216" descr="텍스트, 라인, 도표, 그래프이(가) 표시된 사진&#10;&#10;자동 생성된 설명">
              <a:extLst>
                <a:ext uri="{FF2B5EF4-FFF2-40B4-BE49-F238E27FC236}">
                  <a16:creationId xmlns:a16="http://schemas.microsoft.com/office/drawing/2014/main" id="{2103168E-D915-4CFF-981E-01C6A66B3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3485" y="3908207"/>
              <a:ext cx="4712197" cy="2702605"/>
            </a:xfrm>
            <a:prstGeom prst="rect">
              <a:avLst/>
            </a:prstGeom>
          </p:spPr>
        </p:pic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F015839E-4004-DDEA-5146-3C1B236B3982}"/>
                </a:ext>
              </a:extLst>
            </p:cNvPr>
            <p:cNvSpPr txBox="1"/>
            <p:nvPr/>
          </p:nvSpPr>
          <p:spPr>
            <a:xfrm>
              <a:off x="6781796" y="5032363"/>
              <a:ext cx="445870" cy="41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800" b="1" dirty="0">
                  <a:solidFill>
                    <a:srgbClr val="0000FF"/>
                  </a:solidFill>
                </a:rPr>
                <a:t>E</a:t>
              </a:r>
              <a:r>
                <a:rPr lang="en-US" altLang="ko-KR" sz="1800" b="1" baseline="-25000" dirty="0">
                  <a:solidFill>
                    <a:srgbClr val="0000FF"/>
                  </a:solidFill>
                </a:rPr>
                <a:t>y</a:t>
              </a:r>
              <a:r>
                <a:rPr lang="en-US" altLang="ko-KR" sz="1800" b="1" dirty="0">
                  <a:solidFill>
                    <a:srgbClr val="0000FF"/>
                  </a:solidFill>
                </a:rPr>
                <a:t> </a:t>
              </a:r>
              <a:endParaRPr lang="en-US" altLang="ko-KR" sz="1800" dirty="0">
                <a:solidFill>
                  <a:srgbClr val="0000FF"/>
                </a:solidFill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E401C5E2-6AD0-F43B-4ACA-1EFD5F72B17E}"/>
                </a:ext>
              </a:extLst>
            </p:cNvPr>
            <p:cNvSpPr txBox="1"/>
            <p:nvPr/>
          </p:nvSpPr>
          <p:spPr>
            <a:xfrm>
              <a:off x="11658635" y="5032363"/>
              <a:ext cx="445870" cy="418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800" b="1" dirty="0" err="1">
                  <a:solidFill>
                    <a:srgbClr val="FF0000"/>
                  </a:solidFill>
                </a:rPr>
                <a:t>H</a:t>
              </a:r>
              <a:r>
                <a:rPr lang="en-US" altLang="ko-KR" sz="1800" b="1" baseline="-25000" dirty="0" err="1">
                  <a:solidFill>
                    <a:srgbClr val="FF0000"/>
                  </a:solidFill>
                </a:rPr>
                <a:t>x</a:t>
              </a:r>
              <a:endParaRPr lang="en-US" altLang="ko-KR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2" name="그림 221">
            <a:extLst>
              <a:ext uri="{FF2B5EF4-FFF2-40B4-BE49-F238E27FC236}">
                <a16:creationId xmlns:a16="http://schemas.microsoft.com/office/drawing/2014/main" id="{D1AD1159-BB69-5C9E-5FC1-71F16FE70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26" y="3732414"/>
            <a:ext cx="5568861" cy="2548304"/>
          </a:xfrm>
          <a:prstGeom prst="rect">
            <a:avLst/>
          </a:prstGeom>
        </p:spPr>
      </p:pic>
      <p:sp>
        <p:nvSpPr>
          <p:cNvPr id="223" name="TextBox 222">
            <a:extLst>
              <a:ext uri="{FF2B5EF4-FFF2-40B4-BE49-F238E27FC236}">
                <a16:creationId xmlns:a16="http://schemas.microsoft.com/office/drawing/2014/main" id="{3071D6C2-8E8B-6EDC-DD44-97797FE02217}"/>
              </a:ext>
            </a:extLst>
          </p:cNvPr>
          <p:cNvSpPr txBox="1"/>
          <p:nvPr/>
        </p:nvSpPr>
        <p:spPr>
          <a:xfrm>
            <a:off x="109619" y="3520257"/>
            <a:ext cx="98740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b="1" dirty="0"/>
              <a:t>&lt;Ref.&gt;</a:t>
            </a:r>
            <a:endParaRPr lang="en-US" altLang="ko-KR" sz="1800" dirty="0"/>
          </a:p>
        </p:txBody>
      </p:sp>
      <p:sp>
        <p:nvSpPr>
          <p:cNvPr id="224" name="화살표: 오른쪽 223">
            <a:extLst>
              <a:ext uri="{FF2B5EF4-FFF2-40B4-BE49-F238E27FC236}">
                <a16:creationId xmlns:a16="http://schemas.microsoft.com/office/drawing/2014/main" id="{44F6F286-2FD2-05EA-C817-CFC7857C732A}"/>
              </a:ext>
            </a:extLst>
          </p:cNvPr>
          <p:cNvSpPr/>
          <p:nvPr/>
        </p:nvSpPr>
        <p:spPr>
          <a:xfrm>
            <a:off x="6216715" y="3974471"/>
            <a:ext cx="914400" cy="206419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9DF6E68-009D-CBC6-0466-942E88BE7D91}"/>
              </a:ext>
            </a:extLst>
          </p:cNvPr>
          <p:cNvSpPr txBox="1"/>
          <p:nvPr/>
        </p:nvSpPr>
        <p:spPr>
          <a:xfrm>
            <a:off x="6298823" y="4519162"/>
            <a:ext cx="6781535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b="1" dirty="0"/>
              <a:t>To simulate TCAV into </a:t>
            </a:r>
            <a:r>
              <a:rPr lang="en-US" altLang="ko-KR" sz="1800" b="1" dirty="0" err="1"/>
              <a:t>elabs</a:t>
            </a:r>
            <a:r>
              <a:rPr lang="en-US" altLang="ko-KR" sz="1800" b="1" dirty="0"/>
              <a:t> beamline,</a:t>
            </a:r>
          </a:p>
          <a:p>
            <a:pPr algn="ctr">
              <a:lnSpc>
                <a:spcPct val="150000"/>
              </a:lnSpc>
            </a:pPr>
            <a:r>
              <a:rPr lang="en-US" altLang="ko-KR" sz="1800" b="1" dirty="0"/>
              <a:t>need to know how to define TCAV in ASTRA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15325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E9E67-9FCD-9495-643D-E97D82CC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8F29D0-D06E-A35F-F1DB-6E24296A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Milestone to get resolution by simulation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F3FBE1FB-7AF6-D6E2-3107-5F0B54DA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FCC-F632-4CC3-A2E8-B45FA24A8A55}" type="datetime1">
              <a:rPr lang="ko-KR" altLang="en-US" smtClean="0"/>
              <a:t>2024-11-08</a:t>
            </a:fld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FF17A88-4C41-3644-2F58-37A27500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0ACBC51A-0053-088C-6EC5-1706171A6BD2}"/>
              </a:ext>
            </a:extLst>
          </p:cNvPr>
          <p:cNvSpPr/>
          <p:nvPr/>
        </p:nvSpPr>
        <p:spPr>
          <a:xfrm>
            <a:off x="7688226" y="2424642"/>
            <a:ext cx="2337196" cy="2174640"/>
          </a:xfrm>
          <a:prstGeom prst="rightArrow">
            <a:avLst>
              <a:gd name="adj1" fmla="val 50000"/>
              <a:gd name="adj2" fmla="val 47288"/>
            </a:avLst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D29ADBF9-4DD1-B538-F94B-7EFBC641F8D5}"/>
              </a:ext>
            </a:extLst>
          </p:cNvPr>
          <p:cNvSpPr/>
          <p:nvPr/>
        </p:nvSpPr>
        <p:spPr>
          <a:xfrm>
            <a:off x="4600589" y="2424642"/>
            <a:ext cx="2337196" cy="2174640"/>
          </a:xfrm>
          <a:prstGeom prst="rightArrow">
            <a:avLst>
              <a:gd name="adj1" fmla="val 50000"/>
              <a:gd name="adj2" fmla="val 47288"/>
            </a:avLst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9DD97783-171C-84A7-9433-49F18115502F}"/>
              </a:ext>
            </a:extLst>
          </p:cNvPr>
          <p:cNvSpPr/>
          <p:nvPr/>
        </p:nvSpPr>
        <p:spPr>
          <a:xfrm>
            <a:off x="1574602" y="2424642"/>
            <a:ext cx="2337196" cy="2174640"/>
          </a:xfrm>
          <a:prstGeom prst="rightArrow">
            <a:avLst>
              <a:gd name="adj1" fmla="val 50000"/>
              <a:gd name="adj2" fmla="val 47288"/>
            </a:avLst>
          </a:prstGeom>
          <a:solidFill>
            <a:schemeClr val="dk1">
              <a:alpha val="4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810598E-DBE1-3FEA-3D98-D76AE37161A4}"/>
              </a:ext>
            </a:extLst>
          </p:cNvPr>
          <p:cNvGrpSpPr/>
          <p:nvPr/>
        </p:nvGrpSpPr>
        <p:grpSpPr>
          <a:xfrm>
            <a:off x="198770" y="2746703"/>
            <a:ext cx="11600107" cy="1460810"/>
            <a:chOff x="388893" y="1723662"/>
            <a:chExt cx="11600107" cy="146081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D57E223E-D07A-60C4-7E7A-C7825DF24CA8}"/>
                </a:ext>
              </a:extLst>
            </p:cNvPr>
            <p:cNvSpPr/>
            <p:nvPr/>
          </p:nvSpPr>
          <p:spPr>
            <a:xfrm>
              <a:off x="388893" y="1723662"/>
              <a:ext cx="2337196" cy="14608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Definition TCAV in ASTRA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39E34039-2418-EF39-4313-C1257F7797DE}"/>
                </a:ext>
              </a:extLst>
            </p:cNvPr>
            <p:cNvSpPr/>
            <p:nvPr/>
          </p:nvSpPr>
          <p:spPr>
            <a:xfrm>
              <a:off x="3476530" y="1723662"/>
              <a:ext cx="2337196" cy="14608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Scaling TCAV to </a:t>
              </a:r>
              <a:r>
                <a:rPr kumimoji="0" lang="en-US" altLang="ko-KR" sz="20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elabs</a:t>
              </a:r>
              <a:endParaRPr kumimoji="0" lang="en-US" altLang="ko-KR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CF8B9BF-9DD6-3BF5-3551-D9E43C2B0B44}"/>
                </a:ext>
              </a:extLst>
            </p:cNvPr>
            <p:cNvSpPr/>
            <p:nvPr/>
          </p:nvSpPr>
          <p:spPr>
            <a:xfrm>
              <a:off x="6564167" y="1723662"/>
              <a:ext cx="2337196" cy="14608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>
                  <a:latin typeface="맑은 고딕"/>
                  <a:ea typeface="맑은 고딕" panose="020B0503020000020004" pitchFamily="50" charset="-127"/>
                </a:rPr>
                <a:t>Simulation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>
                  <a:latin typeface="맑은 고딕"/>
                  <a:ea typeface="맑은 고딕" panose="020B0503020000020004" pitchFamily="50" charset="-127"/>
                </a:rPr>
                <a:t>(MAD-X, ASTRA)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5DD06DB-1886-3EAE-F8C8-43BB8A1DCA0A}"/>
                </a:ext>
              </a:extLst>
            </p:cNvPr>
            <p:cNvSpPr/>
            <p:nvPr/>
          </p:nvSpPr>
          <p:spPr>
            <a:xfrm>
              <a:off x="9651804" y="1723662"/>
              <a:ext cx="2337196" cy="146081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>
                  <a:latin typeface="맑은 고딕"/>
                  <a:ea typeface="맑은 고딕" panose="020B0503020000020004" pitchFamily="50" charset="-127"/>
                </a:rPr>
                <a:t>Resolution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calculation</a:t>
              </a: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02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1. How to design TCAV in ASTRA</a:t>
            </a:r>
            <a:endParaRPr lang="en-US" altLang="ko-K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F6DAE-F0D6-039D-3567-1999BD4A6A9A}"/>
              </a:ext>
            </a:extLst>
          </p:cNvPr>
          <p:cNvSpPr txBox="1"/>
          <p:nvPr/>
        </p:nvSpPr>
        <p:spPr>
          <a:xfrm>
            <a:off x="348645" y="735853"/>
            <a:ext cx="11564389" cy="5630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b="1" dirty="0">
                <a:sym typeface="Wingdings" panose="05000000000000000000" pitchFamily="2" charset="2"/>
              </a:rPr>
              <a:t>3D field map components are required.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b="1" dirty="0">
                <a:sym typeface="Wingdings" panose="05000000000000000000" pitchFamily="2" charset="2"/>
              </a:rPr>
              <a:t>Transform CST data </a:t>
            </a:r>
            <a:r>
              <a:rPr lang="ko-KR" altLang="en-US" b="1" dirty="0">
                <a:sym typeface="Wingdings" panose="05000000000000000000" pitchFamily="2" charset="2"/>
              </a:rPr>
              <a:t>→</a:t>
            </a:r>
            <a:r>
              <a:rPr lang="en-US" altLang="ko-KR" b="1" dirty="0">
                <a:sym typeface="Wingdings" panose="05000000000000000000" pitchFamily="2" charset="2"/>
              </a:rPr>
              <a:t> 3D field map format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b="1" dirty="0">
                <a:sym typeface="Wingdings" panose="05000000000000000000" pitchFamily="2" charset="2"/>
              </a:rPr>
              <a:t>Store total 12 data</a:t>
            </a:r>
          </a:p>
          <a:p>
            <a:pPr marL="82179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sym typeface="Wingdings" panose="05000000000000000000" pitchFamily="2" charset="2"/>
              </a:rPr>
              <a:t>Both Re and </a:t>
            </a:r>
            <a:r>
              <a:rPr lang="en-US" altLang="ko-KR" sz="1800" dirty="0" err="1">
                <a:sym typeface="Wingdings" panose="05000000000000000000" pitchFamily="2" charset="2"/>
              </a:rPr>
              <a:t>Im</a:t>
            </a:r>
            <a:r>
              <a:rPr lang="en-US" altLang="ko-KR" sz="1800" dirty="0">
                <a:sym typeface="Wingdings" panose="05000000000000000000" pitchFamily="2" charset="2"/>
              </a:rPr>
              <a:t> field components.</a:t>
            </a:r>
          </a:p>
          <a:p>
            <a:pPr marL="82179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sym typeface="Wingdings" panose="05000000000000000000" pitchFamily="2" charset="2"/>
              </a:rPr>
              <a:t>If</a:t>
            </a:r>
            <a:r>
              <a:rPr lang="ko-KR" altLang="en-US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you are missing just single component….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B8FC220-AE5A-8CA4-8D7F-E5A3F96C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FCC-F632-4CC3-A2E8-B45FA24A8A55}" type="datetime1">
              <a:rPr lang="ko-KR" altLang="en-US" smtClean="0"/>
              <a:t>2024-11-08</a:t>
            </a:fld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C64D1D-E66A-E269-66BF-DEA12811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1F2B58A1-73AC-3A14-0578-E9727EA365AB}"/>
              </a:ext>
            </a:extLst>
          </p:cNvPr>
          <p:cNvGrpSpPr/>
          <p:nvPr/>
        </p:nvGrpSpPr>
        <p:grpSpPr>
          <a:xfrm>
            <a:off x="566946" y="956037"/>
            <a:ext cx="11365965" cy="4597356"/>
            <a:chOff x="566946" y="1137012"/>
            <a:chExt cx="11365965" cy="4597356"/>
          </a:xfrm>
        </p:grpSpPr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1A25A6DA-62CB-EE51-13CE-5401C907D179}"/>
                </a:ext>
              </a:extLst>
            </p:cNvPr>
            <p:cNvGrpSpPr/>
            <p:nvPr/>
          </p:nvGrpSpPr>
          <p:grpSpPr>
            <a:xfrm>
              <a:off x="566946" y="2322193"/>
              <a:ext cx="4595604" cy="2717565"/>
              <a:chOff x="3348244" y="3429175"/>
              <a:chExt cx="6100558" cy="3607504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A40B2662-8390-D93D-8F28-ED2634E01D66}"/>
                  </a:ext>
                </a:extLst>
              </p:cNvPr>
              <p:cNvSpPr/>
              <p:nvPr/>
            </p:nvSpPr>
            <p:spPr>
              <a:xfrm>
                <a:off x="3348244" y="3429175"/>
                <a:ext cx="6100558" cy="30637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87" name="그룹 86">
                <a:extLst>
                  <a:ext uri="{FF2B5EF4-FFF2-40B4-BE49-F238E27FC236}">
                    <a16:creationId xmlns:a16="http://schemas.microsoft.com/office/drawing/2014/main" id="{EF617CAA-76F9-F040-866A-09E4EEF0B03C}"/>
                  </a:ext>
                </a:extLst>
              </p:cNvPr>
              <p:cNvGrpSpPr/>
              <p:nvPr/>
            </p:nvGrpSpPr>
            <p:grpSpPr>
              <a:xfrm>
                <a:off x="3495928" y="3508484"/>
                <a:ext cx="5826380" cy="2833091"/>
                <a:chOff x="3495928" y="3657221"/>
                <a:chExt cx="5826380" cy="2833091"/>
              </a:xfrm>
            </p:grpSpPr>
            <p:sp>
              <p:nvSpPr>
                <p:cNvPr id="69" name="Rectangle 13">
                  <a:extLst>
                    <a:ext uri="{FF2B5EF4-FFF2-40B4-BE49-F238E27FC236}">
                      <a16:creationId xmlns:a16="http://schemas.microsoft.com/office/drawing/2014/main" id="{76FA02A5-45D5-6875-CBD7-5D9C9D707032}"/>
                    </a:ext>
                  </a:extLst>
                </p:cNvPr>
                <p:cNvSpPr/>
                <p:nvPr/>
              </p:nvSpPr>
              <p:spPr>
                <a:xfrm>
                  <a:off x="3495929" y="3659268"/>
                  <a:ext cx="1482705" cy="501384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Position</a:t>
                  </a:r>
                </a:p>
              </p:txBody>
            </p:sp>
            <p:sp>
              <p:nvSpPr>
                <p:cNvPr id="70" name="Rectangle 13">
                  <a:extLst>
                    <a:ext uri="{FF2B5EF4-FFF2-40B4-BE49-F238E27FC236}">
                      <a16:creationId xmlns:a16="http://schemas.microsoft.com/office/drawing/2014/main" id="{84750D37-DC1A-9544-C67D-FBA45A97BD67}"/>
                    </a:ext>
                  </a:extLst>
                </p:cNvPr>
                <p:cNvSpPr/>
                <p:nvPr/>
              </p:nvSpPr>
              <p:spPr>
                <a:xfrm>
                  <a:off x="3495928" y="4311951"/>
                  <a:ext cx="1482704" cy="217836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101" name="Rectangle 13">
                  <a:extLst>
                    <a:ext uri="{FF2B5EF4-FFF2-40B4-BE49-F238E27FC236}">
                      <a16:creationId xmlns:a16="http://schemas.microsoft.com/office/drawing/2014/main" id="{68F6C822-2B3A-3071-0DCE-FDC548A01C41}"/>
                    </a:ext>
                  </a:extLst>
                </p:cNvPr>
                <p:cNvSpPr/>
                <p:nvPr/>
              </p:nvSpPr>
              <p:spPr>
                <a:xfrm>
                  <a:off x="5126321" y="3657221"/>
                  <a:ext cx="4195987" cy="50343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Field(</a:t>
                  </a:r>
                  <a:r>
                    <a:rPr lang="en-US" sz="18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sz="1800" kern="0" baseline="-25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en-US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ko-KR" altLang="en-US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8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ko-KR" sz="1800" kern="0" baseline="-25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  <a:r>
                    <a:rPr lang="en-US" altLang="ko-KR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ko-KR" altLang="en-US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altLang="ko-KR" sz="1800" kern="0" baseline="-25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  <a:r>
                    <a:rPr lang="en-US" altLang="ko-KR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Rectangle 13">
                  <a:extLst>
                    <a:ext uri="{FF2B5EF4-FFF2-40B4-BE49-F238E27FC236}">
                      <a16:creationId xmlns:a16="http://schemas.microsoft.com/office/drawing/2014/main" id="{8C22979C-AAC0-FFD3-EA9A-ADAAB1C6B71A}"/>
                    </a:ext>
                  </a:extLst>
                </p:cNvPr>
                <p:cNvSpPr/>
                <p:nvPr/>
              </p:nvSpPr>
              <p:spPr>
                <a:xfrm>
                  <a:off x="5145671" y="4311951"/>
                  <a:ext cx="592202" cy="217836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sz="1600" kern="0" baseline="-25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Rectangle 13">
                  <a:extLst>
                    <a:ext uri="{FF2B5EF4-FFF2-40B4-BE49-F238E27FC236}">
                      <a16:creationId xmlns:a16="http://schemas.microsoft.com/office/drawing/2014/main" id="{88CD6469-D2FF-8B7B-23A0-EA0107CE6E90}"/>
                    </a:ext>
                  </a:extLst>
                </p:cNvPr>
                <p:cNvSpPr/>
                <p:nvPr/>
              </p:nvSpPr>
              <p:spPr>
                <a:xfrm>
                  <a:off x="5806022" y="4311951"/>
                  <a:ext cx="592202" cy="217836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Im</a:t>
                  </a:r>
                  <a:endPara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sz="1600" kern="0" baseline="-25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13">
                  <a:extLst>
                    <a:ext uri="{FF2B5EF4-FFF2-40B4-BE49-F238E27FC236}">
                      <a16:creationId xmlns:a16="http://schemas.microsoft.com/office/drawing/2014/main" id="{1B40FD31-F03A-91E3-6648-B7E5EF98231B}"/>
                    </a:ext>
                  </a:extLst>
                </p:cNvPr>
                <p:cNvSpPr/>
                <p:nvPr/>
              </p:nvSpPr>
              <p:spPr>
                <a:xfrm>
                  <a:off x="6593972" y="4311951"/>
                  <a:ext cx="592203" cy="217836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sz="1600" kern="0" baseline="-25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13">
                  <a:extLst>
                    <a:ext uri="{FF2B5EF4-FFF2-40B4-BE49-F238E27FC236}">
                      <a16:creationId xmlns:a16="http://schemas.microsoft.com/office/drawing/2014/main" id="{376C31E7-58A8-13D8-0B31-8E15FA0C5612}"/>
                    </a:ext>
                  </a:extLst>
                </p:cNvPr>
                <p:cNvSpPr/>
                <p:nvPr/>
              </p:nvSpPr>
              <p:spPr>
                <a:xfrm>
                  <a:off x="7263592" y="4311951"/>
                  <a:ext cx="592202" cy="217836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Im</a:t>
                  </a:r>
                  <a:endPara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sz="1600" kern="0" baseline="-2500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Rectangle 13">
                  <a:extLst>
                    <a:ext uri="{FF2B5EF4-FFF2-40B4-BE49-F238E27FC236}">
                      <a16:creationId xmlns:a16="http://schemas.microsoft.com/office/drawing/2014/main" id="{624EDC20-F383-4C32-9B99-FB8B2D41616A}"/>
                    </a:ext>
                  </a:extLst>
                </p:cNvPr>
                <p:cNvSpPr/>
                <p:nvPr/>
              </p:nvSpPr>
              <p:spPr>
                <a:xfrm>
                  <a:off x="8055464" y="4311951"/>
                  <a:ext cx="592203" cy="217836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sz="1600" kern="0" baseline="-25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Rectangle 13">
                  <a:extLst>
                    <a:ext uri="{FF2B5EF4-FFF2-40B4-BE49-F238E27FC236}">
                      <a16:creationId xmlns:a16="http://schemas.microsoft.com/office/drawing/2014/main" id="{E4449663-D4E8-A152-E93D-C38D41D9F620}"/>
                    </a:ext>
                  </a:extLst>
                </p:cNvPr>
                <p:cNvSpPr/>
                <p:nvPr/>
              </p:nvSpPr>
              <p:spPr>
                <a:xfrm>
                  <a:off x="8725084" y="4311951"/>
                  <a:ext cx="592202" cy="2178361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 err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Im</a:t>
                  </a:r>
                  <a:endPara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  <a:r>
                    <a:rPr lang="en-US" sz="1600" kern="0" baseline="-250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B681932-15F7-061B-DCCC-42F146FE2C94}"/>
                  </a:ext>
                </a:extLst>
              </p:cNvPr>
              <p:cNvSpPr txBox="1"/>
              <p:nvPr/>
            </p:nvSpPr>
            <p:spPr>
              <a:xfrm>
                <a:off x="3866657" y="6505542"/>
                <a:ext cx="5063732" cy="531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&lt;CST 3D data format&gt;</a:t>
                </a:r>
                <a:endPara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4" name="그룹 153">
              <a:extLst>
                <a:ext uri="{FF2B5EF4-FFF2-40B4-BE49-F238E27FC236}">
                  <a16:creationId xmlns:a16="http://schemas.microsoft.com/office/drawing/2014/main" id="{85D9B8D3-4660-4774-121F-A81B84B5FEFA}"/>
                </a:ext>
              </a:extLst>
            </p:cNvPr>
            <p:cNvGrpSpPr/>
            <p:nvPr/>
          </p:nvGrpSpPr>
          <p:grpSpPr>
            <a:xfrm>
              <a:off x="678198" y="1137012"/>
              <a:ext cx="11254713" cy="4597356"/>
              <a:chOff x="-163782" y="1116079"/>
              <a:chExt cx="11254713" cy="4597356"/>
            </a:xfrm>
          </p:grpSpPr>
          <p:sp>
            <p:nvSpPr>
              <p:cNvPr id="104" name="직사각형 103">
                <a:extLst>
                  <a:ext uri="{FF2B5EF4-FFF2-40B4-BE49-F238E27FC236}">
                    <a16:creationId xmlns:a16="http://schemas.microsoft.com/office/drawing/2014/main" id="{7E5B124D-993A-3DE4-2705-937E6D96ADF2}"/>
                  </a:ext>
                </a:extLst>
              </p:cNvPr>
              <p:cNvSpPr/>
              <p:nvPr/>
            </p:nvSpPr>
            <p:spPr>
              <a:xfrm>
                <a:off x="6405771" y="1116079"/>
                <a:ext cx="4595604" cy="419724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grpSp>
            <p:nvGrpSpPr>
              <p:cNvPr id="151" name="그룹 150">
                <a:extLst>
                  <a:ext uri="{FF2B5EF4-FFF2-40B4-BE49-F238E27FC236}">
                    <a16:creationId xmlns:a16="http://schemas.microsoft.com/office/drawing/2014/main" id="{3AFCB434-E8F8-B116-0AE3-BE8EF093DAB6}"/>
                  </a:ext>
                </a:extLst>
              </p:cNvPr>
              <p:cNvGrpSpPr/>
              <p:nvPr/>
            </p:nvGrpSpPr>
            <p:grpSpPr>
              <a:xfrm>
                <a:off x="-163782" y="1237690"/>
                <a:ext cx="10965132" cy="1918031"/>
                <a:chOff x="-163782" y="1237690"/>
                <a:chExt cx="10965132" cy="1918031"/>
              </a:xfrm>
            </p:grpSpPr>
            <p:sp>
              <p:nvSpPr>
                <p:cNvPr id="111" name="Rectangle 13">
                  <a:extLst>
                    <a:ext uri="{FF2B5EF4-FFF2-40B4-BE49-F238E27FC236}">
                      <a16:creationId xmlns:a16="http://schemas.microsoft.com/office/drawing/2014/main" id="{2E2EC0FE-2F97-5EAD-A199-0839CC15A18D}"/>
                    </a:ext>
                  </a:extLst>
                </p:cNvPr>
                <p:cNvSpPr/>
                <p:nvPr/>
              </p:nvSpPr>
              <p:spPr>
                <a:xfrm>
                  <a:off x="7759096" y="1238347"/>
                  <a:ext cx="3042254" cy="739720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0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Position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20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164" name="Rectangle 13">
                  <a:extLst>
                    <a:ext uri="{FF2B5EF4-FFF2-40B4-BE49-F238E27FC236}">
                      <a16:creationId xmlns:a16="http://schemas.microsoft.com/office/drawing/2014/main" id="{301BEF42-47AF-33DC-69E4-4D05E58FE811}"/>
                    </a:ext>
                  </a:extLst>
                </p:cNvPr>
                <p:cNvSpPr/>
                <p:nvPr/>
              </p:nvSpPr>
              <p:spPr>
                <a:xfrm>
                  <a:off x="6489837" y="1237690"/>
                  <a:ext cx="537024" cy="739720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</a:p>
              </p:txBody>
            </p:sp>
            <p:sp>
              <p:nvSpPr>
                <p:cNvPr id="107" name="Rectangle 13">
                  <a:extLst>
                    <a:ext uri="{FF2B5EF4-FFF2-40B4-BE49-F238E27FC236}">
                      <a16:creationId xmlns:a16="http://schemas.microsoft.com/office/drawing/2014/main" id="{18C492A2-BCC3-3582-C699-344F4AEA610A}"/>
                    </a:ext>
                  </a:extLst>
                </p:cNvPr>
                <p:cNvSpPr/>
                <p:nvPr/>
              </p:nvSpPr>
              <p:spPr>
                <a:xfrm>
                  <a:off x="6893284" y="1238347"/>
                  <a:ext cx="730114" cy="739720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#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of </a:t>
                  </a: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posi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165" name="Rectangle 13">
                  <a:extLst>
                    <a:ext uri="{FF2B5EF4-FFF2-40B4-BE49-F238E27FC236}">
                      <a16:creationId xmlns:a16="http://schemas.microsoft.com/office/drawing/2014/main" id="{AB402C42-72FB-9485-9B20-9157550A851B}"/>
                    </a:ext>
                  </a:extLst>
                </p:cNvPr>
                <p:cNvSpPr/>
                <p:nvPr/>
              </p:nvSpPr>
              <p:spPr>
                <a:xfrm>
                  <a:off x="-163782" y="2848178"/>
                  <a:ext cx="1116934" cy="307543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     y     z</a:t>
                  </a: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6F1AB47-CBF5-4692-00F0-BE1965859573}"/>
                  </a:ext>
                </a:extLst>
              </p:cNvPr>
              <p:cNvSpPr txBox="1"/>
              <p:nvPr/>
            </p:nvSpPr>
            <p:spPr>
              <a:xfrm>
                <a:off x="6489837" y="5313325"/>
                <a:ext cx="44274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&lt;ASTRA </a:t>
                </a:r>
                <a:r>
                  <a:rPr lang="en-US" altLang="ko-KR" sz="2000" b="1" kern="0" dirty="0">
                    <a:solidFill>
                      <a:prstClr val="black"/>
                    </a:solidFill>
                  </a:rPr>
                  <a:t>3D field map</a:t>
                </a:r>
                <a:r>
                  <a:rPr kumimoji="0" lang="en-US" altLang="ko-KR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format&gt;</a:t>
                </a:r>
                <a:endPara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3" name="그룹 152">
                <a:extLst>
                  <a:ext uri="{FF2B5EF4-FFF2-40B4-BE49-F238E27FC236}">
                    <a16:creationId xmlns:a16="http://schemas.microsoft.com/office/drawing/2014/main" id="{6FC27933-1475-26AF-4AC3-991553CF9301}"/>
                  </a:ext>
                </a:extLst>
              </p:cNvPr>
              <p:cNvGrpSpPr/>
              <p:nvPr/>
            </p:nvGrpSpPr>
            <p:grpSpPr>
              <a:xfrm>
                <a:off x="6489837" y="2022355"/>
                <a:ext cx="4601094" cy="3135474"/>
                <a:chOff x="6489837" y="2022355"/>
                <a:chExt cx="4601094" cy="3135474"/>
              </a:xfrm>
            </p:grpSpPr>
            <p:sp>
              <p:nvSpPr>
                <p:cNvPr id="109" name="Rectangle 13">
                  <a:extLst>
                    <a:ext uri="{FF2B5EF4-FFF2-40B4-BE49-F238E27FC236}">
                      <a16:creationId xmlns:a16="http://schemas.microsoft.com/office/drawing/2014/main" id="{34710CCB-530D-0F85-1280-CFBC863E4F3F}"/>
                    </a:ext>
                  </a:extLst>
                </p:cNvPr>
                <p:cNvSpPr/>
                <p:nvPr/>
              </p:nvSpPr>
              <p:spPr>
                <a:xfrm>
                  <a:off x="6489837" y="2100335"/>
                  <a:ext cx="4311513" cy="3057494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t"/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Field data</a:t>
                  </a:r>
                </a:p>
              </p:txBody>
            </p:sp>
            <p:grpSp>
              <p:nvGrpSpPr>
                <p:cNvPr id="133" name="그룹 132">
                  <a:extLst>
                    <a:ext uri="{FF2B5EF4-FFF2-40B4-BE49-F238E27FC236}">
                      <a16:creationId xmlns:a16="http://schemas.microsoft.com/office/drawing/2014/main" id="{D99B2E43-1111-F447-1CD1-66BE267DD7A1}"/>
                    </a:ext>
                  </a:extLst>
                </p:cNvPr>
                <p:cNvGrpSpPr/>
                <p:nvPr/>
              </p:nvGrpSpPr>
              <p:grpSpPr>
                <a:xfrm>
                  <a:off x="6571054" y="2022355"/>
                  <a:ext cx="4519877" cy="1139406"/>
                  <a:chOff x="6571054" y="2289594"/>
                  <a:chExt cx="4519877" cy="1139406"/>
                </a:xfrm>
              </p:grpSpPr>
              <p:sp>
                <p:nvSpPr>
                  <p:cNvPr id="108" name="Rectangle 13">
                    <a:extLst>
                      <a:ext uri="{FF2B5EF4-FFF2-40B4-BE49-F238E27FC236}">
                        <a16:creationId xmlns:a16="http://schemas.microsoft.com/office/drawing/2014/main" id="{28ECFC92-204B-B292-3431-E4DCF6189AD2}"/>
                      </a:ext>
                    </a:extLst>
                  </p:cNvPr>
                  <p:cNvSpPr/>
                  <p:nvPr/>
                </p:nvSpPr>
                <p:spPr>
                  <a:xfrm>
                    <a:off x="6629896" y="2757504"/>
                    <a:ext cx="4019054" cy="67149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t"/>
                  <a:lstStyle/>
                  <a:p>
                    <a:pPr marL="0" marR="0" lvl="0" indent="0" algn="dist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lang="en-US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31" name="그룹 130">
                    <a:extLst>
                      <a:ext uri="{FF2B5EF4-FFF2-40B4-BE49-F238E27FC236}">
                        <a16:creationId xmlns:a16="http://schemas.microsoft.com/office/drawing/2014/main" id="{AC39F3FE-1DE0-A161-D2AB-48B462C926D9}"/>
                      </a:ext>
                    </a:extLst>
                  </p:cNvPr>
                  <p:cNvGrpSpPr/>
                  <p:nvPr/>
                </p:nvGrpSpPr>
                <p:grpSpPr>
                  <a:xfrm>
                    <a:off x="6571054" y="2289594"/>
                    <a:ext cx="4230296" cy="1127930"/>
                    <a:chOff x="6571054" y="2289594"/>
                    <a:chExt cx="4230296" cy="1127930"/>
                  </a:xfrm>
                </p:grpSpPr>
                <p:grpSp>
                  <p:nvGrpSpPr>
                    <p:cNvPr id="129" name="그룹 128">
                      <a:extLst>
                        <a:ext uri="{FF2B5EF4-FFF2-40B4-BE49-F238E27FC236}">
                          <a16:creationId xmlns:a16="http://schemas.microsoft.com/office/drawing/2014/main" id="{07C8437C-1E9A-D559-8FE3-FBE59579DE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896" y="2289594"/>
                      <a:ext cx="4171454" cy="586576"/>
                      <a:chOff x="6629896" y="2289594"/>
                      <a:chExt cx="4171454" cy="586576"/>
                    </a:xfrm>
                  </p:grpSpPr>
                  <p:sp>
                    <p:nvSpPr>
                      <p:cNvPr id="122" name="화살표: 오른쪽 121">
                        <a:extLst>
                          <a:ext uri="{FF2B5EF4-FFF2-40B4-BE49-F238E27FC236}">
                            <a16:creationId xmlns:a16="http://schemas.microsoft.com/office/drawing/2014/main" id="{8C81702E-A932-7F49-ED08-EBB9243575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29896" y="2699975"/>
                        <a:ext cx="4019054" cy="176195"/>
                      </a:xfrm>
                      <a:prstGeom prst="rightArrow">
                        <a:avLst/>
                      </a:prstGeom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4" name="TextBox 123">
                        <a:extLst>
                          <a:ext uri="{FF2B5EF4-FFF2-40B4-BE49-F238E27FC236}">
                            <a16:creationId xmlns:a16="http://schemas.microsoft.com/office/drawing/2014/main" id="{B134223E-1E15-A907-F99F-86C08127EED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376616" y="2289594"/>
                        <a:ext cx="424734" cy="4694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lnSpc>
                            <a:spcPct val="150000"/>
                          </a:lnSpc>
                        </a:pPr>
                        <a:r>
                          <a:rPr lang="en-US" altLang="ko-KR" dirty="0">
                            <a:sym typeface="Wingdings" panose="05000000000000000000" pitchFamily="2" charset="2"/>
                          </a:rPr>
                          <a:t>x</a:t>
                        </a:r>
                      </a:p>
                    </p:txBody>
                  </p:sp>
                </p:grpSp>
                <p:grpSp>
                  <p:nvGrpSpPr>
                    <p:cNvPr id="130" name="그룹 129">
                      <a:extLst>
                        <a:ext uri="{FF2B5EF4-FFF2-40B4-BE49-F238E27FC236}">
                          <a16:creationId xmlns:a16="http://schemas.microsoft.com/office/drawing/2014/main" id="{1C0D8B48-F8C7-5E40-006B-9011E72EF9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71054" y="2746027"/>
                      <a:ext cx="534597" cy="671497"/>
                      <a:chOff x="6571054" y="2746027"/>
                      <a:chExt cx="534597" cy="671497"/>
                    </a:xfrm>
                  </p:grpSpPr>
                  <p:sp>
                    <p:nvSpPr>
                      <p:cNvPr id="123" name="화살표: 오른쪽 122">
                        <a:extLst>
                          <a:ext uri="{FF2B5EF4-FFF2-40B4-BE49-F238E27FC236}">
                            <a16:creationId xmlns:a16="http://schemas.microsoft.com/office/drawing/2014/main" id="{8D3BCCA8-E3CD-0A66-8B26-94587AA7C54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6326391" y="2990690"/>
                        <a:ext cx="671497" cy="182171"/>
                      </a:xfrm>
                      <a:prstGeom prst="rightArrow">
                        <a:avLst/>
                      </a:prstGeom>
                    </p:spPr>
                    <p:style>
                      <a:lnRef idx="2">
                        <a:schemeClr val="dk1">
                          <a:shade val="15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dirty="0"/>
                      </a:p>
                    </p:txBody>
                  </p:sp>
                  <p:sp>
                    <p:nvSpPr>
                      <p:cNvPr id="125" name="TextBox 124">
                        <a:extLst>
                          <a:ext uri="{FF2B5EF4-FFF2-40B4-BE49-F238E27FC236}">
                            <a16:creationId xmlns:a16="http://schemas.microsoft.com/office/drawing/2014/main" id="{FFE19934-AAD8-AEF1-6A84-F70286C137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80917" y="2931762"/>
                        <a:ext cx="424734" cy="4694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>
                          <a:lnSpc>
                            <a:spcPct val="150000"/>
                          </a:lnSpc>
                        </a:pPr>
                        <a:r>
                          <a:rPr lang="en-US" altLang="ko-KR" dirty="0">
                            <a:sym typeface="Wingdings" panose="05000000000000000000" pitchFamily="2" charset="2"/>
                          </a:rPr>
                          <a:t>y</a:t>
                        </a:r>
                      </a:p>
                    </p:txBody>
                  </p:sp>
                </p:grpSp>
              </p:grp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3DFB715A-0571-D416-BAB6-61D171C39312}"/>
                      </a:ext>
                    </a:extLst>
                  </p:cNvPr>
                  <p:cNvSpPr txBox="1"/>
                  <p:nvPr/>
                </p:nvSpPr>
                <p:spPr>
                  <a:xfrm>
                    <a:off x="9559268" y="2917874"/>
                    <a:ext cx="1531663" cy="469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dirty="0" err="1">
                        <a:sym typeface="Wingdings" panose="05000000000000000000" pitchFamily="2" charset="2"/>
                      </a:rPr>
                      <a:t>N</a:t>
                    </a:r>
                    <a:r>
                      <a:rPr lang="en-US" altLang="ko-KR" baseline="-25000" dirty="0" err="1">
                        <a:sym typeface="Wingdings" panose="05000000000000000000" pitchFamily="2" charset="2"/>
                      </a:rPr>
                      <a:t>z</a:t>
                    </a:r>
                    <a:r>
                      <a:rPr lang="en-US" altLang="ko-KR" dirty="0">
                        <a:sym typeface="Wingdings" panose="05000000000000000000" pitchFamily="2" charset="2"/>
                      </a:rPr>
                      <a:t>(1)</a:t>
                    </a:r>
                  </a:p>
                </p:txBody>
              </p:sp>
            </p:grpSp>
            <p:grpSp>
              <p:nvGrpSpPr>
                <p:cNvPr id="134" name="그룹 133">
                  <a:extLst>
                    <a:ext uri="{FF2B5EF4-FFF2-40B4-BE49-F238E27FC236}">
                      <a16:creationId xmlns:a16="http://schemas.microsoft.com/office/drawing/2014/main" id="{70DA76EC-CC0A-A106-79F3-1D98427AA8C2}"/>
                    </a:ext>
                  </a:extLst>
                </p:cNvPr>
                <p:cNvGrpSpPr/>
                <p:nvPr/>
              </p:nvGrpSpPr>
              <p:grpSpPr>
                <a:xfrm>
                  <a:off x="6571054" y="3207432"/>
                  <a:ext cx="4519877" cy="729025"/>
                  <a:chOff x="6571054" y="2699975"/>
                  <a:chExt cx="4519877" cy="729025"/>
                </a:xfrm>
              </p:grpSpPr>
              <p:sp>
                <p:nvSpPr>
                  <p:cNvPr id="135" name="Rectangle 13">
                    <a:extLst>
                      <a:ext uri="{FF2B5EF4-FFF2-40B4-BE49-F238E27FC236}">
                        <a16:creationId xmlns:a16="http://schemas.microsoft.com/office/drawing/2014/main" id="{2241914B-2E80-8BC4-9972-36C1297396C6}"/>
                      </a:ext>
                    </a:extLst>
                  </p:cNvPr>
                  <p:cNvSpPr/>
                  <p:nvPr/>
                </p:nvSpPr>
                <p:spPr>
                  <a:xfrm>
                    <a:off x="6629896" y="2757504"/>
                    <a:ext cx="4019054" cy="67149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t"/>
                  <a:lstStyle/>
                  <a:p>
                    <a:pPr marL="0" marR="0" lvl="0" indent="0" algn="dist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lang="en-US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36" name="그룹 135">
                    <a:extLst>
                      <a:ext uri="{FF2B5EF4-FFF2-40B4-BE49-F238E27FC236}">
                        <a16:creationId xmlns:a16="http://schemas.microsoft.com/office/drawing/2014/main" id="{931AFE24-2859-2664-B63C-F32CEF74221C}"/>
                      </a:ext>
                    </a:extLst>
                  </p:cNvPr>
                  <p:cNvGrpSpPr/>
                  <p:nvPr/>
                </p:nvGrpSpPr>
                <p:grpSpPr>
                  <a:xfrm>
                    <a:off x="6571054" y="2699975"/>
                    <a:ext cx="4077896" cy="717549"/>
                    <a:chOff x="6571054" y="2699975"/>
                    <a:chExt cx="4077896" cy="717549"/>
                  </a:xfrm>
                </p:grpSpPr>
                <p:sp>
                  <p:nvSpPr>
                    <p:cNvPr id="142" name="화살표: 오른쪽 141">
                      <a:extLst>
                        <a:ext uri="{FF2B5EF4-FFF2-40B4-BE49-F238E27FC236}">
                          <a16:creationId xmlns:a16="http://schemas.microsoft.com/office/drawing/2014/main" id="{D46A0804-00F6-7DAE-8D68-20D29224C2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896" y="2699975"/>
                      <a:ext cx="4019054" cy="176195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140" name="화살표: 오른쪽 139">
                      <a:extLst>
                        <a:ext uri="{FF2B5EF4-FFF2-40B4-BE49-F238E27FC236}">
                          <a16:creationId xmlns:a16="http://schemas.microsoft.com/office/drawing/2014/main" id="{8D2B6E40-0719-9430-3C5B-98765CEC680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26391" y="2990690"/>
                      <a:ext cx="671497" cy="182171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</p:grp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46AB5A1E-0B73-83EC-EF21-0CF764374BD4}"/>
                      </a:ext>
                    </a:extLst>
                  </p:cNvPr>
                  <p:cNvSpPr txBox="1"/>
                  <p:nvPr/>
                </p:nvSpPr>
                <p:spPr>
                  <a:xfrm>
                    <a:off x="9559268" y="2917874"/>
                    <a:ext cx="1531663" cy="469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dirty="0" err="1">
                        <a:sym typeface="Wingdings" panose="05000000000000000000" pitchFamily="2" charset="2"/>
                      </a:rPr>
                      <a:t>N</a:t>
                    </a:r>
                    <a:r>
                      <a:rPr lang="en-US" altLang="ko-KR" baseline="-25000" dirty="0" err="1">
                        <a:sym typeface="Wingdings" panose="05000000000000000000" pitchFamily="2" charset="2"/>
                      </a:rPr>
                      <a:t>z</a:t>
                    </a:r>
                    <a:r>
                      <a:rPr lang="en-US" altLang="ko-KR" dirty="0">
                        <a:sym typeface="Wingdings" panose="05000000000000000000" pitchFamily="2" charset="2"/>
                      </a:rPr>
                      <a:t>(2)</a:t>
                    </a:r>
                  </a:p>
                </p:txBody>
              </p:sp>
            </p:grpSp>
            <p:grpSp>
              <p:nvGrpSpPr>
                <p:cNvPr id="144" name="그룹 143">
                  <a:extLst>
                    <a:ext uri="{FF2B5EF4-FFF2-40B4-BE49-F238E27FC236}">
                      <a16:creationId xmlns:a16="http://schemas.microsoft.com/office/drawing/2014/main" id="{19B13E3A-D57C-BAE6-F7D7-361B4B023403}"/>
                    </a:ext>
                  </a:extLst>
                </p:cNvPr>
                <p:cNvGrpSpPr/>
                <p:nvPr/>
              </p:nvGrpSpPr>
              <p:grpSpPr>
                <a:xfrm>
                  <a:off x="6571054" y="4363783"/>
                  <a:ext cx="4519877" cy="729025"/>
                  <a:chOff x="6571054" y="2699975"/>
                  <a:chExt cx="4519877" cy="729025"/>
                </a:xfrm>
              </p:grpSpPr>
              <p:sp>
                <p:nvSpPr>
                  <p:cNvPr id="145" name="Rectangle 13">
                    <a:extLst>
                      <a:ext uri="{FF2B5EF4-FFF2-40B4-BE49-F238E27FC236}">
                        <a16:creationId xmlns:a16="http://schemas.microsoft.com/office/drawing/2014/main" id="{D49C7831-4E44-E520-35CF-64A8E056AABA}"/>
                      </a:ext>
                    </a:extLst>
                  </p:cNvPr>
                  <p:cNvSpPr/>
                  <p:nvPr/>
                </p:nvSpPr>
                <p:spPr>
                  <a:xfrm>
                    <a:off x="6629896" y="2757504"/>
                    <a:ext cx="4019054" cy="671496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t"/>
                  <a:lstStyle/>
                  <a:p>
                    <a:pPr marL="0" marR="0" lvl="0" indent="0" algn="dist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lang="en-US" sz="1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46" name="그룹 145">
                    <a:extLst>
                      <a:ext uri="{FF2B5EF4-FFF2-40B4-BE49-F238E27FC236}">
                        <a16:creationId xmlns:a16="http://schemas.microsoft.com/office/drawing/2014/main" id="{BFBB0A83-55C3-C73E-788C-98D9EB076484}"/>
                      </a:ext>
                    </a:extLst>
                  </p:cNvPr>
                  <p:cNvGrpSpPr/>
                  <p:nvPr/>
                </p:nvGrpSpPr>
                <p:grpSpPr>
                  <a:xfrm>
                    <a:off x="6571054" y="2699975"/>
                    <a:ext cx="4077896" cy="717549"/>
                    <a:chOff x="6571054" y="2699975"/>
                    <a:chExt cx="4077896" cy="717549"/>
                  </a:xfrm>
                </p:grpSpPr>
                <p:sp>
                  <p:nvSpPr>
                    <p:cNvPr id="148" name="화살표: 오른쪽 147">
                      <a:extLst>
                        <a:ext uri="{FF2B5EF4-FFF2-40B4-BE49-F238E27FC236}">
                          <a16:creationId xmlns:a16="http://schemas.microsoft.com/office/drawing/2014/main" id="{672420E0-840E-ACAA-40B2-00F37FDCB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896" y="2699975"/>
                      <a:ext cx="4019054" cy="176195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sp>
                  <p:nvSpPr>
                    <p:cNvPr id="149" name="화살표: 오른쪽 148">
                      <a:extLst>
                        <a:ext uri="{FF2B5EF4-FFF2-40B4-BE49-F238E27FC236}">
                          <a16:creationId xmlns:a16="http://schemas.microsoft.com/office/drawing/2014/main" id="{B1800A63-9D30-7D29-1F96-213C20EC1182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326391" y="2990690"/>
                      <a:ext cx="671497" cy="182171"/>
                    </a:xfrm>
                    <a:prstGeom prst="rightArrow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</p:grp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44354300-1F71-9491-865A-56A48A5A4425}"/>
                      </a:ext>
                    </a:extLst>
                  </p:cNvPr>
                  <p:cNvSpPr txBox="1"/>
                  <p:nvPr/>
                </p:nvSpPr>
                <p:spPr>
                  <a:xfrm>
                    <a:off x="9559268" y="2917874"/>
                    <a:ext cx="1531663" cy="469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dirty="0" err="1">
                        <a:sym typeface="Wingdings" panose="05000000000000000000" pitchFamily="2" charset="2"/>
                      </a:rPr>
                      <a:t>N</a:t>
                    </a:r>
                    <a:r>
                      <a:rPr lang="en-US" altLang="ko-KR" baseline="-25000" dirty="0" err="1">
                        <a:sym typeface="Wingdings" panose="05000000000000000000" pitchFamily="2" charset="2"/>
                      </a:rPr>
                      <a:t>z</a:t>
                    </a:r>
                    <a:r>
                      <a:rPr lang="en-US" altLang="ko-KR" dirty="0">
                        <a:sym typeface="Wingdings" panose="05000000000000000000" pitchFamily="2" charset="2"/>
                      </a:rPr>
                      <a:t>(n)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AB29B755-EF53-8F1F-3FF8-D2FBD1CBE7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44862" y="3979498"/>
                      <a:ext cx="40460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ko-KR" alt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kumimoji="0" lang="ko-KR" altLang="en-US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50" name="TextBox 149">
                      <a:extLst>
                        <a:ext uri="{FF2B5EF4-FFF2-40B4-BE49-F238E27FC236}">
                          <a16:creationId xmlns:a16="http://schemas.microsoft.com/office/drawing/2014/main" id="{AB29B755-EF53-8F1F-3FF8-D2FBD1CBE7F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44862" y="3979498"/>
                      <a:ext cx="40460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55" name="화살표: 오른쪽 154">
              <a:extLst>
                <a:ext uri="{FF2B5EF4-FFF2-40B4-BE49-F238E27FC236}">
                  <a16:creationId xmlns:a16="http://schemas.microsoft.com/office/drawing/2014/main" id="{205279F2-FFF6-E4AE-88B2-3DDCC37C7ED7}"/>
                </a:ext>
              </a:extLst>
            </p:cNvPr>
            <p:cNvSpPr/>
            <p:nvPr/>
          </p:nvSpPr>
          <p:spPr>
            <a:xfrm>
              <a:off x="5619363" y="2576788"/>
              <a:ext cx="1171575" cy="1717807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7" name="그림 166">
            <a:extLst>
              <a:ext uri="{FF2B5EF4-FFF2-40B4-BE49-F238E27FC236}">
                <a16:creationId xmlns:a16="http://schemas.microsoft.com/office/drawing/2014/main" id="{9F3C3492-6A8B-3DD6-40F8-CCAAF04C3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953" y="5991103"/>
            <a:ext cx="3238331" cy="8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BD108-8482-1C4E-7A2F-946939EA1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19A15-7DDB-0204-0626-E7EC71F94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How to design TCAV in ASTRA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FF9A29AC-733C-9955-D18B-08279878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FCC-F632-4CC3-A2E8-B45FA24A8A55}" type="datetime1">
              <a:rPr lang="ko-KR" altLang="en-US" smtClean="0"/>
              <a:t>2024-11-08</a:t>
            </a:fld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39351E-F321-9616-1BF2-C1DDA43B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7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357E81-5D51-EBAF-6BD1-1BF76C55BF45}"/>
                  </a:ext>
                </a:extLst>
              </p:cNvPr>
              <p:cNvSpPr txBox="1"/>
              <p:nvPr/>
            </p:nvSpPr>
            <p:spPr>
              <a:xfrm>
                <a:off x="348645" y="735853"/>
                <a:ext cx="11564389" cy="315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en-US" altLang="ko-KR" sz="1800" b="1" dirty="0">
                    <a:sym typeface="Wingdings" panose="05000000000000000000" pitchFamily="2" charset="2"/>
                  </a:rPr>
                  <a:t>Assign 3D field map data into Astra code.</a:t>
                </a:r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sym typeface="Wingdings" panose="05000000000000000000" pitchFamily="2" charset="2"/>
                  </a:rPr>
                  <a:t>Re and </a:t>
                </a:r>
                <a:r>
                  <a:rPr lang="en-US" altLang="ko-KR" sz="1800" dirty="0" err="1">
                    <a:sym typeface="Wingdings" panose="05000000000000000000" pitchFamily="2" charset="2"/>
                  </a:rPr>
                  <a:t>Im</a:t>
                </a:r>
                <a:r>
                  <a:rPr lang="en-US" altLang="ko-KR" sz="1800" dirty="0">
                    <a:sym typeface="Wingdings" panose="05000000000000000000" pitchFamily="2" charset="2"/>
                  </a:rPr>
                  <a:t> fields should be distinguished.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800" b="1" dirty="0">
                  <a:sym typeface="Wingdings" panose="05000000000000000000" pitchFamily="2" charset="2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en-US" altLang="ko-KR" sz="1800" b="1" dirty="0">
                    <a:sym typeface="Wingdings" panose="05000000000000000000" pitchFamily="2" charset="2"/>
                  </a:rPr>
                  <a:t>Combine both cavities into a single module.</a:t>
                </a:r>
              </a:p>
              <a:p>
                <a:pPr marL="764648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8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𝑽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US" altLang="ko-KR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𝐞𝐱𝐩</m:t>
                    </m:r>
                    <m:r>
                      <a:rPr lang="en-US" altLang="ko-KR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[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𝒊</m:t>
                    </m:r>
                    <m:d>
                      <m:dPr>
                        <m:ctrlP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altLang="ko-KR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𝝎</m:t>
                            </m:r>
                            <m:r>
                              <a:rPr lang="en-US" altLang="ko-KR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𝒛</m:t>
                            </m:r>
                          </m:num>
                          <m:den>
                            <m:r>
                              <a:rPr lang="en-US" altLang="ko-KR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𝒄</m:t>
                            </m:r>
                          </m:den>
                        </m:f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𝜶</m:t>
                        </m:r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𝝓</m:t>
                        </m:r>
                      </m:e>
                    </m:d>
                    <m:r>
                      <a:rPr lang="en-US" altLang="ko-K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] ;</m:t>
                    </m:r>
                    <m:sSup>
                      <m:sSupPr>
                        <m:ctrlP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𝑨</m:t>
                        </m:r>
                      </m:e>
                      <m:sup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  <m:r>
                      <a:rPr lang="en-US" altLang="ko-K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𝑹</m:t>
                    </m:r>
                    <m:sSup>
                      <m:sSupPr>
                        <m:ctrlP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  <m:r>
                      <a:rPr lang="en-US" altLang="ko-K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ko-K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𝑰</m:t>
                    </m:r>
                    <m:sSup>
                      <m:sSupPr>
                        <m:ctrlP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𝒎</m:t>
                        </m:r>
                      </m:e>
                      <m:sup>
                        <m:r>
                          <a:rPr lang="en-US" altLang="ko-K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endParaRPr lang="en-US" altLang="ko-KR" sz="1800" b="1" dirty="0">
                  <a:sym typeface="Wingdings" panose="05000000000000000000" pitchFamily="2" charset="2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ko-KR" sz="1800" b="1" dirty="0"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800" b="1" dirty="0">
                    <a:sym typeface="Wingdings" panose="05000000000000000000" pitchFamily="2" charset="2"/>
                  </a:rPr>
                  <a:t>6. Run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357E81-5D51-EBAF-6BD1-1BF76C55B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45" y="735853"/>
                <a:ext cx="11564389" cy="3153620"/>
              </a:xfrm>
              <a:prstGeom prst="rect">
                <a:avLst/>
              </a:prstGeom>
              <a:blipFill>
                <a:blip r:embed="rId3"/>
                <a:stretch>
                  <a:fillRect l="-527"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그룹 16">
            <a:extLst>
              <a:ext uri="{FF2B5EF4-FFF2-40B4-BE49-F238E27FC236}">
                <a16:creationId xmlns:a16="http://schemas.microsoft.com/office/drawing/2014/main" id="{DCE2B8C4-D48E-F274-56DA-EBC854AEF22C}"/>
              </a:ext>
            </a:extLst>
          </p:cNvPr>
          <p:cNvGrpSpPr/>
          <p:nvPr/>
        </p:nvGrpSpPr>
        <p:grpSpPr>
          <a:xfrm>
            <a:off x="6909319" y="971146"/>
            <a:ext cx="5078965" cy="1910855"/>
            <a:chOff x="6297963" y="1050202"/>
            <a:chExt cx="5725039" cy="2061906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23227AE-F85C-41A7-5E96-F84FA00F2145}"/>
                </a:ext>
              </a:extLst>
            </p:cNvPr>
            <p:cNvSpPr/>
            <p:nvPr/>
          </p:nvSpPr>
          <p:spPr>
            <a:xfrm>
              <a:off x="6297963" y="1050202"/>
              <a:ext cx="5725039" cy="206190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Module 1</a:t>
              </a: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BF7F7B9E-5094-31CC-C12C-87058B4EEE05}"/>
                </a:ext>
              </a:extLst>
            </p:cNvPr>
            <p:cNvGrpSpPr/>
            <p:nvPr/>
          </p:nvGrpSpPr>
          <p:grpSpPr>
            <a:xfrm>
              <a:off x="6587500" y="1187464"/>
              <a:ext cx="2465965" cy="1479594"/>
              <a:chOff x="6587500" y="343422"/>
              <a:chExt cx="2465965" cy="1479594"/>
            </a:xfrm>
          </p:grpSpPr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2D1903C9-5469-26AA-8ECA-812F30D2D58B}"/>
                  </a:ext>
                </a:extLst>
              </p:cNvPr>
              <p:cNvSpPr/>
              <p:nvPr/>
            </p:nvSpPr>
            <p:spPr>
              <a:xfrm>
                <a:off x="6587500" y="343422"/>
                <a:ext cx="2465965" cy="147959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Cavity 1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DFA9E122-23D1-5C04-76CB-0E25052FA839}"/>
                  </a:ext>
                </a:extLst>
              </p:cNvPr>
              <p:cNvSpPr/>
              <p:nvPr/>
            </p:nvSpPr>
            <p:spPr>
              <a:xfrm>
                <a:off x="7009981" y="472022"/>
                <a:ext cx="1628548" cy="97713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맑은 고딕"/>
                    <a:ea typeface="맑은 고딕" panose="020B0503020000020004" pitchFamily="50" charset="-127"/>
                  </a:rPr>
                  <a:t>Re(field)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108FCA9-0073-EF5D-6E30-F8CC9A30BC05}"/>
                </a:ext>
              </a:extLst>
            </p:cNvPr>
            <p:cNvGrpSpPr/>
            <p:nvPr/>
          </p:nvGrpSpPr>
          <p:grpSpPr>
            <a:xfrm>
              <a:off x="9343002" y="1187464"/>
              <a:ext cx="2465965" cy="1479594"/>
              <a:chOff x="6587500" y="343422"/>
              <a:chExt cx="2465965" cy="1479594"/>
            </a:xfrm>
          </p:grpSpPr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4411253F-12CE-DCEA-5285-9419B2D1B6B1}"/>
                  </a:ext>
                </a:extLst>
              </p:cNvPr>
              <p:cNvSpPr/>
              <p:nvPr/>
            </p:nvSpPr>
            <p:spPr>
              <a:xfrm>
                <a:off x="6587500" y="343422"/>
                <a:ext cx="2465965" cy="147959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Cavity 2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ACA50F41-B894-B0C5-3D1B-2BD2C06089DF}"/>
                  </a:ext>
                </a:extLst>
              </p:cNvPr>
              <p:cNvSpPr/>
              <p:nvPr/>
            </p:nvSpPr>
            <p:spPr>
              <a:xfrm>
                <a:off x="7009981" y="472022"/>
                <a:ext cx="1628548" cy="97713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800" kern="0" dirty="0" err="1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맑은 고딕"/>
                    <a:ea typeface="맑은 고딕" panose="020B0503020000020004" pitchFamily="50" charset="-127"/>
                  </a:rPr>
                  <a:t>Im</a:t>
                </a:r>
                <a:r>
                  <a:rPr lang="en-US" altLang="ko-KR" sz="1800" kern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맑은 고딕"/>
                    <a:ea typeface="맑은 고딕" panose="020B0503020000020004" pitchFamily="50" charset="-127"/>
                  </a:rPr>
                  <a:t>(field)</a:t>
                </a: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F273BDF-8B81-7690-B264-3344ADAAB50B}"/>
              </a:ext>
            </a:extLst>
          </p:cNvPr>
          <p:cNvGrpSpPr/>
          <p:nvPr/>
        </p:nvGrpSpPr>
        <p:grpSpPr>
          <a:xfrm>
            <a:off x="6091015" y="650320"/>
            <a:ext cx="743054" cy="2267266"/>
            <a:chOff x="5948982" y="792941"/>
            <a:chExt cx="743054" cy="2267266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EAB7F3F4-C9AB-1C51-9ABC-33A464EFB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8982" y="792941"/>
              <a:ext cx="743054" cy="2267266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167F919-618D-9E62-50EB-25F8FE0FC18F}"/>
                </a:ext>
              </a:extLst>
            </p:cNvPr>
            <p:cNvSpPr/>
            <p:nvPr/>
          </p:nvSpPr>
          <p:spPr>
            <a:xfrm>
              <a:off x="5948982" y="1946494"/>
              <a:ext cx="743054" cy="110508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D97CB13-F493-4F16-904F-9C0B69B1B8FA}"/>
                </a:ext>
              </a:extLst>
            </p:cNvPr>
            <p:cNvSpPr/>
            <p:nvPr/>
          </p:nvSpPr>
          <p:spPr>
            <a:xfrm>
              <a:off x="5948982" y="792941"/>
              <a:ext cx="743054" cy="11535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20D1EEEF-6892-33F0-806B-DCD4A616FDD5}"/>
              </a:ext>
            </a:extLst>
          </p:cNvPr>
          <p:cNvCxnSpPr>
            <a:cxnSpLocks/>
            <a:stCxn id="20" idx="0"/>
            <a:endCxn id="11" idx="0"/>
          </p:cNvCxnSpPr>
          <p:nvPr/>
        </p:nvCxnSpPr>
        <p:spPr>
          <a:xfrm rot="16200000" flipH="1">
            <a:off x="8359537" y="-1246675"/>
            <a:ext cx="448032" cy="4242022"/>
          </a:xfrm>
          <a:prstGeom prst="bentConnector3">
            <a:avLst>
              <a:gd name="adj1" fmla="val -5102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FCEBAE24-8387-23A6-F90F-556C0737484B}"/>
              </a:ext>
            </a:extLst>
          </p:cNvPr>
          <p:cNvCxnSpPr>
            <a:cxnSpLocks/>
            <a:stCxn id="21" idx="3"/>
            <a:endCxn id="5" idx="2"/>
          </p:cNvCxnSpPr>
          <p:nvPr/>
        </p:nvCxnSpPr>
        <p:spPr>
          <a:xfrm>
            <a:off x="6834069" y="2356418"/>
            <a:ext cx="1425953" cy="113136"/>
          </a:xfrm>
          <a:prstGeom prst="bentConnector4">
            <a:avLst>
              <a:gd name="adj1" fmla="val 11645"/>
              <a:gd name="adj2" fmla="val 302058"/>
            </a:avLst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B849E63-8560-F02F-0A55-2B7BBE6BA0BE}"/>
              </a:ext>
            </a:extLst>
          </p:cNvPr>
          <p:cNvSpPr txBox="1"/>
          <p:nvPr/>
        </p:nvSpPr>
        <p:spPr>
          <a:xfrm>
            <a:off x="10181091" y="2834371"/>
            <a:ext cx="218768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dirty="0">
                <a:sym typeface="Wingdings" panose="05000000000000000000" pitchFamily="2" charset="2"/>
              </a:rPr>
              <a:t>Control scaling, phase Φ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D65D6030-7C44-DDF1-BA3F-C77B38D21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780" y="3962610"/>
            <a:ext cx="3634123" cy="2725592"/>
          </a:xfrm>
          <a:prstGeom prst="rect">
            <a:avLst/>
          </a:prstGeom>
        </p:spPr>
      </p:pic>
      <p:pic>
        <p:nvPicPr>
          <p:cNvPr id="40" name="그림 39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BBCFE567-58E0-C895-3163-D8C7BB93C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517" y="3986311"/>
            <a:ext cx="6879202" cy="257970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CFC9CB5-BC16-DCEC-E468-1D3BF5217794}"/>
              </a:ext>
            </a:extLst>
          </p:cNvPr>
          <p:cNvSpPr txBox="1"/>
          <p:nvPr/>
        </p:nvSpPr>
        <p:spPr>
          <a:xfrm>
            <a:off x="10329304" y="3699498"/>
            <a:ext cx="186269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ym typeface="Wingdings" panose="05000000000000000000" pitchFamily="2" charset="2"/>
              </a:rPr>
              <a:t># of particles: 1,000</a:t>
            </a:r>
          </a:p>
        </p:txBody>
      </p:sp>
    </p:spTree>
    <p:extLst>
      <p:ext uri="{BB962C8B-B14F-4D97-AF65-F5344CB8AC3E}">
        <p14:creationId xmlns:p14="http://schemas.microsoft.com/office/powerpoint/2010/main" val="119222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7892E-EC1C-7AAE-6749-3BDD48795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313FCA-4C07-5F71-E16B-263EF26E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Scaling process for</a:t>
            </a:r>
            <a:r>
              <a:rPr lang="ko-KR" altLang="en-US" dirty="0"/>
              <a:t> </a:t>
            </a:r>
            <a:r>
              <a:rPr lang="en-US" altLang="ko-KR" dirty="0" err="1"/>
              <a:t>elabs</a:t>
            </a:r>
            <a:r>
              <a:rPr lang="en-US" altLang="ko-KR" dirty="0"/>
              <a:t> TCAV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8E14FF39-F5E6-518A-465D-54C8A7E7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4FCC-F632-4CC3-A2E8-B45FA24A8A55}" type="datetime1">
              <a:rPr lang="ko-KR" altLang="en-US" smtClean="0"/>
              <a:t>2024-11-08</a:t>
            </a:fld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B80D72-DDE4-F204-A15D-A8AD65A22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1D465-99E6-4FC1-A4B9-A4BF781B4B72}"/>
              </a:ext>
            </a:extLst>
          </p:cNvPr>
          <p:cNvSpPr txBox="1"/>
          <p:nvPr/>
        </p:nvSpPr>
        <p:spPr>
          <a:xfrm>
            <a:off x="138922" y="1946635"/>
            <a:ext cx="11564389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800" b="1" dirty="0">
                <a:sym typeface="Wingdings" panose="05000000000000000000" pitchFamily="2" charset="2"/>
              </a:rPr>
              <a:t>Initial V</a:t>
            </a:r>
            <a:r>
              <a:rPr lang="en-US" altLang="ko-KR" sz="1800" b="1" baseline="-25000" dirty="0">
                <a:sym typeface="Wingdings" panose="05000000000000000000" pitchFamily="2" charset="2"/>
              </a:rPr>
              <a:t>T</a:t>
            </a:r>
            <a:r>
              <a:rPr lang="en-US" altLang="ko-KR" sz="1800" b="1" dirty="0">
                <a:sym typeface="Wingdings" panose="05000000000000000000" pitchFamily="2" charset="2"/>
              </a:rPr>
              <a:t> = 155.6 MV</a:t>
            </a:r>
          </a:p>
          <a:p>
            <a:pPr marL="76464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sym typeface="Wingdings" panose="05000000000000000000" pitchFamily="2" charset="2"/>
              </a:rPr>
              <a:t>PAL-XFEL TCAV V</a:t>
            </a:r>
            <a:r>
              <a:rPr lang="en-US" altLang="ko-KR" sz="1800" baseline="-25000" dirty="0">
                <a:sym typeface="Wingdings" panose="05000000000000000000" pitchFamily="2" charset="2"/>
              </a:rPr>
              <a:t>T </a:t>
            </a:r>
            <a:r>
              <a:rPr lang="en-US" altLang="ko-KR" sz="1800" dirty="0">
                <a:sym typeface="Wingdings" panose="05000000000000000000" pitchFamily="2" charset="2"/>
              </a:rPr>
              <a:t>= 20 MV @ 21 MW</a:t>
            </a:r>
          </a:p>
          <a:p>
            <a:pPr marL="76464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 err="1">
                <a:sym typeface="Wingdings" panose="05000000000000000000" pitchFamily="2" charset="2"/>
              </a:rPr>
              <a:t>elabs</a:t>
            </a:r>
            <a:r>
              <a:rPr lang="en-US" altLang="ko-KR" sz="1800" dirty="0">
                <a:sym typeface="Wingdings" panose="05000000000000000000" pitchFamily="2" charset="2"/>
              </a:rPr>
              <a:t> TCAV V</a:t>
            </a:r>
            <a:r>
              <a:rPr lang="en-US" altLang="ko-KR" sz="1800" baseline="-25000" dirty="0">
                <a:sym typeface="Wingdings" panose="05000000000000000000" pitchFamily="2" charset="2"/>
              </a:rPr>
              <a:t>T </a:t>
            </a:r>
            <a:r>
              <a:rPr lang="en-US" altLang="ko-KR" sz="1800" dirty="0">
                <a:sym typeface="Wingdings" panose="05000000000000000000" pitchFamily="2" charset="2"/>
              </a:rPr>
              <a:t>= 1 MV @ 0.137 MW</a:t>
            </a:r>
          </a:p>
          <a:p>
            <a:pPr marL="764648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800" u="sng" dirty="0">
                <a:sym typeface="Wingdings" panose="05000000000000000000" pitchFamily="2" charset="2"/>
              </a:rPr>
              <a:t>Scaling is required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7FC139A5-79A9-6C5D-BED8-311BFA75CFB1}"/>
              </a:ext>
            </a:extLst>
          </p:cNvPr>
          <p:cNvGrpSpPr/>
          <p:nvPr/>
        </p:nvGrpSpPr>
        <p:grpSpPr>
          <a:xfrm>
            <a:off x="294465" y="659966"/>
            <a:ext cx="4304695" cy="1114581"/>
            <a:chOff x="294465" y="906733"/>
            <a:chExt cx="4304695" cy="1114581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6E7FC08A-EFA0-5BE1-C732-2B3CB8D02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5801"/>
            <a:stretch/>
          </p:blipFill>
          <p:spPr>
            <a:xfrm>
              <a:off x="294465" y="906733"/>
              <a:ext cx="4304695" cy="1114581"/>
            </a:xfrm>
            <a:prstGeom prst="rect">
              <a:avLst/>
            </a:prstGeom>
          </p:spPr>
        </p:pic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FD2174C1-EF24-A997-353A-18568EC8647A}"/>
                </a:ext>
              </a:extLst>
            </p:cNvPr>
            <p:cNvSpPr/>
            <p:nvPr/>
          </p:nvSpPr>
          <p:spPr>
            <a:xfrm>
              <a:off x="633743" y="1464023"/>
              <a:ext cx="3965417" cy="2173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DB5AE8A5-FFFD-51E8-412D-4C20C0A9FC5C}"/>
              </a:ext>
            </a:extLst>
          </p:cNvPr>
          <p:cNvGrpSpPr/>
          <p:nvPr/>
        </p:nvGrpSpPr>
        <p:grpSpPr>
          <a:xfrm>
            <a:off x="7066036" y="882961"/>
            <a:ext cx="4304695" cy="885949"/>
            <a:chOff x="6190878" y="1135365"/>
            <a:chExt cx="4304695" cy="885949"/>
          </a:xfrm>
        </p:grpSpPr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id="{C6D7D2E3-D600-DC6C-C575-98CAE5B5B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25801"/>
            <a:stretch/>
          </p:blipFill>
          <p:spPr>
            <a:xfrm>
              <a:off x="6190878" y="1135365"/>
              <a:ext cx="4304695" cy="885949"/>
            </a:xfrm>
            <a:prstGeom prst="rect">
              <a:avLst/>
            </a:prstGeom>
          </p:spPr>
        </p:pic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28201AA9-EA09-6285-9ECC-92220B567479}"/>
                </a:ext>
              </a:extLst>
            </p:cNvPr>
            <p:cNvSpPr/>
            <p:nvPr/>
          </p:nvSpPr>
          <p:spPr>
            <a:xfrm>
              <a:off x="6530156" y="1464023"/>
              <a:ext cx="3965417" cy="2173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F8F48A26-2516-6B2A-6CBB-076997EE6FFF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 flipV="1">
            <a:off x="4599160" y="1320300"/>
            <a:ext cx="2806154" cy="56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145CAD3-494D-C12E-F6DD-29C60FEFB8F1}"/>
              </a:ext>
            </a:extLst>
          </p:cNvPr>
          <p:cNvGrpSpPr/>
          <p:nvPr/>
        </p:nvGrpSpPr>
        <p:grpSpPr>
          <a:xfrm>
            <a:off x="6192123" y="2308138"/>
            <a:ext cx="5713930" cy="2588747"/>
            <a:chOff x="5427747" y="2308138"/>
            <a:chExt cx="5713930" cy="2588747"/>
          </a:xfrm>
        </p:grpSpPr>
        <p:pic>
          <p:nvPicPr>
            <p:cNvPr id="53" name="그림 52" descr="텍스트, 라인, 도표, 그래프이(가) 표시된 사진&#10;&#10;자동 생성된 설명">
              <a:extLst>
                <a:ext uri="{FF2B5EF4-FFF2-40B4-BE49-F238E27FC236}">
                  <a16:creationId xmlns:a16="http://schemas.microsoft.com/office/drawing/2014/main" id="{9D88768B-984C-1BFD-72D3-8DFB6D3D8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7747" y="2531150"/>
              <a:ext cx="5713930" cy="2142724"/>
            </a:xfrm>
            <a:prstGeom prst="rect">
              <a:avLst/>
            </a:prstGeom>
          </p:spPr>
        </p:pic>
        <p:sp>
          <p:nvSpPr>
            <p:cNvPr id="57" name="화살표: 오른쪽 56">
              <a:extLst>
                <a:ext uri="{FF2B5EF4-FFF2-40B4-BE49-F238E27FC236}">
                  <a16:creationId xmlns:a16="http://schemas.microsoft.com/office/drawing/2014/main" id="{8110F919-483D-DC07-08C3-6DAC2313ADD7}"/>
                </a:ext>
              </a:extLst>
            </p:cNvPr>
            <p:cNvSpPr/>
            <p:nvPr/>
          </p:nvSpPr>
          <p:spPr>
            <a:xfrm>
              <a:off x="7757529" y="2308138"/>
              <a:ext cx="1235434" cy="2588747"/>
            </a:xfrm>
            <a:prstGeom prst="rightArrow">
              <a:avLst/>
            </a:prstGeom>
            <a:solidFill>
              <a:schemeClr val="dk1">
                <a:alpha val="15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CE7A459-E8FE-18D4-0294-00BABB6184DD}"/>
              </a:ext>
            </a:extLst>
          </p:cNvPr>
          <p:cNvSpPr txBox="1"/>
          <p:nvPr/>
        </p:nvSpPr>
        <p:spPr>
          <a:xfrm>
            <a:off x="5921116" y="5164264"/>
            <a:ext cx="6255944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u="sng" dirty="0">
                <a:sym typeface="Wingdings" panose="05000000000000000000" pitchFamily="2" charset="2"/>
              </a:rPr>
              <a:t>The design process for </a:t>
            </a:r>
            <a:r>
              <a:rPr lang="en-US" altLang="ko-KR" sz="2000" b="1" u="sng" dirty="0" err="1">
                <a:sym typeface="Wingdings" panose="05000000000000000000" pitchFamily="2" charset="2"/>
              </a:rPr>
              <a:t>elabs's</a:t>
            </a:r>
            <a:r>
              <a:rPr lang="en-US" altLang="ko-KR" sz="2000" b="1" u="sng" dirty="0">
                <a:sym typeface="Wingdings" panose="05000000000000000000" pitchFamily="2" charset="2"/>
              </a:rPr>
              <a:t> TCAV procedure is complete.</a:t>
            </a:r>
            <a:endParaRPr lang="en-US" altLang="ko-KR" sz="2000" u="sng" dirty="0">
              <a:sym typeface="Wingdings" panose="05000000000000000000" pitchFamily="2" charset="2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C1417D6-7787-FBDB-B89C-0FE15B8BC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12444"/>
              </p:ext>
            </p:extLst>
          </p:nvPr>
        </p:nvGraphicFramePr>
        <p:xfrm>
          <a:off x="1066993" y="3819510"/>
          <a:ext cx="3251510" cy="273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755">
                  <a:extLst>
                    <a:ext uri="{9D8B030D-6E8A-4147-A177-3AD203B41FA5}">
                      <a16:colId xmlns:a16="http://schemas.microsoft.com/office/drawing/2014/main" val="3820058089"/>
                    </a:ext>
                  </a:extLst>
                </a:gridCol>
                <a:gridCol w="1625755">
                  <a:extLst>
                    <a:ext uri="{9D8B030D-6E8A-4147-A177-3AD203B41FA5}">
                      <a16:colId xmlns:a16="http://schemas.microsoft.com/office/drawing/2014/main" val="1954968651"/>
                    </a:ext>
                  </a:extLst>
                </a:gridCol>
              </a:tblGrid>
              <a:tr h="304037">
                <a:tc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E-labs TCAV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1350111011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Beam energy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70 MeV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2812874165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Operating freq.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2856 MHz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3796603937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Freq. mode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HEM110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3156318687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Phase shift a cell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120 deg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3600607631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Shunt Impedance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28.7 MΩ/m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3365263620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Input</a:t>
                      </a:r>
                      <a:r>
                        <a:rPr lang="ko-KR" altLang="en-US" sz="1300" dirty="0"/>
                        <a:t> </a:t>
                      </a:r>
                      <a:r>
                        <a:rPr lang="en-US" altLang="ko-KR" sz="1300" dirty="0"/>
                        <a:t>Power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137 kW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508120036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>
                          <a:solidFill>
                            <a:srgbClr val="0000FF"/>
                          </a:solidFill>
                        </a:rPr>
                        <a:t>Deflecting voltage</a:t>
                      </a:r>
                      <a:endParaRPr lang="ko-KR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>
                          <a:solidFill>
                            <a:srgbClr val="0000FF"/>
                          </a:solidFill>
                        </a:rPr>
                        <a:t>1 MV</a:t>
                      </a:r>
                      <a:endParaRPr lang="ko-KR" altLang="en-US" sz="1300" b="1" dirty="0">
                        <a:solidFill>
                          <a:srgbClr val="0000FF"/>
                        </a:solidFill>
                      </a:endParaRPr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2521939218"/>
                  </a:ext>
                </a:extLst>
              </a:tr>
              <a:tr h="3040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Cavity</a:t>
                      </a:r>
                      <a:r>
                        <a:rPr lang="ko-KR" altLang="en-US" sz="1300" dirty="0"/>
                        <a:t> </a:t>
                      </a:r>
                      <a:r>
                        <a:rPr lang="en-US" altLang="ko-KR" sz="1300" dirty="0"/>
                        <a:t>length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/>
                        <a:t>~ 0.5 m</a:t>
                      </a:r>
                      <a:endParaRPr lang="ko-KR" altLang="en-US" sz="1300" dirty="0"/>
                    </a:p>
                  </a:txBody>
                  <a:tcPr marL="74968" marR="74968" marT="37484" marB="37484"/>
                </a:tc>
                <a:extLst>
                  <a:ext uri="{0D108BD9-81ED-4DB2-BD59-A6C34878D82A}">
                    <a16:rowId xmlns:a16="http://schemas.microsoft.com/office/drawing/2014/main" val="3256505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30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C830CF-6746-19E4-7860-67B284C7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3. Optimization </a:t>
            </a:r>
            <a:r>
              <a:rPr lang="en-US" altLang="ko-KR" dirty="0" err="1"/>
              <a:t>elabs</a:t>
            </a:r>
            <a:r>
              <a:rPr lang="en-US" altLang="ko-KR" dirty="0"/>
              <a:t> beamline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8986DC-6EAB-BB8D-870E-C256E031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5538-77E8-42BF-AC9B-7B6622C7B0ED}" type="datetime1">
              <a:rPr lang="ko-KR" altLang="en-US" smtClean="0"/>
              <a:t>2024-11-08</a:t>
            </a:fld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9A8CF17-B337-F3A8-6741-51697B5A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07D6-92A3-4059-8807-6342F075D8A0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B9BD0BEF-0019-D45A-B9E6-5F627BE76417}"/>
              </a:ext>
            </a:extLst>
          </p:cNvPr>
          <p:cNvGrpSpPr/>
          <p:nvPr/>
        </p:nvGrpSpPr>
        <p:grpSpPr>
          <a:xfrm>
            <a:off x="7976103" y="241354"/>
            <a:ext cx="4101220" cy="3074684"/>
            <a:chOff x="7976103" y="241354"/>
            <a:chExt cx="4101220" cy="3074684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3CF4749A-283F-D0E7-98E0-9516B57D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103" y="241354"/>
              <a:ext cx="3889515" cy="3074684"/>
            </a:xfrm>
            <a:prstGeom prst="rect">
              <a:avLst/>
            </a:prstGeom>
          </p:spPr>
        </p:pic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753C2781-169A-9760-AAFB-7F747BC62A43}"/>
                </a:ext>
              </a:extLst>
            </p:cNvPr>
            <p:cNvGrpSpPr/>
            <p:nvPr/>
          </p:nvGrpSpPr>
          <p:grpSpPr>
            <a:xfrm>
              <a:off x="8195211" y="345706"/>
              <a:ext cx="2860929" cy="1366494"/>
              <a:chOff x="8195211" y="345706"/>
              <a:chExt cx="2860929" cy="136649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05A417-8BBC-4898-73A2-1C05040500F0}"/>
                  </a:ext>
                </a:extLst>
              </p:cNvPr>
              <p:cNvSpPr txBox="1"/>
              <p:nvPr/>
            </p:nvSpPr>
            <p:spPr>
              <a:xfrm>
                <a:off x="10320548" y="345706"/>
                <a:ext cx="7355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solidFill>
                      <a:srgbClr val="0000FF"/>
                    </a:solidFill>
                  </a:rPr>
                  <a:t>② </a:t>
                </a:r>
                <a:r>
                  <a:rPr lang="en-US" altLang="ko-KR" sz="1400" dirty="0" err="1">
                    <a:solidFill>
                      <a:srgbClr val="0000FF"/>
                    </a:solidFill>
                  </a:rPr>
                  <a:t>σ</a:t>
                </a:r>
                <a:r>
                  <a:rPr lang="en-US" altLang="ko-KR" sz="1400" baseline="-25000" dirty="0" err="1">
                    <a:solidFill>
                      <a:srgbClr val="0000FF"/>
                    </a:solidFill>
                  </a:rPr>
                  <a:t>off</a:t>
                </a:r>
                <a:endParaRPr lang="ko-KR" altLang="en-US" sz="14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9BF4D989-7E5D-0411-2CF7-5DFD483F45F8}"/>
                  </a:ext>
                </a:extLst>
              </p:cNvPr>
              <p:cNvGrpSpPr/>
              <p:nvPr/>
            </p:nvGrpSpPr>
            <p:grpSpPr>
              <a:xfrm>
                <a:off x="8195211" y="815249"/>
                <a:ext cx="2225965" cy="896951"/>
                <a:chOff x="8195211" y="815249"/>
                <a:chExt cx="2225965" cy="896951"/>
              </a:xfrm>
            </p:grpSpPr>
            <p:cxnSp>
              <p:nvCxnSpPr>
                <p:cNvPr id="38" name="직선 화살표 연결선 37">
                  <a:extLst>
                    <a:ext uri="{FF2B5EF4-FFF2-40B4-BE49-F238E27FC236}">
                      <a16:creationId xmlns:a16="http://schemas.microsoft.com/office/drawing/2014/main" id="{2FCF7F3E-57B0-7958-97EB-13EAE00F46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43835" y="815249"/>
                  <a:ext cx="1977341" cy="896951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551B2AE-DD87-85AC-F1B8-601EEBA012EB}"/>
                    </a:ext>
                  </a:extLst>
                </p:cNvPr>
                <p:cNvSpPr txBox="1"/>
                <p:nvPr/>
              </p:nvSpPr>
              <p:spPr>
                <a:xfrm rot="20141164">
                  <a:off x="8195211" y="1001525"/>
                  <a:ext cx="202781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rgbClr val="0000FF"/>
                      </a:solidFill>
                    </a:rPr>
                    <a:t>TCAV OFF, drift region</a:t>
                  </a:r>
                  <a:endParaRPr lang="ko-KR" altLang="en-US" sz="1400" dirty="0">
                    <a:solidFill>
                      <a:srgbClr val="0000FF"/>
                    </a:solidFill>
                  </a:endParaRPr>
                </a:p>
              </p:txBody>
            </p:sp>
          </p:grp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8C6671A9-BCAB-D6FB-0239-0A33D326F1EF}"/>
                </a:ext>
              </a:extLst>
            </p:cNvPr>
            <p:cNvGrpSpPr/>
            <p:nvPr/>
          </p:nvGrpSpPr>
          <p:grpSpPr>
            <a:xfrm>
              <a:off x="10274603" y="1786027"/>
              <a:ext cx="1802720" cy="836292"/>
              <a:chOff x="10274603" y="1786027"/>
              <a:chExt cx="1802720" cy="836292"/>
            </a:xfrm>
          </p:grpSpPr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id="{89E53730-338C-4559-1C5D-75DD8A8DA6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4603" y="1786027"/>
                <a:ext cx="1802720" cy="83629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B4EC413-0972-01DA-A0D6-42C35FC38A63}"/>
                  </a:ext>
                </a:extLst>
              </p:cNvPr>
              <p:cNvSpPr txBox="1"/>
              <p:nvPr/>
            </p:nvSpPr>
            <p:spPr>
              <a:xfrm rot="20076821">
                <a:off x="10839583" y="2174085"/>
                <a:ext cx="10777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dirty="0">
                    <a:solidFill>
                      <a:srgbClr val="FF0000"/>
                    </a:solidFill>
                  </a:rPr>
                  <a:t>TCAV ON</a:t>
                </a:r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D43315F8-003A-75CA-EF24-7E8BEFBF4B45}"/>
              </a:ext>
            </a:extLst>
          </p:cNvPr>
          <p:cNvGrpSpPr/>
          <p:nvPr/>
        </p:nvGrpSpPr>
        <p:grpSpPr>
          <a:xfrm>
            <a:off x="210427" y="709255"/>
            <a:ext cx="10680891" cy="2218941"/>
            <a:chOff x="210427" y="709255"/>
            <a:chExt cx="10680891" cy="221894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4C02C4BA-F347-87BB-9F49-EFADAE846B71}"/>
                </a:ext>
              </a:extLst>
            </p:cNvPr>
            <p:cNvGrpSpPr/>
            <p:nvPr/>
          </p:nvGrpSpPr>
          <p:grpSpPr>
            <a:xfrm>
              <a:off x="210427" y="709255"/>
              <a:ext cx="10680891" cy="2218941"/>
              <a:chOff x="210427" y="709255"/>
              <a:chExt cx="10680891" cy="22189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F295670-7587-3A98-A7A1-B12A55C94A3C}"/>
                      </a:ext>
                    </a:extLst>
                  </p:cNvPr>
                  <p:cNvSpPr txBox="1"/>
                  <p:nvPr/>
                </p:nvSpPr>
                <p:spPr>
                  <a:xfrm>
                    <a:off x="210427" y="709255"/>
                    <a:ext cx="10680891" cy="22189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altLang="ko-KR" dirty="0">
                        <a:sym typeface="Wingdings" panose="05000000000000000000" pitchFamily="2" charset="2"/>
                      </a:rPr>
                      <a:t>* Temporal resolution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,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den>
                          </m:f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i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off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∙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𝑅𝐹</m:t>
                                  </m:r>
                                </m:sub>
                              </m:s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𝐿</m:t>
                              </m:r>
                            </m:den>
                          </m:f>
                        </m:oMath>
                      </m:oMathPara>
                    </a14:m>
                    <a:endParaRPr lang="en-US" altLang="ko-KR" baseline="-25000" dirty="0">
                      <a:sym typeface="Wingdings" panose="05000000000000000000" pitchFamily="2" charset="2"/>
                    </a:endParaRPr>
                  </a:p>
                  <a:p>
                    <a:pPr algn="just">
                      <a:lnSpc>
                        <a:spcPct val="150000"/>
                      </a:lnSpc>
                    </a:pPr>
                    <a:endParaRPr lang="en-US" altLang="ko-KR" dirty="0">
                      <a:sym typeface="Wingdings" panose="05000000000000000000" pitchFamily="2" charset="2"/>
                    </a:endParaRPr>
                  </a:p>
                  <a:p>
                    <a:pPr algn="just">
                      <a:lnSpc>
                        <a:spcPct val="150000"/>
                      </a:lnSpc>
                    </a:pPr>
                    <a:endParaRPr lang="en-US" altLang="ko-KR" dirty="0">
                      <a:sym typeface="Wingdings" panose="05000000000000000000" pitchFamily="2" charset="2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F295670-7587-3A98-A7A1-B12A55C94A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427" y="709255"/>
                    <a:ext cx="10680891" cy="22189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1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9" name="그룹 48">
                <a:extLst>
                  <a:ext uri="{FF2B5EF4-FFF2-40B4-BE49-F238E27FC236}">
                    <a16:creationId xmlns:a16="http://schemas.microsoft.com/office/drawing/2014/main" id="{9D2048FC-155F-A0AE-A3A3-5ED03BBE5DAA}"/>
                  </a:ext>
                </a:extLst>
              </p:cNvPr>
              <p:cNvGrpSpPr/>
              <p:nvPr/>
            </p:nvGrpSpPr>
            <p:grpSpPr>
              <a:xfrm>
                <a:off x="6673605" y="1693925"/>
                <a:ext cx="1234318" cy="615551"/>
                <a:chOff x="6720218" y="1693925"/>
                <a:chExt cx="1234318" cy="615551"/>
              </a:xfrm>
            </p:grpSpPr>
            <p:sp>
              <p:nvSpPr>
                <p:cNvPr id="47" name="타원 46">
                  <a:extLst>
                    <a:ext uri="{FF2B5EF4-FFF2-40B4-BE49-F238E27FC236}">
                      <a16:creationId xmlns:a16="http://schemas.microsoft.com/office/drawing/2014/main" id="{D607E0E0-EF93-01B6-C1B1-699FEC4DE8C1}"/>
                    </a:ext>
                  </a:extLst>
                </p:cNvPr>
                <p:cNvSpPr/>
                <p:nvPr/>
              </p:nvSpPr>
              <p:spPr>
                <a:xfrm>
                  <a:off x="6772167" y="1693925"/>
                  <a:ext cx="173436" cy="30777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C42CF74-1082-9247-3F42-6E6ADA2DEB11}"/>
                    </a:ext>
                  </a:extLst>
                </p:cNvPr>
                <p:cNvSpPr txBox="1"/>
                <p:nvPr/>
              </p:nvSpPr>
              <p:spPr>
                <a:xfrm>
                  <a:off x="6720218" y="1786256"/>
                  <a:ext cx="12343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rgbClr val="FF0000"/>
                      </a:solidFill>
                    </a:rPr>
                    <a:t>Not</a:t>
                  </a:r>
                </a:p>
                <a:p>
                  <a:pPr algn="ctr"/>
                  <a:r>
                    <a:rPr lang="en-US" altLang="ko-KR" sz="1400" dirty="0">
                      <a:solidFill>
                        <a:srgbClr val="FF0000"/>
                      </a:solidFill>
                    </a:rPr>
                    <a:t>cavity length</a:t>
                  </a:r>
                  <a:endParaRPr lang="ko-KR" altLang="en-US" sz="1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CCCDB9E7-7BEF-291A-4A13-DC82D2F2AE0E}"/>
                </a:ext>
              </a:extLst>
            </p:cNvPr>
            <p:cNvGrpSpPr/>
            <p:nvPr/>
          </p:nvGrpSpPr>
          <p:grpSpPr>
            <a:xfrm>
              <a:off x="4427146" y="1093350"/>
              <a:ext cx="3741576" cy="1584409"/>
              <a:chOff x="4427146" y="1093350"/>
              <a:chExt cx="3741576" cy="1584409"/>
            </a:xfrm>
          </p:grpSpPr>
          <p:grpSp>
            <p:nvGrpSpPr>
              <p:cNvPr id="31" name="그룹 30">
                <a:extLst>
                  <a:ext uri="{FF2B5EF4-FFF2-40B4-BE49-F238E27FC236}">
                    <a16:creationId xmlns:a16="http://schemas.microsoft.com/office/drawing/2014/main" id="{7E976FDF-F188-9AA5-7561-2BCC6147AC2C}"/>
                  </a:ext>
                </a:extLst>
              </p:cNvPr>
              <p:cNvGrpSpPr/>
              <p:nvPr/>
            </p:nvGrpSpPr>
            <p:grpSpPr>
              <a:xfrm>
                <a:off x="4427146" y="1093350"/>
                <a:ext cx="2362952" cy="1584409"/>
                <a:chOff x="4427146" y="1016875"/>
                <a:chExt cx="2362952" cy="1584409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DD4BD5D-CA51-8CC1-B4B3-CE5CB5BB6EA9}"/>
                    </a:ext>
                  </a:extLst>
                </p:cNvPr>
                <p:cNvSpPr txBox="1"/>
                <p:nvPr/>
              </p:nvSpPr>
              <p:spPr>
                <a:xfrm>
                  <a:off x="4427146" y="1016875"/>
                  <a:ext cx="14908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/>
                    <a:t>① </a:t>
                  </a:r>
                  <a:r>
                    <a:rPr lang="en-US" altLang="ko-KR" sz="1400" dirty="0"/>
                    <a:t>Beam energy</a:t>
                  </a:r>
                  <a:endParaRPr lang="ko-KR" altLang="en-US" sz="1400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E3A1062-F1ED-24AD-050E-60C2872011D8}"/>
                    </a:ext>
                  </a:extLst>
                </p:cNvPr>
                <p:cNvSpPr txBox="1"/>
                <p:nvPr/>
              </p:nvSpPr>
              <p:spPr>
                <a:xfrm>
                  <a:off x="4554448" y="2078064"/>
                  <a:ext cx="22356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dirty="0"/>
                    <a:t>② </a:t>
                  </a:r>
                  <a:r>
                    <a:rPr lang="en-US" altLang="ko-KR" sz="1400" dirty="0"/>
                    <a:t>Beam</a:t>
                  </a:r>
                  <a:r>
                    <a:rPr lang="ko-KR" altLang="en-US" sz="1400" dirty="0"/>
                    <a:t> </a:t>
                  </a:r>
                  <a:r>
                    <a:rPr lang="en-US" altLang="ko-KR" sz="1400" dirty="0"/>
                    <a:t>size</a:t>
                  </a:r>
                  <a:r>
                    <a:rPr lang="ko-KR" altLang="en-US" sz="1400" dirty="0"/>
                    <a:t> </a:t>
                  </a:r>
                  <a:r>
                    <a:rPr lang="en-US" altLang="ko-KR" sz="1400" dirty="0"/>
                    <a:t>at</a:t>
                  </a:r>
                  <a:r>
                    <a:rPr lang="ko-KR" altLang="en-US" sz="1400" dirty="0"/>
                    <a:t> </a:t>
                  </a:r>
                  <a:r>
                    <a:rPr lang="en-US" altLang="ko-KR" sz="1400" dirty="0"/>
                    <a:t>screen without kick.</a:t>
                  </a:r>
                  <a:endParaRPr lang="ko-KR" altLang="en-US" sz="1400" dirty="0"/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123330-7EAA-B7AE-662C-3A4546336058}"/>
                  </a:ext>
                </a:extLst>
              </p:cNvPr>
              <p:cNvSpPr txBox="1"/>
              <p:nvPr/>
            </p:nvSpPr>
            <p:spPr>
              <a:xfrm>
                <a:off x="6274056" y="1093350"/>
                <a:ext cx="189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/>
                  <a:t>③ </a:t>
                </a:r>
                <a:r>
                  <a:rPr lang="en-US" altLang="ko-KR" sz="1400" dirty="0"/>
                  <a:t>Deflection factor</a:t>
                </a:r>
                <a:endParaRPr lang="ko-KR" altLang="en-US" sz="1400" dirty="0"/>
              </a:p>
            </p:txBody>
          </p:sp>
        </p:grp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CB33DFD-7227-7F44-88C7-6987EDDB5134}"/>
              </a:ext>
            </a:extLst>
          </p:cNvPr>
          <p:cNvGrpSpPr/>
          <p:nvPr/>
        </p:nvGrpSpPr>
        <p:grpSpPr>
          <a:xfrm>
            <a:off x="1973656" y="1579982"/>
            <a:ext cx="4382781" cy="1020832"/>
            <a:chOff x="1973656" y="1579982"/>
            <a:chExt cx="4382781" cy="1020832"/>
          </a:xfrm>
        </p:grpSpPr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BE23051B-97CF-5EF2-E7CE-6A0A39B4341C}"/>
                </a:ext>
              </a:extLst>
            </p:cNvPr>
            <p:cNvSpPr/>
            <p:nvPr/>
          </p:nvSpPr>
          <p:spPr>
            <a:xfrm rot="921032">
              <a:off x="5513682" y="1579982"/>
              <a:ext cx="842755" cy="470433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7FE5A90-2CAF-D0D2-2B08-AE2176354D18}"/>
                </a:ext>
              </a:extLst>
            </p:cNvPr>
            <p:cNvGrpSpPr/>
            <p:nvPr/>
          </p:nvGrpSpPr>
          <p:grpSpPr>
            <a:xfrm>
              <a:off x="1973656" y="1896712"/>
              <a:ext cx="3630045" cy="704102"/>
              <a:chOff x="1973656" y="1896712"/>
              <a:chExt cx="3630045" cy="704102"/>
            </a:xfrm>
          </p:grpSpPr>
          <p:cxnSp>
            <p:nvCxnSpPr>
              <p:cNvPr id="11" name="직선 화살표 연결선 10">
                <a:extLst>
                  <a:ext uri="{FF2B5EF4-FFF2-40B4-BE49-F238E27FC236}">
                    <a16:creationId xmlns:a16="http://schemas.microsoft.com/office/drawing/2014/main" id="{1E4CE5AC-7B38-77FE-E75D-AEF28A67A6AF}"/>
                  </a:ext>
                </a:extLst>
              </p:cNvPr>
              <p:cNvCxnSpPr>
                <a:cxnSpLocks/>
                <a:stCxn id="12" idx="3"/>
                <a:endCxn id="9" idx="3"/>
              </p:cNvCxnSpPr>
              <p:nvPr/>
            </p:nvCxnSpPr>
            <p:spPr>
              <a:xfrm flipV="1">
                <a:off x="4093266" y="1896712"/>
                <a:ext cx="1510435" cy="53482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F37E92-2384-706A-A6D4-B37E7361807F}"/>
                  </a:ext>
                </a:extLst>
              </p:cNvPr>
              <p:cNvSpPr txBox="1"/>
              <p:nvPr/>
            </p:nvSpPr>
            <p:spPr>
              <a:xfrm>
                <a:off x="1973656" y="2262260"/>
                <a:ext cx="21196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>
                    <a:solidFill>
                      <a:srgbClr val="0000FF"/>
                    </a:solidFill>
                  </a:rPr>
                  <a:t>Tunable parameters</a:t>
                </a:r>
                <a:endParaRPr lang="ko-KR" altLang="en-US" sz="1600" dirty="0">
                  <a:solidFill>
                    <a:srgbClr val="0000FF"/>
                  </a:solidFill>
                </a:endParaRPr>
              </a:p>
            </p:txBody>
          </p:sp>
        </p:grpSp>
      </p:grpSp>
      <p:pic>
        <p:nvPicPr>
          <p:cNvPr id="16" name="그림 15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03883BB5-910C-0A07-9C9E-BF6B60E06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27" y="3175407"/>
            <a:ext cx="4423292" cy="3317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643C7E-099F-28A2-8070-3FB201C17889}"/>
                  </a:ext>
                </a:extLst>
              </p:cNvPr>
              <p:cNvSpPr txBox="1"/>
              <p:nvPr/>
            </p:nvSpPr>
            <p:spPr>
              <a:xfrm>
                <a:off x="4979412" y="3562540"/>
                <a:ext cx="7134129" cy="27143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altLang="ko-KR" b="0" dirty="0"/>
                  <a:t>More input power is</a:t>
                </a:r>
                <a:r>
                  <a:rPr lang="ko-KR" altLang="en-US" dirty="0"/>
                  <a:t> </a:t>
                </a:r>
                <a:r>
                  <a:rPr lang="en-US" altLang="ko-KR" b="0" dirty="0"/>
                  <a:t>required for high V</a:t>
                </a:r>
                <a:r>
                  <a:rPr lang="en-US" altLang="ko-KR" b="0" baseline="-25000" dirty="0"/>
                  <a:t>T</a:t>
                </a:r>
                <a:r>
                  <a:rPr lang="en-US" altLang="ko-KR" b="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rad>
                  </m:oMath>
                </a14:m>
                <a:r>
                  <a:rPr lang="en-US" altLang="ko-KR" dirty="0"/>
                  <a:t>)</a:t>
                </a:r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V</a:t>
                </a:r>
                <a:r>
                  <a:rPr lang="en-US" altLang="ko-KR" baseline="-25000" dirty="0"/>
                  <a:t>T</a:t>
                </a:r>
                <a:r>
                  <a:rPr lang="en-US" altLang="ko-KR" dirty="0"/>
                  <a:t> = 2 MV for P = 0.549 MW (</a:t>
                </a:r>
                <a:r>
                  <a:rPr lang="ko-KR" altLang="en-US" dirty="0"/>
                  <a:t>∵ </a:t>
                </a:r>
                <a:r>
                  <a:rPr lang="en-US" altLang="ko-KR" dirty="0"/>
                  <a:t>V</a:t>
                </a:r>
                <a:r>
                  <a:rPr lang="en-US" altLang="ko-KR" baseline="-25000" dirty="0"/>
                  <a:t>T</a:t>
                </a:r>
                <a:r>
                  <a:rPr lang="en-US" altLang="ko-KR" dirty="0"/>
                  <a:t> = 2.7 MV/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MW</m:t>
                        </m:r>
                      </m:e>
                    </m:rad>
                  </m:oMath>
                </a14:m>
                <a:r>
                  <a:rPr lang="en-US" altLang="ko-KR" dirty="0">
                    <a:ea typeface="Cambria Math" panose="02040503050406030204" pitchFamily="18" charset="0"/>
                  </a:rPr>
                  <a:t>)</a:t>
                </a:r>
              </a:p>
              <a:p>
                <a:pPr marL="821798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/>
                  <a:t>2. Need beam size </a:t>
                </a:r>
                <a:r>
                  <a:rPr lang="en-US" altLang="ko-KR" dirty="0" err="1"/>
                  <a:t>σ</a:t>
                </a:r>
                <a:r>
                  <a:rPr lang="en-US" altLang="ko-KR" baseline="-25000" dirty="0" err="1"/>
                  <a:t>off</a:t>
                </a:r>
                <a:r>
                  <a:rPr lang="en-US" altLang="ko-KR" dirty="0"/>
                  <a:t> = 0.1 mm at the screen.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ko-KR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/>
                  <a:t>MAD-X and ASTRA are suitable for optimization.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643C7E-099F-28A2-8070-3FB201C17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412" y="3562540"/>
                <a:ext cx="7134129" cy="2714397"/>
              </a:xfrm>
              <a:prstGeom prst="rect">
                <a:avLst/>
              </a:prstGeom>
              <a:blipFill>
                <a:blip r:embed="rId6"/>
                <a:stretch>
                  <a:fillRect l="-940" b="-29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1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1F73BF4D67D2D499852639D8CC47BE3" ma:contentTypeVersion="6" ma:contentTypeDescription="새 문서를 만듭니다." ma:contentTypeScope="" ma:versionID="e87bb181e8fbc2c569c7ccf4877e019d">
  <xsd:schema xmlns:xsd="http://www.w3.org/2001/XMLSchema" xmlns:xs="http://www.w3.org/2001/XMLSchema" xmlns:p="http://schemas.microsoft.com/office/2006/metadata/properties" xmlns:ns3="39d2b04a-601d-4732-b3cc-b1f0314eea18" targetNamespace="http://schemas.microsoft.com/office/2006/metadata/properties" ma:root="true" ma:fieldsID="8db0c255632c1b714af13f0a919fc998" ns3:_="">
    <xsd:import namespace="39d2b04a-601d-4732-b3cc-b1f0314eea1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b04a-601d-4732-b3cc-b1f0314eea1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d2b04a-601d-4732-b3cc-b1f0314eea18" xsi:nil="true"/>
  </documentManagement>
</p:properties>
</file>

<file path=customXml/itemProps1.xml><?xml version="1.0" encoding="utf-8"?>
<ds:datastoreItem xmlns:ds="http://schemas.openxmlformats.org/officeDocument/2006/customXml" ds:itemID="{CD7127D4-4001-4765-B348-265FBC4BFEBA}">
  <ds:schemaRefs>
    <ds:schemaRef ds:uri="39d2b04a-601d-4732-b3cc-b1f0314eea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8F6431-BA9C-4C3A-9536-BF8A08031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657F1-ED6F-40D6-8160-8A1ED79F909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9d2b04a-601d-4732-b3cc-b1f0314eea18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9894</TotalTime>
  <Words>835</Words>
  <Application>Microsoft Office PowerPoint</Application>
  <PresentationFormat>와이드스크린</PresentationFormat>
  <Paragraphs>242</Paragraphs>
  <Slides>12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Cambria Math</vt:lpstr>
      <vt:lpstr>Wingdings</vt:lpstr>
      <vt:lpstr>디자인 사용자 지정</vt:lpstr>
      <vt:lpstr>Deflecting cavity status &amp; experimental plan at eLABs</vt:lpstr>
      <vt:lpstr>Contents</vt:lpstr>
      <vt:lpstr>0. Review</vt:lpstr>
      <vt:lpstr>0. Review</vt:lpstr>
      <vt:lpstr>1. Milestone to get resolution by simulation</vt:lpstr>
      <vt:lpstr>1. How to design TCAV in ASTRA</vt:lpstr>
      <vt:lpstr>1. How to design TCAV in ASTRA</vt:lpstr>
      <vt:lpstr>2. Scaling process for elabs TCAV</vt:lpstr>
      <vt:lpstr>3. Optimization elabs beamline</vt:lpstr>
      <vt:lpstr>3. Optimization elabs beamline</vt:lpstr>
      <vt:lpstr>4. TCAV Resolution calculation</vt:lpstr>
      <vt:lpstr>Summary and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Geunwoo Kim</dc:creator>
  <cp:lastModifiedBy>김근우(첨단원자력공학부)</cp:lastModifiedBy>
  <cp:revision>1</cp:revision>
  <cp:lastPrinted>2023-03-08T02:21:59Z</cp:lastPrinted>
  <dcterms:created xsi:type="dcterms:W3CDTF">2023-03-06T04:18:31Z</dcterms:created>
  <dcterms:modified xsi:type="dcterms:W3CDTF">2024-11-08T05:22:31Z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0x01010071F73BF4D67D2D499852639D8CC47BE3</vt:lpwstr>
  </property>
</Properties>
</file>