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0"/>
  </p:notesMasterIdLst>
  <p:sldIdLst>
    <p:sldId id="256" r:id="rId5"/>
    <p:sldId id="307" r:id="rId6"/>
    <p:sldId id="305" r:id="rId7"/>
    <p:sldId id="299" r:id="rId8"/>
    <p:sldId id="310" r:id="rId9"/>
    <p:sldId id="311" r:id="rId10"/>
    <p:sldId id="306" r:id="rId11"/>
    <p:sldId id="309" r:id="rId12"/>
    <p:sldId id="312" r:id="rId13"/>
    <p:sldId id="313" r:id="rId14"/>
    <p:sldId id="314" r:id="rId15"/>
    <p:sldId id="315" r:id="rId16"/>
    <p:sldId id="293" r:id="rId17"/>
    <p:sldId id="316" r:id="rId18"/>
    <p:sldId id="318" r:id="rId19"/>
  </p:sldIdLst>
  <p:sldSz cx="15236825" cy="857091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기본 구역" id="{4C38D637-52FC-40B7-AD97-C2E0E3FFC912}">
          <p14:sldIdLst>
            <p14:sldId id="256"/>
            <p14:sldId id="307"/>
            <p14:sldId id="305"/>
            <p14:sldId id="299"/>
            <p14:sldId id="310"/>
            <p14:sldId id="311"/>
            <p14:sldId id="306"/>
            <p14:sldId id="309"/>
            <p14:sldId id="312"/>
            <p14:sldId id="313"/>
            <p14:sldId id="314"/>
            <p14:sldId id="315"/>
            <p14:sldId id="293"/>
            <p14:sldId id="316"/>
            <p14:sldId id="318"/>
          </p14:sldIdLst>
        </p14:section>
      </p14:sectionLst>
    </p:ex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hQAIVRJSxIb1nHCFw6If8AHjA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7CE07E-DA61-46B2-908E-ED2E2D251D75}">
  <a:tblStyle styleId="{907CE07E-DA61-46B2-908E-ED2E2D251D7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8F40134-E6C4-4097-AEF0-C6EF921D7686}"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5AA636-EA01-489E-9EA7-0130457CA80F}"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E0AC1F8-F24C-464C-AF79-C02648F5C41E}"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46" autoAdjust="0"/>
  </p:normalViewPr>
  <p:slideViewPr>
    <p:cSldViewPr snapToGrid="0">
      <p:cViewPr>
        <p:scale>
          <a:sx n="66" d="100"/>
          <a:sy n="66" d="100"/>
        </p:scale>
        <p:origin x="1644" y="288"/>
      </p:cViewPr>
      <p:guideLst/>
    </p:cSldViewPr>
  </p:slideViewPr>
  <p:notesTextViewPr>
    <p:cViewPr>
      <p:scale>
        <a:sx n="98" d="100"/>
        <a:sy n="98"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slide" Target="slides/slide15.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6363" cy="513508"/>
          </a:xfrm>
          <a:prstGeom prst="rect">
            <a:avLst/>
          </a:prstGeom>
          <a:noFill/>
          <a:ln>
            <a:noFill/>
          </a:ln>
        </p:spPr>
        <p:txBody>
          <a:bodyPr spcFirstLastPara="1" wrap="square" lIns="99075" tIns="49525" rIns="99075" bIns="49525" anchor="t" anchorCtr="0">
            <a:noAutofit/>
          </a:bodyPr>
          <a:lstStyle>
            <a:lvl1pPr marR="0" lvl="0" algn="l" rtl="0">
              <a:spcBef>
                <a:spcPts val="0"/>
              </a:spcBef>
              <a:spcAft>
                <a:spcPts val="0"/>
              </a:spcAft>
              <a:buSzPts val="1400"/>
              <a:buNone/>
              <a:defRPr sz="13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4021295" y="0"/>
            <a:ext cx="3076363" cy="513508"/>
          </a:xfrm>
          <a:prstGeom prst="rect">
            <a:avLst/>
          </a:prstGeom>
          <a:noFill/>
          <a:ln>
            <a:noFill/>
          </a:ln>
        </p:spPr>
        <p:txBody>
          <a:bodyPr spcFirstLastPara="1" wrap="square" lIns="99075" tIns="49525" rIns="99075" bIns="49525" anchor="t" anchorCtr="0">
            <a:noAutofit/>
          </a:bodyPr>
          <a:lstStyle>
            <a:lvl1pPr marR="0" lvl="0" algn="r" rtl="0">
              <a:spcBef>
                <a:spcPts val="0"/>
              </a:spcBef>
              <a:spcAft>
                <a:spcPts val="0"/>
              </a:spcAft>
              <a:buSzPts val="1400"/>
              <a:buNone/>
              <a:defRPr sz="13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1" y="9721108"/>
            <a:ext cx="3076363" cy="513507"/>
          </a:xfrm>
          <a:prstGeom prst="rect">
            <a:avLst/>
          </a:prstGeom>
          <a:noFill/>
          <a:ln>
            <a:noFill/>
          </a:ln>
        </p:spPr>
        <p:txBody>
          <a:bodyPr spcFirstLastPara="1" wrap="square" lIns="99075" tIns="49525" rIns="99075" bIns="49525" anchor="b" anchorCtr="0">
            <a:noAutofit/>
          </a:bodyPr>
          <a:lstStyle>
            <a:lvl1pPr marR="0" lvl="0" algn="l" rtl="0">
              <a:spcBef>
                <a:spcPts val="0"/>
              </a:spcBef>
              <a:spcAft>
                <a:spcPts val="0"/>
              </a:spcAft>
              <a:buSzPts val="1400"/>
              <a:buNone/>
              <a:defRPr sz="13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225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Malgun Gothic"/>
                <a:ea typeface="Malgun Gothic"/>
                <a:cs typeface="Malgun Gothic"/>
                <a:sym typeface="Malgun Gothic"/>
              </a:rPr>
              <a:t>‹#›</a:t>
            </a:fld>
            <a:endParaRPr sz="13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6CC349F8-D588-77C5-91E6-FF91C31FC50F}"/>
            </a:ext>
          </a:extLst>
        </p:cNvPr>
        <p:cNvGrpSpPr/>
        <p:nvPr/>
      </p:nvGrpSpPr>
      <p:grpSpPr>
        <a:xfrm>
          <a:off x="0" y="0"/>
          <a:ext cx="0" cy="0"/>
          <a:chOff x="0" y="0"/>
          <a:chExt cx="0" cy="0"/>
        </a:xfrm>
      </p:grpSpPr>
      <p:sp>
        <p:nvSpPr>
          <p:cNvPr id="177" name="Google Shape;177;p5:notes">
            <a:extLst>
              <a:ext uri="{FF2B5EF4-FFF2-40B4-BE49-F238E27FC236}">
                <a16:creationId xmlns:a16="http://schemas.microsoft.com/office/drawing/2014/main" id="{F23B38E5-0ED9-4BCE-FF71-DF4D3E9D10DE}"/>
              </a:ext>
            </a:extLst>
          </p:cNvPr>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a:extLst>
              <a:ext uri="{FF2B5EF4-FFF2-40B4-BE49-F238E27FC236}">
                <a16:creationId xmlns:a16="http://schemas.microsoft.com/office/drawing/2014/main" id="{FCE8EAA4-0652-0DE1-1BB0-AB646EA033FF}"/>
              </a:ext>
            </a:extLst>
          </p:cNvPr>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b="0" i="0" dirty="0">
              <a:solidFill>
                <a:srgbClr val="374151"/>
              </a:solidFill>
              <a:latin typeface="Arial"/>
              <a:ea typeface="Arial"/>
              <a:cs typeface="Arial"/>
              <a:sym typeface="Arial"/>
            </a:endParaRPr>
          </a:p>
        </p:txBody>
      </p:sp>
      <p:sp>
        <p:nvSpPr>
          <p:cNvPr id="179" name="Google Shape;179;p5:notes">
            <a:extLst>
              <a:ext uri="{FF2B5EF4-FFF2-40B4-BE49-F238E27FC236}">
                <a16:creationId xmlns:a16="http://schemas.microsoft.com/office/drawing/2014/main" id="{D56738C4-2C21-B9C3-D7FC-C6A32F008F9D}"/>
              </a:ext>
            </a:extLst>
          </p:cNvPr>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163178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D2201B30-3E57-F8D9-82DC-E94E413EB783}"/>
            </a:ext>
          </a:extLst>
        </p:cNvPr>
        <p:cNvGrpSpPr/>
        <p:nvPr/>
      </p:nvGrpSpPr>
      <p:grpSpPr>
        <a:xfrm>
          <a:off x="0" y="0"/>
          <a:ext cx="0" cy="0"/>
          <a:chOff x="0" y="0"/>
          <a:chExt cx="0" cy="0"/>
        </a:xfrm>
      </p:grpSpPr>
      <p:sp>
        <p:nvSpPr>
          <p:cNvPr id="177" name="Google Shape;177;p5:notes">
            <a:extLst>
              <a:ext uri="{FF2B5EF4-FFF2-40B4-BE49-F238E27FC236}">
                <a16:creationId xmlns:a16="http://schemas.microsoft.com/office/drawing/2014/main" id="{2211364C-D710-B044-99EE-7EB4C790AED7}"/>
              </a:ext>
            </a:extLst>
          </p:cNvPr>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a:extLst>
              <a:ext uri="{FF2B5EF4-FFF2-40B4-BE49-F238E27FC236}">
                <a16:creationId xmlns:a16="http://schemas.microsoft.com/office/drawing/2014/main" id="{69C1BC1B-B9D4-CEF4-8219-55E7146CCB71}"/>
              </a:ext>
            </a:extLst>
          </p:cNvPr>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b="0" i="0" dirty="0">
              <a:solidFill>
                <a:srgbClr val="374151"/>
              </a:solidFill>
              <a:latin typeface="Arial"/>
              <a:ea typeface="Arial"/>
              <a:cs typeface="Arial"/>
              <a:sym typeface="Arial"/>
            </a:endParaRPr>
          </a:p>
        </p:txBody>
      </p:sp>
      <p:sp>
        <p:nvSpPr>
          <p:cNvPr id="179" name="Google Shape;179;p5:notes">
            <a:extLst>
              <a:ext uri="{FF2B5EF4-FFF2-40B4-BE49-F238E27FC236}">
                <a16:creationId xmlns:a16="http://schemas.microsoft.com/office/drawing/2014/main" id="{29E07AFD-045C-26E2-FD70-C37F70F7080A}"/>
              </a:ext>
            </a:extLst>
          </p:cNvPr>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135124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8640B13F-0AF3-3E4E-4040-2E1C8C0D9358}"/>
            </a:ext>
          </a:extLst>
        </p:cNvPr>
        <p:cNvGrpSpPr/>
        <p:nvPr/>
      </p:nvGrpSpPr>
      <p:grpSpPr>
        <a:xfrm>
          <a:off x="0" y="0"/>
          <a:ext cx="0" cy="0"/>
          <a:chOff x="0" y="0"/>
          <a:chExt cx="0" cy="0"/>
        </a:xfrm>
      </p:grpSpPr>
      <p:sp>
        <p:nvSpPr>
          <p:cNvPr id="177" name="Google Shape;177;p5:notes">
            <a:extLst>
              <a:ext uri="{FF2B5EF4-FFF2-40B4-BE49-F238E27FC236}">
                <a16:creationId xmlns:a16="http://schemas.microsoft.com/office/drawing/2014/main" id="{5B265AAB-04A1-C9CC-5453-2803004D566A}"/>
              </a:ext>
            </a:extLst>
          </p:cNvPr>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a:extLst>
              <a:ext uri="{FF2B5EF4-FFF2-40B4-BE49-F238E27FC236}">
                <a16:creationId xmlns:a16="http://schemas.microsoft.com/office/drawing/2014/main" id="{8E548846-516A-5320-17B7-B693B9B34CCF}"/>
              </a:ext>
            </a:extLst>
          </p:cNvPr>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b="0" i="0" dirty="0">
              <a:solidFill>
                <a:srgbClr val="374151"/>
              </a:solidFill>
              <a:latin typeface="Arial"/>
              <a:ea typeface="Arial"/>
              <a:cs typeface="Arial"/>
              <a:sym typeface="Arial"/>
            </a:endParaRPr>
          </a:p>
        </p:txBody>
      </p:sp>
      <p:sp>
        <p:nvSpPr>
          <p:cNvPr id="179" name="Google Shape;179;p5:notes">
            <a:extLst>
              <a:ext uri="{FF2B5EF4-FFF2-40B4-BE49-F238E27FC236}">
                <a16:creationId xmlns:a16="http://schemas.microsoft.com/office/drawing/2014/main" id="{DDA4F231-1924-821A-93D4-85B017BBFF70}"/>
              </a:ext>
            </a:extLst>
          </p:cNvPr>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09106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38:notes"/>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2" name="Google Shape;1162;p38:notes"/>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63" name="Google Shape;1163;p38:notes"/>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7F841939-1843-BAC1-FD03-A651B4C7DD18}"/>
            </a:ext>
          </a:extLst>
        </p:cNvPr>
        <p:cNvGrpSpPr/>
        <p:nvPr/>
      </p:nvGrpSpPr>
      <p:grpSpPr>
        <a:xfrm>
          <a:off x="0" y="0"/>
          <a:ext cx="0" cy="0"/>
          <a:chOff x="0" y="0"/>
          <a:chExt cx="0" cy="0"/>
        </a:xfrm>
      </p:grpSpPr>
      <p:sp>
        <p:nvSpPr>
          <p:cNvPr id="177" name="Google Shape;177;p5:notes">
            <a:extLst>
              <a:ext uri="{FF2B5EF4-FFF2-40B4-BE49-F238E27FC236}">
                <a16:creationId xmlns:a16="http://schemas.microsoft.com/office/drawing/2014/main" id="{133F5D0E-347E-42DA-80C0-F1C85B9D92AF}"/>
              </a:ext>
            </a:extLst>
          </p:cNvPr>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a:extLst>
              <a:ext uri="{FF2B5EF4-FFF2-40B4-BE49-F238E27FC236}">
                <a16:creationId xmlns:a16="http://schemas.microsoft.com/office/drawing/2014/main" id="{ECCA1A9A-EB23-BDDA-529E-391ADE4C31EB}"/>
              </a:ext>
            </a:extLst>
          </p:cNvPr>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b="0" i="0" dirty="0">
              <a:solidFill>
                <a:srgbClr val="374151"/>
              </a:solidFill>
              <a:latin typeface="Arial"/>
              <a:ea typeface="Arial"/>
              <a:cs typeface="Arial"/>
              <a:sym typeface="Arial"/>
            </a:endParaRPr>
          </a:p>
        </p:txBody>
      </p:sp>
      <p:sp>
        <p:nvSpPr>
          <p:cNvPr id="179" name="Google Shape;179;p5:notes">
            <a:extLst>
              <a:ext uri="{FF2B5EF4-FFF2-40B4-BE49-F238E27FC236}">
                <a16:creationId xmlns:a16="http://schemas.microsoft.com/office/drawing/2014/main" id="{E7D94518-1FE2-D461-FD48-B1D8841BBFD1}"/>
              </a:ext>
            </a:extLst>
          </p:cNvPr>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4273721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3669734D-F8A8-23CB-B839-3554A2FC8261}"/>
            </a:ext>
          </a:extLst>
        </p:cNvPr>
        <p:cNvGrpSpPr/>
        <p:nvPr/>
      </p:nvGrpSpPr>
      <p:grpSpPr>
        <a:xfrm>
          <a:off x="0" y="0"/>
          <a:ext cx="0" cy="0"/>
          <a:chOff x="0" y="0"/>
          <a:chExt cx="0" cy="0"/>
        </a:xfrm>
      </p:grpSpPr>
      <p:sp>
        <p:nvSpPr>
          <p:cNvPr id="177" name="Google Shape;177;p5:notes">
            <a:extLst>
              <a:ext uri="{FF2B5EF4-FFF2-40B4-BE49-F238E27FC236}">
                <a16:creationId xmlns:a16="http://schemas.microsoft.com/office/drawing/2014/main" id="{1B5D9619-1E9B-B908-2A6B-78CD22C31EF2}"/>
              </a:ext>
            </a:extLst>
          </p:cNvPr>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a:extLst>
              <a:ext uri="{FF2B5EF4-FFF2-40B4-BE49-F238E27FC236}">
                <a16:creationId xmlns:a16="http://schemas.microsoft.com/office/drawing/2014/main" id="{40350BD4-CD44-624C-DB10-438AD42340EA}"/>
              </a:ext>
            </a:extLst>
          </p:cNvPr>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b="0" i="0" dirty="0">
              <a:solidFill>
                <a:srgbClr val="374151"/>
              </a:solidFill>
              <a:latin typeface="Arial"/>
              <a:ea typeface="Arial"/>
              <a:cs typeface="Arial"/>
              <a:sym typeface="Arial"/>
            </a:endParaRPr>
          </a:p>
        </p:txBody>
      </p:sp>
      <p:sp>
        <p:nvSpPr>
          <p:cNvPr id="179" name="Google Shape;179;p5:notes">
            <a:extLst>
              <a:ext uri="{FF2B5EF4-FFF2-40B4-BE49-F238E27FC236}">
                <a16:creationId xmlns:a16="http://schemas.microsoft.com/office/drawing/2014/main" id="{87ABCB89-CBEB-1657-A910-6EBAD5B2657A}"/>
              </a:ext>
            </a:extLst>
          </p:cNvPr>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422183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1,2</a:t>
            </a:r>
            <a:r>
              <a:rPr lang="ko-KR" altLang="en-US" dirty="0"/>
              <a:t>번은 일반적인 </a:t>
            </a:r>
            <a:r>
              <a:rPr lang="en-US" altLang="ko-KR" dirty="0"/>
              <a:t>FOFB</a:t>
            </a:r>
            <a:r>
              <a:rPr lang="ko-KR" altLang="en-US" dirty="0"/>
              <a:t>를 말하는 경우</a:t>
            </a:r>
            <a:r>
              <a:rPr lang="en-US" altLang="ko-KR" dirty="0"/>
              <a:t>. </a:t>
            </a:r>
            <a:r>
              <a:rPr lang="ko-KR" altLang="en-US" dirty="0"/>
              <a:t>가속기별로 상이하다</a:t>
            </a:r>
            <a:endParaRPr lang="en-US" altLang="ko-K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3</a:t>
            </a:r>
            <a:r>
              <a:rPr lang="ko-KR" altLang="en-US" dirty="0"/>
              <a:t>번부터 그중 </a:t>
            </a:r>
            <a:r>
              <a:rPr lang="en-US" altLang="ko-KR" dirty="0"/>
              <a:t>NSLS</a:t>
            </a:r>
            <a:r>
              <a:rPr lang="ko-KR" altLang="en-US" dirty="0"/>
              <a:t>의 경우를 설명</a:t>
            </a:r>
            <a:r>
              <a:rPr lang="en-US" altLang="ko-KR" dirty="0"/>
              <a:t> </a:t>
            </a:r>
          </a:p>
          <a:p>
            <a:pPr marL="0" lvl="0" indent="0" algn="l" rtl="0">
              <a:spcBef>
                <a:spcPts val="0"/>
              </a:spcBef>
              <a:spcAft>
                <a:spcPts val="0"/>
              </a:spcAft>
              <a:buNone/>
            </a:pPr>
            <a:r>
              <a:rPr lang="en-US" altLang="ko-KR" dirty="0"/>
              <a:t>4</a:t>
            </a:r>
            <a:r>
              <a:rPr lang="ko-KR" altLang="en-US" dirty="0"/>
              <a:t>번에서 나올 어떤 </a:t>
            </a:r>
            <a:r>
              <a:rPr lang="ko-KR" altLang="en-US" dirty="0" err="1"/>
              <a:t>아키텍쳐로</a:t>
            </a:r>
            <a:r>
              <a:rPr lang="ko-KR" altLang="en-US" dirty="0"/>
              <a:t> 되어있는지 확인</a:t>
            </a:r>
            <a:endParaRPr lang="en-US" altLang="ko-KR" dirty="0"/>
          </a:p>
          <a:p>
            <a:pPr marL="0" lvl="0" indent="0" algn="l" rtl="0">
              <a:spcBef>
                <a:spcPts val="0"/>
              </a:spcBef>
              <a:spcAft>
                <a:spcPts val="0"/>
              </a:spcAft>
              <a:buNone/>
            </a:pPr>
            <a:r>
              <a:rPr lang="en-US" altLang="ko-KR" dirty="0"/>
              <a:t>5</a:t>
            </a:r>
            <a:r>
              <a:rPr lang="ko-KR" altLang="en-US" dirty="0"/>
              <a:t>번은 시간안에 계산을 할 수 있게 만드는 수학적</a:t>
            </a:r>
            <a:r>
              <a:rPr lang="en-US" altLang="ko-KR" dirty="0"/>
              <a:t>+</a:t>
            </a:r>
            <a:r>
              <a:rPr lang="ko-KR" altLang="en-US" dirty="0" err="1"/>
              <a:t>회로적</a:t>
            </a:r>
            <a:r>
              <a:rPr lang="ko-KR" altLang="en-US" dirty="0"/>
              <a:t> 트릭</a:t>
            </a:r>
            <a:endParaRPr lang="en-US" altLang="ko-KR" dirty="0"/>
          </a:p>
          <a:p>
            <a:pPr marL="0" lvl="0" indent="0" algn="l" rtl="0">
              <a:spcBef>
                <a:spcPts val="0"/>
              </a:spcBef>
              <a:spcAft>
                <a:spcPts val="0"/>
              </a:spcAft>
              <a:buNone/>
            </a:pPr>
            <a:r>
              <a:rPr lang="en-US" altLang="ko-KR" dirty="0"/>
              <a:t>  </a:t>
            </a:r>
            <a:r>
              <a:rPr lang="ko-KR" altLang="en-US" dirty="0"/>
              <a:t>병렬처리에 특화된 </a:t>
            </a:r>
            <a:r>
              <a:rPr lang="en-US" altLang="ko-KR" dirty="0"/>
              <a:t>FPGA</a:t>
            </a:r>
            <a:r>
              <a:rPr lang="ko-KR" altLang="en-US" dirty="0"/>
              <a:t>를 사용을 하였다</a:t>
            </a:r>
            <a:r>
              <a:rPr lang="en-US" altLang="ko-KR" dirty="0"/>
              <a:t>.</a:t>
            </a:r>
          </a:p>
          <a:p>
            <a:pPr marL="0" lvl="0" indent="0" algn="l" rtl="0">
              <a:spcBef>
                <a:spcPts val="0"/>
              </a:spcBef>
              <a:spcAft>
                <a:spcPts val="0"/>
              </a:spcAft>
              <a:buNone/>
            </a:pPr>
            <a:r>
              <a:rPr lang="en-US" altLang="ko-KR" dirty="0"/>
              <a:t>  </a:t>
            </a:r>
            <a:r>
              <a:rPr lang="ko-KR" altLang="en-US" dirty="0"/>
              <a:t>그 전에 </a:t>
            </a:r>
            <a:r>
              <a:rPr lang="en-US" altLang="ko-KR" dirty="0"/>
              <a:t>SVD</a:t>
            </a:r>
            <a:r>
              <a:rPr lang="ko-KR" altLang="en-US" dirty="0"/>
              <a:t>에 대한 간단한 소개</a:t>
            </a:r>
            <a:endParaRPr lang="en-US" altLang="ko-KR" dirty="0"/>
          </a:p>
          <a:p>
            <a:pPr marL="0" lvl="0" indent="0" algn="l" rtl="0">
              <a:spcBef>
                <a:spcPts val="0"/>
              </a:spcBef>
              <a:spcAft>
                <a:spcPts val="0"/>
              </a:spcAft>
              <a:buNone/>
            </a:pPr>
            <a:r>
              <a:rPr lang="en-US" altLang="ko-KR" dirty="0"/>
              <a:t>6</a:t>
            </a:r>
            <a:r>
              <a:rPr lang="ko-KR" altLang="en-US" dirty="0"/>
              <a:t>번은 간단하게 </a:t>
            </a:r>
            <a:r>
              <a:rPr lang="en-US" altLang="ko-KR" dirty="0"/>
              <a:t>beam size</a:t>
            </a:r>
            <a:r>
              <a:rPr lang="ko-KR" altLang="en-US" dirty="0"/>
              <a:t>가 줄어졌다</a:t>
            </a:r>
            <a:endParaRPr lang="en-US" altLang="ko-KR" dirty="0"/>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6309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b="0" i="0" dirty="0">
              <a:solidFill>
                <a:srgbClr val="374151"/>
              </a:solidFill>
              <a:latin typeface="Arial"/>
              <a:ea typeface="Arial"/>
              <a:cs typeface="Arial"/>
              <a:sym typeface="Arial"/>
            </a:endParaRPr>
          </a:p>
        </p:txBody>
      </p:sp>
      <p:sp>
        <p:nvSpPr>
          <p:cNvPr id="179" name="Google Shape;179;p5:notes"/>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0803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US" b="0" i="0" dirty="0">
                <a:solidFill>
                  <a:srgbClr val="374151"/>
                </a:solidFill>
                <a:latin typeface="Arial"/>
                <a:ea typeface="Arial"/>
                <a:cs typeface="Arial"/>
                <a:sym typeface="Arial"/>
              </a:rPr>
              <a:t>FOFB</a:t>
            </a:r>
            <a:r>
              <a:rPr lang="ko-KR" altLang="en-US" b="0" i="0" dirty="0">
                <a:solidFill>
                  <a:srgbClr val="374151"/>
                </a:solidFill>
                <a:latin typeface="Arial"/>
                <a:ea typeface="Arial"/>
                <a:cs typeface="Arial"/>
                <a:sym typeface="Arial"/>
              </a:rPr>
              <a:t>의 아이디어는 다음과 같았습니다</a:t>
            </a:r>
            <a:r>
              <a:rPr lang="en-US" altLang="ko-KR" b="0" i="0" dirty="0">
                <a:solidFill>
                  <a:srgbClr val="374151"/>
                </a:solidFill>
                <a:latin typeface="Arial"/>
                <a:ea typeface="Arial"/>
                <a:cs typeface="Arial"/>
                <a:sym typeface="Arial"/>
              </a:rPr>
              <a:t>. BPM</a:t>
            </a:r>
            <a:r>
              <a:rPr lang="ko-KR" altLang="en-US" b="0" i="0" dirty="0">
                <a:solidFill>
                  <a:srgbClr val="374151"/>
                </a:solidFill>
                <a:latin typeface="Arial"/>
                <a:ea typeface="Arial"/>
                <a:cs typeface="Arial"/>
                <a:sym typeface="Arial"/>
              </a:rPr>
              <a:t>으로 틀어진 정도를 읽고</a:t>
            </a:r>
            <a:r>
              <a:rPr lang="en-US" altLang="ko-KR" b="0" i="0" dirty="0">
                <a:solidFill>
                  <a:srgbClr val="374151"/>
                </a:solidFill>
                <a:latin typeface="Arial"/>
                <a:ea typeface="Arial"/>
                <a:cs typeface="Arial"/>
                <a:sym typeface="Arial"/>
              </a:rPr>
              <a:t>, corrector</a:t>
            </a:r>
            <a:r>
              <a:rPr lang="ko-KR" altLang="en-US" b="0" i="0" dirty="0">
                <a:solidFill>
                  <a:srgbClr val="374151"/>
                </a:solidFill>
                <a:latin typeface="Arial"/>
                <a:ea typeface="Arial"/>
                <a:cs typeface="Arial"/>
                <a:sym typeface="Arial"/>
              </a:rPr>
              <a:t>로 틀어진 것을 잡아주는 역할</a:t>
            </a:r>
            <a:r>
              <a:rPr lang="en-US" altLang="ko-KR" b="0" i="0" dirty="0">
                <a:solidFill>
                  <a:srgbClr val="374151"/>
                </a:solidFill>
                <a:latin typeface="Arial"/>
                <a:ea typeface="Arial"/>
                <a:cs typeface="Arial"/>
                <a:sym typeface="Arial"/>
              </a:rPr>
              <a:t>. </a:t>
            </a:r>
            <a:r>
              <a:rPr lang="ko-KR" altLang="en-US" b="0" i="0" dirty="0">
                <a:solidFill>
                  <a:srgbClr val="374151"/>
                </a:solidFill>
                <a:latin typeface="Arial"/>
                <a:ea typeface="Arial"/>
                <a:cs typeface="Arial"/>
                <a:sym typeface="Arial"/>
              </a:rPr>
              <a:t>이었습니다</a:t>
            </a:r>
            <a:endParaRPr lang="en-US" altLang="ko-KR" b="0" i="0" dirty="0">
              <a:solidFill>
                <a:srgbClr val="374151"/>
              </a:solidFill>
              <a:latin typeface="Arial"/>
              <a:ea typeface="Arial"/>
              <a:cs typeface="Arial"/>
              <a:sym typeface="Arial"/>
            </a:endParaRPr>
          </a:p>
          <a:p>
            <a:pPr marL="0" lvl="0" indent="0" algn="l" rtl="0">
              <a:spcBef>
                <a:spcPts val="0"/>
              </a:spcBef>
              <a:spcAft>
                <a:spcPts val="0"/>
              </a:spcAft>
              <a:buNone/>
            </a:pPr>
            <a:r>
              <a:rPr lang="ko-KR" altLang="en-US" b="0" i="0" dirty="0">
                <a:solidFill>
                  <a:srgbClr val="374151"/>
                </a:solidFill>
                <a:latin typeface="Arial"/>
                <a:ea typeface="Arial"/>
                <a:cs typeface="Arial"/>
                <a:sym typeface="Arial"/>
              </a:rPr>
              <a:t>하지만 실제 가속기 내에서 해당의 아이디어를 실제로 구현하기 위해</a:t>
            </a:r>
            <a:r>
              <a:rPr lang="en-US" altLang="ko-KR" b="0" i="0" dirty="0">
                <a:solidFill>
                  <a:srgbClr val="374151"/>
                </a:solidFill>
                <a:latin typeface="Arial"/>
                <a:ea typeface="Arial"/>
                <a:cs typeface="Arial"/>
                <a:sym typeface="Arial"/>
              </a:rPr>
              <a:t>, </a:t>
            </a:r>
            <a:r>
              <a:rPr lang="ko-KR" altLang="en-US" b="0" i="0" dirty="0">
                <a:solidFill>
                  <a:srgbClr val="374151"/>
                </a:solidFill>
                <a:latin typeface="Arial"/>
                <a:ea typeface="Arial"/>
                <a:cs typeface="Arial"/>
                <a:sym typeface="Arial"/>
              </a:rPr>
              <a:t>디테일한 </a:t>
            </a:r>
            <a:r>
              <a:rPr lang="ko-KR" altLang="en-US" b="0" i="0" dirty="0" err="1">
                <a:solidFill>
                  <a:srgbClr val="374151"/>
                </a:solidFill>
                <a:latin typeface="Arial"/>
                <a:ea typeface="Arial"/>
                <a:cs typeface="Arial"/>
                <a:sym typeface="Arial"/>
              </a:rPr>
              <a:t>아키텍쳐</a:t>
            </a:r>
            <a:r>
              <a:rPr lang="ko-KR" altLang="en-US" b="0" i="0" dirty="0">
                <a:solidFill>
                  <a:srgbClr val="374151"/>
                </a:solidFill>
                <a:latin typeface="Arial"/>
                <a:ea typeface="Arial"/>
                <a:cs typeface="Arial"/>
                <a:sym typeface="Arial"/>
              </a:rPr>
              <a:t> 연결방식</a:t>
            </a:r>
            <a:r>
              <a:rPr lang="en-US" altLang="ko-KR" b="0" i="0" dirty="0">
                <a:solidFill>
                  <a:srgbClr val="374151"/>
                </a:solidFill>
                <a:latin typeface="Arial"/>
                <a:ea typeface="Arial"/>
                <a:cs typeface="Arial"/>
                <a:sym typeface="Arial"/>
              </a:rPr>
              <a:t>, BPM</a:t>
            </a:r>
            <a:r>
              <a:rPr lang="ko-KR" altLang="en-US" b="0" i="0" dirty="0">
                <a:solidFill>
                  <a:srgbClr val="374151"/>
                </a:solidFill>
                <a:latin typeface="Arial"/>
                <a:ea typeface="Arial"/>
                <a:cs typeface="Arial"/>
                <a:sym typeface="Arial"/>
              </a:rPr>
              <a:t>과 </a:t>
            </a:r>
            <a:r>
              <a:rPr lang="en-US" altLang="ko-KR" b="0" i="0" dirty="0">
                <a:solidFill>
                  <a:srgbClr val="374151"/>
                </a:solidFill>
                <a:latin typeface="Arial"/>
                <a:ea typeface="Arial"/>
                <a:cs typeface="Arial"/>
                <a:sym typeface="Arial"/>
              </a:rPr>
              <a:t>Corrector</a:t>
            </a:r>
            <a:r>
              <a:rPr lang="ko-KR" altLang="en-US" b="0" i="0" dirty="0">
                <a:solidFill>
                  <a:srgbClr val="374151"/>
                </a:solidFill>
                <a:latin typeface="Arial"/>
                <a:ea typeface="Arial"/>
                <a:cs typeface="Arial"/>
                <a:sym typeface="Arial"/>
              </a:rPr>
              <a:t>를 어떻게 연결할지</a:t>
            </a:r>
            <a:r>
              <a:rPr lang="en-US" altLang="ko-KR" b="0" i="0" dirty="0">
                <a:solidFill>
                  <a:srgbClr val="374151"/>
                </a:solidFill>
                <a:latin typeface="Arial"/>
                <a:ea typeface="Arial"/>
                <a:cs typeface="Arial"/>
                <a:sym typeface="Arial"/>
              </a:rPr>
              <a:t>. </a:t>
            </a:r>
            <a:r>
              <a:rPr lang="ko-KR" altLang="en-US" b="0" i="0" dirty="0">
                <a:solidFill>
                  <a:srgbClr val="374151"/>
                </a:solidFill>
                <a:latin typeface="Arial"/>
                <a:ea typeface="Arial"/>
                <a:cs typeface="Arial"/>
                <a:sym typeface="Arial"/>
              </a:rPr>
              <a:t>와 알고리즘이 달라지게 됩니다</a:t>
            </a:r>
            <a:r>
              <a:rPr lang="en-US" altLang="ko-KR" b="0" i="0" dirty="0">
                <a:solidFill>
                  <a:srgbClr val="374151"/>
                </a:solidFill>
                <a:latin typeface="Arial"/>
                <a:ea typeface="Arial"/>
                <a:cs typeface="Arial"/>
                <a:sym typeface="Arial"/>
              </a:rPr>
              <a:t>.</a:t>
            </a:r>
          </a:p>
          <a:p>
            <a:pPr marL="0" lvl="0" indent="0" algn="l" rtl="0">
              <a:spcBef>
                <a:spcPts val="0"/>
              </a:spcBef>
              <a:spcAft>
                <a:spcPts val="0"/>
              </a:spcAft>
              <a:buNone/>
            </a:pPr>
            <a:r>
              <a:rPr lang="ko-KR" altLang="en-US" b="0" i="0" dirty="0">
                <a:solidFill>
                  <a:srgbClr val="374151"/>
                </a:solidFill>
                <a:latin typeface="Arial"/>
                <a:ea typeface="Arial"/>
                <a:cs typeface="Arial"/>
                <a:sym typeface="Arial"/>
              </a:rPr>
              <a:t>그러니 가속기 별로 </a:t>
            </a:r>
            <a:r>
              <a:rPr lang="en-US" altLang="ko-KR" b="0" i="0" dirty="0">
                <a:solidFill>
                  <a:srgbClr val="374151"/>
                </a:solidFill>
                <a:latin typeface="Arial"/>
                <a:ea typeface="Arial"/>
                <a:cs typeface="Arial"/>
                <a:sym typeface="Arial"/>
              </a:rPr>
              <a:t>FOFB </a:t>
            </a:r>
            <a:r>
              <a:rPr lang="ko-KR" altLang="en-US" b="0" i="0" dirty="0">
                <a:solidFill>
                  <a:srgbClr val="374151"/>
                </a:solidFill>
                <a:latin typeface="Arial"/>
                <a:ea typeface="Arial"/>
                <a:cs typeface="Arial"/>
                <a:sym typeface="Arial"/>
              </a:rPr>
              <a:t>시스템이 조금씩 달라지게 됩니다</a:t>
            </a:r>
            <a:r>
              <a:rPr lang="en-US" altLang="ko-KR" b="0" i="0" dirty="0">
                <a:solidFill>
                  <a:srgbClr val="374151"/>
                </a:solidFill>
                <a:latin typeface="Arial"/>
                <a:ea typeface="Arial"/>
                <a:cs typeface="Arial"/>
                <a:sym typeface="Arial"/>
              </a:rPr>
              <a:t>. </a:t>
            </a:r>
            <a:r>
              <a:rPr lang="ko-KR" altLang="en-US" b="0" i="0" dirty="0">
                <a:solidFill>
                  <a:srgbClr val="374151"/>
                </a:solidFill>
                <a:latin typeface="Arial"/>
                <a:ea typeface="Arial"/>
                <a:cs typeface="Arial"/>
                <a:sym typeface="Arial"/>
              </a:rPr>
              <a:t>그 중</a:t>
            </a:r>
            <a:r>
              <a:rPr lang="en-US" altLang="ko-KR" b="0" i="0" dirty="0">
                <a:solidFill>
                  <a:srgbClr val="374151"/>
                </a:solidFill>
                <a:latin typeface="Arial"/>
                <a:ea typeface="Arial"/>
                <a:cs typeface="Arial"/>
                <a:sym typeface="Arial"/>
              </a:rPr>
              <a:t>! (</a:t>
            </a:r>
            <a:r>
              <a:rPr lang="ko-KR" altLang="en-US" b="0" i="0" dirty="0" err="1">
                <a:solidFill>
                  <a:srgbClr val="374151"/>
                </a:solidFill>
                <a:latin typeface="Arial"/>
                <a:ea typeface="Arial"/>
                <a:cs typeface="Arial"/>
                <a:sym typeface="Arial"/>
              </a:rPr>
              <a:t>다음슬라이드</a:t>
            </a:r>
            <a:r>
              <a:rPr lang="en-US" altLang="ko-KR" b="0" i="0" dirty="0">
                <a:solidFill>
                  <a:srgbClr val="374151"/>
                </a:solidFill>
                <a:latin typeface="Arial"/>
                <a:ea typeface="Arial"/>
                <a:cs typeface="Arial"/>
                <a:sym typeface="Arial"/>
              </a:rPr>
              <a:t>)</a:t>
            </a:r>
            <a:endParaRPr b="0" i="0" dirty="0">
              <a:solidFill>
                <a:srgbClr val="374151"/>
              </a:solidFill>
              <a:latin typeface="Arial"/>
              <a:ea typeface="Arial"/>
              <a:cs typeface="Arial"/>
              <a:sym typeface="Arial"/>
            </a:endParaRPr>
          </a:p>
        </p:txBody>
      </p:sp>
      <p:sp>
        <p:nvSpPr>
          <p:cNvPr id="179" name="Google Shape;179;p5:notes"/>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35772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063D9E46-BDB5-63CC-C8D9-AE17BBCEC3CD}"/>
            </a:ext>
          </a:extLst>
        </p:cNvPr>
        <p:cNvGrpSpPr/>
        <p:nvPr/>
      </p:nvGrpSpPr>
      <p:grpSpPr>
        <a:xfrm>
          <a:off x="0" y="0"/>
          <a:ext cx="0" cy="0"/>
          <a:chOff x="0" y="0"/>
          <a:chExt cx="0" cy="0"/>
        </a:xfrm>
      </p:grpSpPr>
      <p:sp>
        <p:nvSpPr>
          <p:cNvPr id="177" name="Google Shape;177;p5:notes">
            <a:extLst>
              <a:ext uri="{FF2B5EF4-FFF2-40B4-BE49-F238E27FC236}">
                <a16:creationId xmlns:a16="http://schemas.microsoft.com/office/drawing/2014/main" id="{E52C4BCB-165F-322C-544E-747623F40A27}"/>
              </a:ext>
            </a:extLst>
          </p:cNvPr>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a:extLst>
              <a:ext uri="{FF2B5EF4-FFF2-40B4-BE49-F238E27FC236}">
                <a16:creationId xmlns:a16="http://schemas.microsoft.com/office/drawing/2014/main" id="{E10BFDC5-EB13-5BCE-9565-85C2398991B9}"/>
              </a:ext>
            </a:extLst>
          </p:cNvPr>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b="0" i="0" dirty="0">
              <a:solidFill>
                <a:srgbClr val="374151"/>
              </a:solidFill>
              <a:latin typeface="Arial"/>
              <a:ea typeface="Arial"/>
              <a:cs typeface="Arial"/>
              <a:sym typeface="Arial"/>
            </a:endParaRPr>
          </a:p>
        </p:txBody>
      </p:sp>
      <p:sp>
        <p:nvSpPr>
          <p:cNvPr id="179" name="Google Shape;179;p5:notes">
            <a:extLst>
              <a:ext uri="{FF2B5EF4-FFF2-40B4-BE49-F238E27FC236}">
                <a16:creationId xmlns:a16="http://schemas.microsoft.com/office/drawing/2014/main" id="{81D1C650-6687-5DA0-75E0-EA74F228617C}"/>
              </a:ext>
            </a:extLst>
          </p:cNvPr>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49482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3EBCA937-71B0-9FCB-9BA3-41387EBF54DE}"/>
            </a:ext>
          </a:extLst>
        </p:cNvPr>
        <p:cNvGrpSpPr/>
        <p:nvPr/>
      </p:nvGrpSpPr>
      <p:grpSpPr>
        <a:xfrm>
          <a:off x="0" y="0"/>
          <a:ext cx="0" cy="0"/>
          <a:chOff x="0" y="0"/>
          <a:chExt cx="0" cy="0"/>
        </a:xfrm>
      </p:grpSpPr>
      <p:sp>
        <p:nvSpPr>
          <p:cNvPr id="177" name="Google Shape;177;p5:notes">
            <a:extLst>
              <a:ext uri="{FF2B5EF4-FFF2-40B4-BE49-F238E27FC236}">
                <a16:creationId xmlns:a16="http://schemas.microsoft.com/office/drawing/2014/main" id="{D660239D-4DCA-C91A-7888-1A1D9A0B0D36}"/>
              </a:ext>
            </a:extLst>
          </p:cNvPr>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a:extLst>
              <a:ext uri="{FF2B5EF4-FFF2-40B4-BE49-F238E27FC236}">
                <a16:creationId xmlns:a16="http://schemas.microsoft.com/office/drawing/2014/main" id="{5C4F14B3-0229-753A-A013-C85A1DF9AAFE}"/>
              </a:ext>
            </a:extLst>
          </p:cNvPr>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b="0" i="0" dirty="0">
              <a:solidFill>
                <a:srgbClr val="374151"/>
              </a:solidFill>
              <a:latin typeface="Arial"/>
              <a:ea typeface="Arial"/>
              <a:cs typeface="Arial"/>
              <a:sym typeface="Arial"/>
            </a:endParaRPr>
          </a:p>
        </p:txBody>
      </p:sp>
      <p:sp>
        <p:nvSpPr>
          <p:cNvPr id="179" name="Google Shape;179;p5:notes">
            <a:extLst>
              <a:ext uri="{FF2B5EF4-FFF2-40B4-BE49-F238E27FC236}">
                <a16:creationId xmlns:a16="http://schemas.microsoft.com/office/drawing/2014/main" id="{BEF3DF63-2C52-7EF1-9700-D12D8B422FA4}"/>
              </a:ext>
            </a:extLst>
          </p:cNvPr>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6673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b="0" i="0" dirty="0">
              <a:solidFill>
                <a:srgbClr val="374151"/>
              </a:solidFill>
              <a:latin typeface="Arial"/>
              <a:ea typeface="Arial"/>
              <a:cs typeface="Arial"/>
              <a:sym typeface="Arial"/>
            </a:endParaRPr>
          </a:p>
        </p:txBody>
      </p:sp>
      <p:sp>
        <p:nvSpPr>
          <p:cNvPr id="179" name="Google Shape;179;p5:notes"/>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21803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C92FF49D-495B-8AD3-73D0-925C4782F102}"/>
            </a:ext>
          </a:extLst>
        </p:cNvPr>
        <p:cNvGrpSpPr/>
        <p:nvPr/>
      </p:nvGrpSpPr>
      <p:grpSpPr>
        <a:xfrm>
          <a:off x="0" y="0"/>
          <a:ext cx="0" cy="0"/>
          <a:chOff x="0" y="0"/>
          <a:chExt cx="0" cy="0"/>
        </a:xfrm>
      </p:grpSpPr>
      <p:sp>
        <p:nvSpPr>
          <p:cNvPr id="177" name="Google Shape;177;p5:notes">
            <a:extLst>
              <a:ext uri="{FF2B5EF4-FFF2-40B4-BE49-F238E27FC236}">
                <a16:creationId xmlns:a16="http://schemas.microsoft.com/office/drawing/2014/main" id="{36DB920B-06A3-B931-FA1B-38C26CB84669}"/>
              </a:ext>
            </a:extLst>
          </p:cNvPr>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a:extLst>
              <a:ext uri="{FF2B5EF4-FFF2-40B4-BE49-F238E27FC236}">
                <a16:creationId xmlns:a16="http://schemas.microsoft.com/office/drawing/2014/main" id="{51757BAC-39BA-06AD-1162-08FB6968891D}"/>
              </a:ext>
            </a:extLst>
          </p:cNvPr>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ko-KR" altLang="en-US" b="0" i="0" dirty="0">
                <a:solidFill>
                  <a:srgbClr val="374151"/>
                </a:solidFill>
                <a:latin typeface="Arial"/>
                <a:ea typeface="Arial"/>
                <a:cs typeface="Arial"/>
                <a:sym typeface="Arial"/>
              </a:rPr>
              <a:t>해당 다이어그램은 일반적인 </a:t>
            </a:r>
            <a:r>
              <a:rPr lang="en-US" altLang="ko-KR" b="0" i="0" dirty="0">
                <a:solidFill>
                  <a:srgbClr val="374151"/>
                </a:solidFill>
                <a:latin typeface="Arial"/>
                <a:ea typeface="Arial"/>
                <a:cs typeface="Arial"/>
                <a:sym typeface="Arial"/>
              </a:rPr>
              <a:t>Feedback </a:t>
            </a:r>
            <a:r>
              <a:rPr lang="ko-KR" altLang="en-US" b="0" i="0" dirty="0">
                <a:solidFill>
                  <a:srgbClr val="374151"/>
                </a:solidFill>
                <a:latin typeface="Arial"/>
                <a:ea typeface="Arial"/>
                <a:cs typeface="Arial"/>
                <a:sym typeface="Arial"/>
              </a:rPr>
              <a:t>알고리즘 다이어그램입니다</a:t>
            </a:r>
            <a:r>
              <a:rPr lang="en-US" altLang="ko-KR" b="0" i="0" dirty="0">
                <a:solidFill>
                  <a:srgbClr val="374151"/>
                </a:solidFill>
                <a:latin typeface="Arial"/>
                <a:ea typeface="Arial"/>
                <a:cs typeface="Arial"/>
                <a:sym typeface="Arial"/>
              </a:rPr>
              <a:t>. </a:t>
            </a:r>
            <a:r>
              <a:rPr lang="ko-KR" altLang="en-US" b="0" i="0" dirty="0">
                <a:solidFill>
                  <a:srgbClr val="374151"/>
                </a:solidFill>
                <a:latin typeface="Arial"/>
                <a:ea typeface="Arial"/>
                <a:cs typeface="Arial"/>
                <a:sym typeface="Arial"/>
              </a:rPr>
              <a:t>센서 값에서 값을 읽고</a:t>
            </a:r>
            <a:r>
              <a:rPr lang="en-US" altLang="ko-KR" b="0" i="0" dirty="0">
                <a:solidFill>
                  <a:srgbClr val="374151"/>
                </a:solidFill>
                <a:latin typeface="Arial"/>
                <a:ea typeface="Arial"/>
                <a:cs typeface="Arial"/>
                <a:sym typeface="Arial"/>
              </a:rPr>
              <a:t>, </a:t>
            </a:r>
            <a:r>
              <a:rPr lang="ko-KR" altLang="en-US" b="0" i="0" dirty="0">
                <a:solidFill>
                  <a:srgbClr val="374151"/>
                </a:solidFill>
                <a:latin typeface="Arial"/>
                <a:ea typeface="Arial"/>
                <a:cs typeface="Arial"/>
                <a:sym typeface="Arial"/>
              </a:rPr>
              <a:t>목표치와의 </a:t>
            </a:r>
            <a:r>
              <a:rPr lang="ko-KR" altLang="en-US" b="0" i="0" dirty="0" err="1">
                <a:solidFill>
                  <a:srgbClr val="374151"/>
                </a:solidFill>
                <a:latin typeface="Arial"/>
                <a:ea typeface="Arial"/>
                <a:cs typeface="Arial"/>
                <a:sym typeface="Arial"/>
              </a:rPr>
              <a:t>차이값</a:t>
            </a:r>
            <a:r>
              <a:rPr lang="ko-KR" altLang="en-US" b="0" i="0" dirty="0">
                <a:solidFill>
                  <a:srgbClr val="374151"/>
                </a:solidFill>
                <a:latin typeface="Arial"/>
                <a:ea typeface="Arial"/>
                <a:cs typeface="Arial"/>
                <a:sym typeface="Arial"/>
              </a:rPr>
              <a:t> 만큼의 변화할 값을 </a:t>
            </a:r>
            <a:r>
              <a:rPr lang="en-US" altLang="ko-KR" b="0" i="0" dirty="0">
                <a:solidFill>
                  <a:srgbClr val="374151"/>
                </a:solidFill>
                <a:latin typeface="Arial"/>
                <a:ea typeface="Arial"/>
                <a:cs typeface="Arial"/>
                <a:sym typeface="Arial"/>
              </a:rPr>
              <a:t>controller</a:t>
            </a:r>
            <a:r>
              <a:rPr lang="ko-KR" altLang="en-US" b="0" i="0" dirty="0">
                <a:solidFill>
                  <a:srgbClr val="374151"/>
                </a:solidFill>
                <a:latin typeface="Arial"/>
                <a:ea typeface="Arial"/>
                <a:cs typeface="Arial"/>
                <a:sym typeface="Arial"/>
              </a:rPr>
              <a:t>에서 </a:t>
            </a:r>
            <a:r>
              <a:rPr lang="ko-KR" altLang="en-US" b="0" i="0" dirty="0" err="1">
                <a:solidFill>
                  <a:srgbClr val="374151"/>
                </a:solidFill>
                <a:latin typeface="Arial"/>
                <a:ea typeface="Arial"/>
                <a:cs typeface="Arial"/>
                <a:sym typeface="Arial"/>
              </a:rPr>
              <a:t>게산후</a:t>
            </a:r>
            <a:r>
              <a:rPr lang="ko-KR" altLang="en-US" b="0" i="0" dirty="0">
                <a:solidFill>
                  <a:srgbClr val="374151"/>
                </a:solidFill>
                <a:latin typeface="Arial"/>
                <a:ea typeface="Arial"/>
                <a:cs typeface="Arial"/>
                <a:sym typeface="Arial"/>
              </a:rPr>
              <a:t> </a:t>
            </a:r>
            <a:r>
              <a:rPr lang="en-US" altLang="ko-KR" b="0" i="0" dirty="0">
                <a:solidFill>
                  <a:srgbClr val="374151"/>
                </a:solidFill>
                <a:latin typeface="Arial"/>
                <a:ea typeface="Arial"/>
                <a:cs typeface="Arial"/>
                <a:sym typeface="Arial"/>
              </a:rPr>
              <a:t>Plant</a:t>
            </a:r>
            <a:r>
              <a:rPr lang="ko-KR" altLang="en-US" b="0" i="0" dirty="0">
                <a:solidFill>
                  <a:srgbClr val="374151"/>
                </a:solidFill>
                <a:latin typeface="Arial"/>
                <a:ea typeface="Arial"/>
                <a:cs typeface="Arial"/>
                <a:sym typeface="Arial"/>
              </a:rPr>
              <a:t>에서 적용을 한다</a:t>
            </a:r>
            <a:endParaRPr lang="en-US" altLang="ko-KR" b="0" i="0" dirty="0">
              <a:solidFill>
                <a:srgbClr val="374151"/>
              </a:solidFill>
              <a:latin typeface="Arial"/>
              <a:ea typeface="Arial"/>
              <a:cs typeface="Arial"/>
              <a:sym typeface="Arial"/>
            </a:endParaRPr>
          </a:p>
          <a:p>
            <a:pPr marL="0" lvl="0" indent="0" algn="l" rtl="0">
              <a:spcBef>
                <a:spcPts val="0"/>
              </a:spcBef>
              <a:spcAft>
                <a:spcPts val="0"/>
              </a:spcAft>
              <a:buNone/>
            </a:pPr>
            <a:r>
              <a:rPr lang="en-US" b="0" i="0" dirty="0">
                <a:solidFill>
                  <a:srgbClr val="374151"/>
                </a:solidFill>
                <a:latin typeface="Arial"/>
                <a:ea typeface="Arial"/>
                <a:cs typeface="Arial"/>
                <a:sym typeface="Arial"/>
              </a:rPr>
              <a:t>FOFB</a:t>
            </a:r>
            <a:r>
              <a:rPr lang="ko-KR" altLang="en-US" b="0" i="0" dirty="0">
                <a:solidFill>
                  <a:srgbClr val="374151"/>
                </a:solidFill>
                <a:latin typeface="Arial"/>
                <a:ea typeface="Arial"/>
                <a:cs typeface="Arial"/>
                <a:sym typeface="Arial"/>
              </a:rPr>
              <a:t>의 경우에는 </a:t>
            </a:r>
            <a:r>
              <a:rPr lang="en-US" altLang="ko-KR" b="0" i="0" dirty="0">
                <a:solidFill>
                  <a:srgbClr val="374151"/>
                </a:solidFill>
                <a:latin typeface="Arial"/>
                <a:ea typeface="Arial"/>
                <a:cs typeface="Arial"/>
                <a:sym typeface="Arial"/>
              </a:rPr>
              <a:t>Sensor</a:t>
            </a:r>
            <a:r>
              <a:rPr lang="ko-KR" altLang="en-US" b="0" i="0" dirty="0">
                <a:solidFill>
                  <a:srgbClr val="374151"/>
                </a:solidFill>
                <a:latin typeface="Arial"/>
                <a:ea typeface="Arial"/>
                <a:cs typeface="Arial"/>
                <a:sym typeface="Arial"/>
              </a:rPr>
              <a:t>가 </a:t>
            </a:r>
            <a:r>
              <a:rPr lang="en-US" altLang="ko-KR" b="0" i="0" dirty="0">
                <a:solidFill>
                  <a:srgbClr val="374151"/>
                </a:solidFill>
                <a:latin typeface="Arial"/>
                <a:ea typeface="Arial"/>
                <a:cs typeface="Arial"/>
                <a:sym typeface="Arial"/>
              </a:rPr>
              <a:t>BPM</a:t>
            </a:r>
            <a:r>
              <a:rPr lang="ko-KR" altLang="en-US" b="0" i="0" dirty="0">
                <a:solidFill>
                  <a:srgbClr val="374151"/>
                </a:solidFill>
                <a:latin typeface="Arial"/>
                <a:ea typeface="Arial"/>
                <a:cs typeface="Arial"/>
                <a:sym typeface="Arial"/>
              </a:rPr>
              <a:t>이 될 것이며</a:t>
            </a:r>
            <a:r>
              <a:rPr lang="en-US" altLang="ko-KR" b="0" i="0" dirty="0">
                <a:solidFill>
                  <a:srgbClr val="374151"/>
                </a:solidFill>
                <a:latin typeface="Arial"/>
                <a:ea typeface="Arial"/>
                <a:cs typeface="Arial"/>
                <a:sym typeface="Arial"/>
              </a:rPr>
              <a:t>, C.C.</a:t>
            </a:r>
            <a:r>
              <a:rPr lang="ko-KR" altLang="en-US" b="0" i="0" dirty="0">
                <a:solidFill>
                  <a:srgbClr val="374151"/>
                </a:solidFill>
                <a:latin typeface="Arial"/>
                <a:ea typeface="Arial"/>
                <a:cs typeface="Arial"/>
                <a:sym typeface="Arial"/>
              </a:rPr>
              <a:t>가 </a:t>
            </a:r>
            <a:r>
              <a:rPr lang="en-US" altLang="ko-KR" b="0" i="0" dirty="0">
                <a:solidFill>
                  <a:srgbClr val="374151"/>
                </a:solidFill>
                <a:latin typeface="Arial"/>
                <a:ea typeface="Arial"/>
                <a:cs typeface="Arial"/>
                <a:sym typeface="Arial"/>
              </a:rPr>
              <a:t>Controller</a:t>
            </a:r>
            <a:r>
              <a:rPr lang="ko-KR" altLang="en-US" b="0" i="0" dirty="0">
                <a:solidFill>
                  <a:srgbClr val="374151"/>
                </a:solidFill>
                <a:latin typeface="Arial"/>
                <a:ea typeface="Arial"/>
                <a:cs typeface="Arial"/>
                <a:sym typeface="Arial"/>
              </a:rPr>
              <a:t>내 </a:t>
            </a:r>
            <a:r>
              <a:rPr lang="ko-KR" altLang="en-US" b="0" i="0" dirty="0" err="1">
                <a:solidFill>
                  <a:srgbClr val="374151"/>
                </a:solidFill>
                <a:latin typeface="Arial"/>
                <a:ea typeface="Arial"/>
                <a:cs typeface="Arial"/>
                <a:sym typeface="Arial"/>
              </a:rPr>
              <a:t>계산과정이며</a:t>
            </a:r>
            <a:r>
              <a:rPr lang="en-US" altLang="ko-KR" b="0" i="0" dirty="0">
                <a:solidFill>
                  <a:srgbClr val="374151"/>
                </a:solidFill>
                <a:latin typeface="Arial"/>
                <a:ea typeface="Arial"/>
                <a:cs typeface="Arial"/>
                <a:sym typeface="Arial"/>
              </a:rPr>
              <a:t>, corrector</a:t>
            </a:r>
            <a:r>
              <a:rPr lang="ko-KR" altLang="en-US" b="0" i="0" dirty="0">
                <a:solidFill>
                  <a:srgbClr val="374151"/>
                </a:solidFill>
                <a:latin typeface="Arial"/>
                <a:ea typeface="Arial"/>
                <a:cs typeface="Arial"/>
                <a:sym typeface="Arial"/>
              </a:rPr>
              <a:t>에서 </a:t>
            </a:r>
            <a:r>
              <a:rPr lang="ko-KR" altLang="en-US" b="0" i="0" dirty="0" err="1">
                <a:solidFill>
                  <a:srgbClr val="374151"/>
                </a:solidFill>
                <a:latin typeface="Arial"/>
                <a:ea typeface="Arial"/>
                <a:cs typeface="Arial"/>
                <a:sym typeface="Arial"/>
              </a:rPr>
              <a:t>보충값을</a:t>
            </a:r>
            <a:r>
              <a:rPr lang="ko-KR" altLang="en-US" b="0" i="0" dirty="0">
                <a:solidFill>
                  <a:srgbClr val="374151"/>
                </a:solidFill>
                <a:latin typeface="Arial"/>
                <a:ea typeface="Arial"/>
                <a:cs typeface="Arial"/>
                <a:sym typeface="Arial"/>
              </a:rPr>
              <a:t> 인가합니다</a:t>
            </a:r>
            <a:r>
              <a:rPr lang="en-US" altLang="ko-KR" b="0" i="0" dirty="0">
                <a:solidFill>
                  <a:srgbClr val="374151"/>
                </a:solidFill>
                <a:latin typeface="Arial"/>
                <a:ea typeface="Arial"/>
                <a:cs typeface="Arial"/>
                <a:sym typeface="Arial"/>
              </a:rPr>
              <a:t>.</a:t>
            </a:r>
            <a:endParaRPr b="0" i="0" dirty="0">
              <a:solidFill>
                <a:srgbClr val="374151"/>
              </a:solidFill>
              <a:latin typeface="Arial"/>
              <a:ea typeface="Arial"/>
              <a:cs typeface="Arial"/>
              <a:sym typeface="Arial"/>
            </a:endParaRPr>
          </a:p>
        </p:txBody>
      </p:sp>
      <p:sp>
        <p:nvSpPr>
          <p:cNvPr id="179" name="Google Shape;179;p5:notes">
            <a:extLst>
              <a:ext uri="{FF2B5EF4-FFF2-40B4-BE49-F238E27FC236}">
                <a16:creationId xmlns:a16="http://schemas.microsoft.com/office/drawing/2014/main" id="{3852624C-FA3F-2D61-6901-7129672C4751}"/>
              </a:ext>
            </a:extLst>
          </p:cNvPr>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909530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37AAB241-A8B8-DE1F-6617-0FCA3A0F244F}"/>
            </a:ext>
          </a:extLst>
        </p:cNvPr>
        <p:cNvGrpSpPr/>
        <p:nvPr/>
      </p:nvGrpSpPr>
      <p:grpSpPr>
        <a:xfrm>
          <a:off x="0" y="0"/>
          <a:ext cx="0" cy="0"/>
          <a:chOff x="0" y="0"/>
          <a:chExt cx="0" cy="0"/>
        </a:xfrm>
      </p:grpSpPr>
      <p:sp>
        <p:nvSpPr>
          <p:cNvPr id="177" name="Google Shape;177;p5:notes">
            <a:extLst>
              <a:ext uri="{FF2B5EF4-FFF2-40B4-BE49-F238E27FC236}">
                <a16:creationId xmlns:a16="http://schemas.microsoft.com/office/drawing/2014/main" id="{40F4997A-1C0D-EC61-6145-79091E0A9837}"/>
              </a:ext>
            </a:extLst>
          </p:cNvPr>
          <p:cNvSpPr>
            <a:spLocks noGrp="1" noRot="1" noChangeAspect="1"/>
          </p:cNvSpPr>
          <p:nvPr>
            <p:ph type="sldImg" idx="2"/>
          </p:nvPr>
        </p:nvSpPr>
        <p:spPr>
          <a:xfrm>
            <a:off x="481013" y="1279525"/>
            <a:ext cx="6138862"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mc:Choice xmlns:a14="http://schemas.microsoft.com/office/drawing/2010/main" Requires="a14">
          <p:sp>
            <p:nvSpPr>
              <p:cNvPr id="178" name="Google Shape;178;p5:notes">
                <a:extLst>
                  <a:ext uri="{FF2B5EF4-FFF2-40B4-BE49-F238E27FC236}">
                    <a16:creationId xmlns:a16="http://schemas.microsoft.com/office/drawing/2014/main" id="{3B998C8E-4100-F135-5F72-6B4FE15D87C6}"/>
                  </a:ext>
                </a:extLst>
              </p:cNvPr>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US" b="0" i="0" dirty="0">
                    <a:solidFill>
                      <a:srgbClr val="374151"/>
                    </a:solidFill>
                    <a:latin typeface="Arial"/>
                    <a:ea typeface="Arial"/>
                    <a:cs typeface="Arial"/>
                    <a:sym typeface="Arial"/>
                  </a:rPr>
                  <a:t>IRM</a:t>
                </a:r>
                <a:r>
                  <a:rPr lang="ko-KR" altLang="en-US" b="0" i="0" dirty="0">
                    <a:solidFill>
                      <a:srgbClr val="374151"/>
                    </a:solidFill>
                    <a:latin typeface="Arial"/>
                    <a:ea typeface="Arial"/>
                    <a:cs typeface="Arial"/>
                    <a:sym typeface="Arial"/>
                  </a:rPr>
                  <a:t>을 사전에 계산한 값이므로</a:t>
                </a:r>
                <a:r>
                  <a:rPr lang="en-US" altLang="ko-KR" b="0" i="0" dirty="0">
                    <a:solidFill>
                      <a:srgbClr val="374151"/>
                    </a:solidFill>
                    <a:latin typeface="Arial"/>
                    <a:ea typeface="Arial"/>
                    <a:cs typeface="Arial"/>
                    <a:sym typeface="Arial"/>
                  </a:rPr>
                  <a:t>, U </a:t>
                </a:r>
                <a14:m>
                  <m:oMath xmlns:m="http://schemas.openxmlformats.org/officeDocument/2006/math">
                    <m:r>
                      <m:rPr>
                        <m:sty m:val="p"/>
                      </m:rPr>
                      <a:rPr lang="el-GR" altLang="ko-KR" sz="1200" b="0" i="1" smtClean="0">
                        <a:latin typeface="Cambria Math" panose="02040503050406030204" pitchFamily="18" charset="0"/>
                      </a:rPr>
                      <m:t>Σ</m:t>
                    </m:r>
                  </m:oMath>
                </a14:m>
                <a:r>
                  <a:rPr lang="en-US" b="0" i="0" dirty="0">
                    <a:solidFill>
                      <a:srgbClr val="374151"/>
                    </a:solidFill>
                    <a:latin typeface="Arial"/>
                    <a:ea typeface="Arial"/>
                    <a:cs typeface="Arial"/>
                    <a:sym typeface="Arial"/>
                  </a:rPr>
                  <a:t> V </a:t>
                </a:r>
                <a:r>
                  <a:rPr lang="ko-KR" altLang="en-US" b="0" i="0" dirty="0">
                    <a:solidFill>
                      <a:srgbClr val="374151"/>
                    </a:solidFill>
                    <a:latin typeface="Arial"/>
                    <a:ea typeface="Arial"/>
                    <a:cs typeface="Arial"/>
                    <a:sym typeface="Arial"/>
                  </a:rPr>
                  <a:t>또한 사전에 계산된 값입니다</a:t>
                </a:r>
                <a:r>
                  <a:rPr lang="en-US" altLang="ko-KR" b="0" i="0" dirty="0">
                    <a:solidFill>
                      <a:srgbClr val="374151"/>
                    </a:solidFill>
                    <a:latin typeface="Arial"/>
                    <a:ea typeface="Arial"/>
                    <a:cs typeface="Arial"/>
                    <a:sym typeface="Arial"/>
                  </a:rPr>
                  <a:t>. </a:t>
                </a:r>
              </a:p>
              <a:p>
                <a:pPr marL="0" lvl="0" indent="0" algn="l" rtl="0">
                  <a:spcBef>
                    <a:spcPts val="0"/>
                  </a:spcBef>
                  <a:spcAft>
                    <a:spcPts val="0"/>
                  </a:spcAft>
                  <a:buNone/>
                </a:pPr>
                <a:r>
                  <a:rPr lang="en-US" b="0" i="0" dirty="0">
                    <a:solidFill>
                      <a:srgbClr val="374151"/>
                    </a:solidFill>
                    <a:latin typeface="Arial"/>
                    <a:ea typeface="Arial"/>
                    <a:cs typeface="Arial"/>
                    <a:sym typeface="Arial"/>
                  </a:rPr>
                  <a:t>Q(z)</a:t>
                </a:r>
                <a:r>
                  <a:rPr lang="ko-KR" altLang="en-US" b="0" i="0" dirty="0">
                    <a:solidFill>
                      <a:srgbClr val="374151"/>
                    </a:solidFill>
                    <a:latin typeface="Arial"/>
                    <a:ea typeface="Arial"/>
                    <a:cs typeface="Arial"/>
                    <a:sym typeface="Arial"/>
                  </a:rPr>
                  <a:t>는 </a:t>
                </a:r>
                <a:r>
                  <a:rPr lang="en-US" altLang="ko-KR" b="0" i="0" dirty="0">
                    <a:solidFill>
                      <a:srgbClr val="374151"/>
                    </a:solidFill>
                    <a:latin typeface="Arial"/>
                    <a:ea typeface="Arial"/>
                    <a:cs typeface="Arial"/>
                    <a:sym typeface="Arial"/>
                  </a:rPr>
                  <a:t>diagonal matrix</a:t>
                </a:r>
                <a:r>
                  <a:rPr lang="ko-KR" altLang="en-US" b="0" i="0" dirty="0">
                    <a:solidFill>
                      <a:srgbClr val="374151"/>
                    </a:solidFill>
                    <a:latin typeface="Arial"/>
                    <a:ea typeface="Arial"/>
                    <a:cs typeface="Arial"/>
                    <a:sym typeface="Arial"/>
                  </a:rPr>
                  <a:t>이므로 서로의 </a:t>
                </a:r>
                <a:r>
                  <a:rPr lang="en-US" altLang="ko-KR" b="0" i="0" dirty="0">
                    <a:solidFill>
                      <a:srgbClr val="374151"/>
                    </a:solidFill>
                    <a:latin typeface="Arial"/>
                    <a:ea typeface="Arial"/>
                    <a:cs typeface="Arial"/>
                    <a:sym typeface="Arial"/>
                  </a:rPr>
                  <a:t>eigenspace</a:t>
                </a:r>
                <a:r>
                  <a:rPr lang="ko-KR" altLang="en-US" b="0" i="0" dirty="0">
                    <a:solidFill>
                      <a:srgbClr val="374151"/>
                    </a:solidFill>
                    <a:latin typeface="Arial"/>
                    <a:ea typeface="Arial"/>
                    <a:cs typeface="Arial"/>
                    <a:sym typeface="Arial"/>
                  </a:rPr>
                  <a:t>에 영향을 주지 않습니다</a:t>
                </a:r>
                <a:endParaRPr lang="en-US" altLang="ko-KR" b="0" i="0" dirty="0">
                  <a:solidFill>
                    <a:srgbClr val="374151"/>
                  </a:solidFill>
                  <a:latin typeface="Arial"/>
                  <a:ea typeface="Arial"/>
                  <a:cs typeface="Arial"/>
                  <a:sym typeface="Arial"/>
                </a:endParaRPr>
              </a:p>
              <a:p>
                <a:pPr marL="0" lvl="0" indent="0" algn="l" rtl="0">
                  <a:spcBef>
                    <a:spcPts val="0"/>
                  </a:spcBef>
                  <a:spcAft>
                    <a:spcPts val="0"/>
                  </a:spcAft>
                  <a:buNone/>
                </a:pPr>
                <a:endParaRPr b="0" i="0" dirty="0">
                  <a:solidFill>
                    <a:srgbClr val="374151"/>
                  </a:solidFill>
                  <a:latin typeface="Arial"/>
                  <a:ea typeface="Arial"/>
                  <a:cs typeface="Arial"/>
                  <a:sym typeface="Arial"/>
                </a:endParaRPr>
              </a:p>
            </p:txBody>
          </p:sp>
        </mc:Choice>
        <mc:Fallback>
          <p:sp>
            <p:nvSpPr>
              <p:cNvPr id="178" name="Google Shape;178;p5:notes">
                <a:extLst>
                  <a:ext uri="{FF2B5EF4-FFF2-40B4-BE49-F238E27FC236}">
                    <a16:creationId xmlns:a16="http://schemas.microsoft.com/office/drawing/2014/main" id="{3B998C8E-4100-F135-5F72-6B4FE15D87C6}"/>
                  </a:ext>
                </a:extLst>
              </p:cNvPr>
              <p:cNvSpPr txBox="1">
                <a:spLocks noGrp="1"/>
              </p:cNvSpPr>
              <p:nvPr>
                <p:ph type="body" idx="1"/>
              </p:nvPr>
            </p:nvSpPr>
            <p:spPr>
              <a:xfrm>
                <a:off x="709930" y="4925408"/>
                <a:ext cx="5679440" cy="4029879"/>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US" b="0" i="0" dirty="0">
                    <a:solidFill>
                      <a:srgbClr val="374151"/>
                    </a:solidFill>
                    <a:latin typeface="Arial"/>
                    <a:ea typeface="Arial"/>
                    <a:cs typeface="Arial"/>
                    <a:sym typeface="Arial"/>
                  </a:rPr>
                  <a:t>IRM</a:t>
                </a:r>
                <a:r>
                  <a:rPr lang="ko-KR" altLang="en-US" b="0" i="0" dirty="0">
                    <a:solidFill>
                      <a:srgbClr val="374151"/>
                    </a:solidFill>
                    <a:latin typeface="Arial"/>
                    <a:ea typeface="Arial"/>
                    <a:cs typeface="Arial"/>
                    <a:sym typeface="Arial"/>
                  </a:rPr>
                  <a:t>을 사전에 계산한 값이므로</a:t>
                </a:r>
                <a:r>
                  <a:rPr lang="en-US" altLang="ko-KR" b="0" i="0" dirty="0">
                    <a:solidFill>
                      <a:srgbClr val="374151"/>
                    </a:solidFill>
                    <a:latin typeface="Arial"/>
                    <a:ea typeface="Arial"/>
                    <a:cs typeface="Arial"/>
                    <a:sym typeface="Arial"/>
                  </a:rPr>
                  <a:t>, U </a:t>
                </a:r>
                <a:r>
                  <a:rPr lang="el-GR" altLang="ko-KR" sz="1200" b="0" i="0">
                    <a:latin typeface="Cambria Math" panose="02040503050406030204" pitchFamily="18" charset="0"/>
                  </a:rPr>
                  <a:t>Σ</a:t>
                </a:r>
                <a:r>
                  <a:rPr lang="en-US" b="0" i="0" dirty="0">
                    <a:solidFill>
                      <a:srgbClr val="374151"/>
                    </a:solidFill>
                    <a:latin typeface="Arial"/>
                    <a:ea typeface="Arial"/>
                    <a:cs typeface="Arial"/>
                    <a:sym typeface="Arial"/>
                  </a:rPr>
                  <a:t> V </a:t>
                </a:r>
                <a:r>
                  <a:rPr lang="ko-KR" altLang="en-US" b="0" i="0" dirty="0">
                    <a:solidFill>
                      <a:srgbClr val="374151"/>
                    </a:solidFill>
                    <a:latin typeface="Arial"/>
                    <a:ea typeface="Arial"/>
                    <a:cs typeface="Arial"/>
                    <a:sym typeface="Arial"/>
                  </a:rPr>
                  <a:t>또한 사전에 계산된 값입니다</a:t>
                </a:r>
                <a:r>
                  <a:rPr lang="en-US" altLang="ko-KR" b="0" i="0" dirty="0">
                    <a:solidFill>
                      <a:srgbClr val="374151"/>
                    </a:solidFill>
                    <a:latin typeface="Arial"/>
                    <a:ea typeface="Arial"/>
                    <a:cs typeface="Arial"/>
                    <a:sym typeface="Arial"/>
                  </a:rPr>
                  <a:t>. </a:t>
                </a:r>
              </a:p>
              <a:p>
                <a:pPr marL="0" lvl="0" indent="0" algn="l" rtl="0">
                  <a:spcBef>
                    <a:spcPts val="0"/>
                  </a:spcBef>
                  <a:spcAft>
                    <a:spcPts val="0"/>
                  </a:spcAft>
                  <a:buNone/>
                </a:pPr>
                <a:r>
                  <a:rPr lang="en-US" b="0" i="0" dirty="0">
                    <a:solidFill>
                      <a:srgbClr val="374151"/>
                    </a:solidFill>
                    <a:latin typeface="Arial"/>
                    <a:ea typeface="Arial"/>
                    <a:cs typeface="Arial"/>
                    <a:sym typeface="Arial"/>
                  </a:rPr>
                  <a:t>Q(z)</a:t>
                </a:r>
                <a:r>
                  <a:rPr lang="ko-KR" altLang="en-US" b="0" i="0" dirty="0">
                    <a:solidFill>
                      <a:srgbClr val="374151"/>
                    </a:solidFill>
                    <a:latin typeface="Arial"/>
                    <a:ea typeface="Arial"/>
                    <a:cs typeface="Arial"/>
                    <a:sym typeface="Arial"/>
                  </a:rPr>
                  <a:t>는 </a:t>
                </a:r>
                <a:r>
                  <a:rPr lang="en-US" altLang="ko-KR" b="0" i="0" dirty="0">
                    <a:solidFill>
                      <a:srgbClr val="374151"/>
                    </a:solidFill>
                    <a:latin typeface="Arial"/>
                    <a:ea typeface="Arial"/>
                    <a:cs typeface="Arial"/>
                    <a:sym typeface="Arial"/>
                  </a:rPr>
                  <a:t>diagonal matrix</a:t>
                </a:r>
                <a:r>
                  <a:rPr lang="ko-KR" altLang="en-US" b="0" i="0" dirty="0">
                    <a:solidFill>
                      <a:srgbClr val="374151"/>
                    </a:solidFill>
                    <a:latin typeface="Arial"/>
                    <a:ea typeface="Arial"/>
                    <a:cs typeface="Arial"/>
                    <a:sym typeface="Arial"/>
                  </a:rPr>
                  <a:t>이므로 서로의 </a:t>
                </a:r>
                <a:r>
                  <a:rPr lang="en-US" altLang="ko-KR" b="0" i="0" dirty="0">
                    <a:solidFill>
                      <a:srgbClr val="374151"/>
                    </a:solidFill>
                    <a:latin typeface="Arial"/>
                    <a:ea typeface="Arial"/>
                    <a:cs typeface="Arial"/>
                    <a:sym typeface="Arial"/>
                  </a:rPr>
                  <a:t>eigenspace</a:t>
                </a:r>
                <a:r>
                  <a:rPr lang="ko-KR" altLang="en-US" b="0" i="0" dirty="0">
                    <a:solidFill>
                      <a:srgbClr val="374151"/>
                    </a:solidFill>
                    <a:latin typeface="Arial"/>
                    <a:ea typeface="Arial"/>
                    <a:cs typeface="Arial"/>
                    <a:sym typeface="Arial"/>
                  </a:rPr>
                  <a:t>에 영향을 주지 않습니다</a:t>
                </a:r>
                <a:endParaRPr lang="en-US" altLang="ko-KR" b="0" i="0" dirty="0">
                  <a:solidFill>
                    <a:srgbClr val="374151"/>
                  </a:solidFill>
                  <a:latin typeface="Arial"/>
                  <a:ea typeface="Arial"/>
                  <a:cs typeface="Arial"/>
                  <a:sym typeface="Arial"/>
                </a:endParaRPr>
              </a:p>
              <a:p>
                <a:pPr marL="0" lvl="0" indent="0" algn="l" rtl="0">
                  <a:spcBef>
                    <a:spcPts val="0"/>
                  </a:spcBef>
                  <a:spcAft>
                    <a:spcPts val="0"/>
                  </a:spcAft>
                  <a:buNone/>
                </a:pPr>
                <a:endParaRPr b="0" i="0" dirty="0">
                  <a:solidFill>
                    <a:srgbClr val="374151"/>
                  </a:solidFill>
                  <a:latin typeface="Arial"/>
                  <a:ea typeface="Arial"/>
                  <a:cs typeface="Arial"/>
                  <a:sym typeface="Arial"/>
                </a:endParaRPr>
              </a:p>
            </p:txBody>
          </p:sp>
        </mc:Fallback>
      </mc:AlternateContent>
      <p:sp>
        <p:nvSpPr>
          <p:cNvPr id="179" name="Google Shape;179;p5:notes">
            <a:extLst>
              <a:ext uri="{FF2B5EF4-FFF2-40B4-BE49-F238E27FC236}">
                <a16:creationId xmlns:a16="http://schemas.microsoft.com/office/drawing/2014/main" id="{4FEE5A00-72EA-2186-82DA-0DC2F50140C7}"/>
              </a:ext>
            </a:extLst>
          </p:cNvPr>
          <p:cNvSpPr txBox="1">
            <a:spLocks noGrp="1"/>
          </p:cNvSpPr>
          <p:nvPr>
            <p:ph type="sldNum" idx="12"/>
          </p:nvPr>
        </p:nvSpPr>
        <p:spPr>
          <a:xfrm>
            <a:off x="4021295" y="9721108"/>
            <a:ext cx="3076363" cy="513507"/>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58319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제목 슬라이드">
  <p:cSld name="1_제목 슬라이드">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79"/>
        <p:cNvGrpSpPr/>
        <p:nvPr/>
      </p:nvGrpSpPr>
      <p:grpSpPr>
        <a:xfrm>
          <a:off x="0" y="0"/>
          <a:ext cx="0" cy="0"/>
          <a:chOff x="0" y="0"/>
          <a:chExt cx="0" cy="0"/>
        </a:xfrm>
      </p:grpSpPr>
      <p:sp>
        <p:nvSpPr>
          <p:cNvPr id="80" name="Google Shape;80;p51"/>
          <p:cNvSpPr txBox="1">
            <a:spLocks noGrp="1"/>
          </p:cNvSpPr>
          <p:nvPr>
            <p:ph type="title"/>
          </p:nvPr>
        </p:nvSpPr>
        <p:spPr>
          <a:xfrm rot="5400000">
            <a:off x="8914851" y="2445333"/>
            <a:ext cx="7263453" cy="3285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1"/>
          <p:cNvSpPr txBox="1">
            <a:spLocks noGrp="1"/>
          </p:cNvSpPr>
          <p:nvPr>
            <p:ph type="body" idx="1"/>
          </p:nvPr>
        </p:nvSpPr>
        <p:spPr>
          <a:xfrm rot="5400000">
            <a:off x="2248739" y="-744881"/>
            <a:ext cx="7263453" cy="9665862"/>
          </a:xfrm>
          <a:prstGeom prst="rect">
            <a:avLst/>
          </a:prstGeom>
          <a:noFill/>
          <a:ln>
            <a:noFill/>
          </a:ln>
        </p:spPr>
        <p:txBody>
          <a:bodyPr spcFirstLastPara="1" wrap="square" lIns="91425" tIns="45700" rIns="91425" bIns="45700" anchor="t" anchorCtr="0">
            <a:normAutofit/>
          </a:bodyPr>
          <a:lstStyle>
            <a:lvl1pPr marL="457194" lvl="0" indent="-342894" algn="l">
              <a:lnSpc>
                <a:spcPct val="90000"/>
              </a:lnSpc>
              <a:spcBef>
                <a:spcPts val="1251"/>
              </a:spcBef>
              <a:spcAft>
                <a:spcPts val="0"/>
              </a:spcAft>
              <a:buClr>
                <a:schemeClr val="dk1"/>
              </a:buClr>
              <a:buSzPts val="1800"/>
              <a:buChar char="•"/>
              <a:defRPr/>
            </a:lvl1pPr>
            <a:lvl2pPr marL="914386" lvl="1" indent="-342894" algn="l">
              <a:lnSpc>
                <a:spcPct val="90000"/>
              </a:lnSpc>
              <a:spcBef>
                <a:spcPts val="624"/>
              </a:spcBef>
              <a:spcAft>
                <a:spcPts val="0"/>
              </a:spcAft>
              <a:buClr>
                <a:schemeClr val="dk1"/>
              </a:buClr>
              <a:buSzPts val="1800"/>
              <a:buChar char="•"/>
              <a:defRPr/>
            </a:lvl2pPr>
            <a:lvl3pPr marL="1371579" lvl="2" indent="-342894" algn="l">
              <a:lnSpc>
                <a:spcPct val="90000"/>
              </a:lnSpc>
              <a:spcBef>
                <a:spcPts val="624"/>
              </a:spcBef>
              <a:spcAft>
                <a:spcPts val="0"/>
              </a:spcAft>
              <a:buClr>
                <a:schemeClr val="dk1"/>
              </a:buClr>
              <a:buSzPts val="1800"/>
              <a:buChar char="•"/>
              <a:defRPr/>
            </a:lvl3pPr>
            <a:lvl4pPr marL="1828774" lvl="3" indent="-342894" algn="l">
              <a:lnSpc>
                <a:spcPct val="90000"/>
              </a:lnSpc>
              <a:spcBef>
                <a:spcPts val="624"/>
              </a:spcBef>
              <a:spcAft>
                <a:spcPts val="0"/>
              </a:spcAft>
              <a:buClr>
                <a:schemeClr val="dk1"/>
              </a:buClr>
              <a:buSzPts val="1800"/>
              <a:buChar char="•"/>
              <a:defRPr/>
            </a:lvl4pPr>
            <a:lvl5pPr marL="2285969" lvl="4" indent="-342894" algn="l">
              <a:lnSpc>
                <a:spcPct val="90000"/>
              </a:lnSpc>
              <a:spcBef>
                <a:spcPts val="624"/>
              </a:spcBef>
              <a:spcAft>
                <a:spcPts val="0"/>
              </a:spcAft>
              <a:buClr>
                <a:schemeClr val="dk1"/>
              </a:buClr>
              <a:buSzPts val="1800"/>
              <a:buChar char="•"/>
              <a:defRPr/>
            </a:lvl5pPr>
            <a:lvl6pPr marL="2743159" lvl="5" indent="-342894" algn="l">
              <a:lnSpc>
                <a:spcPct val="90000"/>
              </a:lnSpc>
              <a:spcBef>
                <a:spcPts val="624"/>
              </a:spcBef>
              <a:spcAft>
                <a:spcPts val="0"/>
              </a:spcAft>
              <a:buClr>
                <a:schemeClr val="dk1"/>
              </a:buClr>
              <a:buSzPts val="1800"/>
              <a:buChar char="•"/>
              <a:defRPr/>
            </a:lvl6pPr>
            <a:lvl7pPr marL="3200355" lvl="6" indent="-342894" algn="l">
              <a:lnSpc>
                <a:spcPct val="90000"/>
              </a:lnSpc>
              <a:spcBef>
                <a:spcPts val="624"/>
              </a:spcBef>
              <a:spcAft>
                <a:spcPts val="0"/>
              </a:spcAft>
              <a:buClr>
                <a:schemeClr val="dk1"/>
              </a:buClr>
              <a:buSzPts val="1800"/>
              <a:buChar char="•"/>
              <a:defRPr/>
            </a:lvl7pPr>
            <a:lvl8pPr marL="3657546" lvl="7" indent="-342894" algn="l">
              <a:lnSpc>
                <a:spcPct val="90000"/>
              </a:lnSpc>
              <a:spcBef>
                <a:spcPts val="624"/>
              </a:spcBef>
              <a:spcAft>
                <a:spcPts val="0"/>
              </a:spcAft>
              <a:buClr>
                <a:schemeClr val="dk1"/>
              </a:buClr>
              <a:buSzPts val="1800"/>
              <a:buChar char="•"/>
              <a:defRPr/>
            </a:lvl8pPr>
            <a:lvl9pPr marL="4114739" lvl="8" indent="-342894" algn="l">
              <a:lnSpc>
                <a:spcPct val="90000"/>
              </a:lnSpc>
              <a:spcBef>
                <a:spcPts val="624"/>
              </a:spcBef>
              <a:spcAft>
                <a:spcPts val="0"/>
              </a:spcAft>
              <a:buClr>
                <a:schemeClr val="dk1"/>
              </a:buClr>
              <a:buSzPts val="1800"/>
              <a:buChar char="•"/>
              <a:defRPr/>
            </a:lvl9pPr>
          </a:lstStyle>
          <a:p>
            <a:endParaRPr/>
          </a:p>
        </p:txBody>
      </p:sp>
      <p:sp>
        <p:nvSpPr>
          <p:cNvPr id="82" name="Google Shape;82;p51"/>
          <p:cNvSpPr txBox="1">
            <a:spLocks noGrp="1"/>
          </p:cNvSpPr>
          <p:nvPr>
            <p:ph type="dt" idx="10"/>
          </p:nvPr>
        </p:nvSpPr>
        <p:spPr>
          <a:xfrm>
            <a:off x="1047533" y="7943967"/>
            <a:ext cx="3428286" cy="4563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1"/>
          <p:cNvSpPr txBox="1">
            <a:spLocks noGrp="1"/>
          </p:cNvSpPr>
          <p:nvPr>
            <p:ph type="ftr" idx="11"/>
          </p:nvPr>
        </p:nvSpPr>
        <p:spPr>
          <a:xfrm>
            <a:off x="5047200" y="7943967"/>
            <a:ext cx="5142428" cy="4563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1"/>
          <p:cNvSpPr txBox="1">
            <a:spLocks noGrp="1"/>
          </p:cNvSpPr>
          <p:nvPr>
            <p:ph type="sldNum" idx="12"/>
          </p:nvPr>
        </p:nvSpPr>
        <p:spPr>
          <a:xfrm>
            <a:off x="10761007" y="7943967"/>
            <a:ext cx="3428286" cy="4563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구역 머리글" type="secHead">
  <p:cSld name="SECTION_HEADER">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1039599" y="2136785"/>
            <a:ext cx="13141763" cy="35652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498"/>
              <a:buFont typeface="Calibri"/>
              <a:buNone/>
              <a:defRPr sz="749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3"/>
          <p:cNvSpPr txBox="1">
            <a:spLocks noGrp="1"/>
          </p:cNvSpPr>
          <p:nvPr>
            <p:ph type="body" idx="1"/>
          </p:nvPr>
        </p:nvSpPr>
        <p:spPr>
          <a:xfrm>
            <a:off x="1039599" y="5735770"/>
            <a:ext cx="13141763" cy="1874887"/>
          </a:xfrm>
          <a:prstGeom prst="rect">
            <a:avLst/>
          </a:prstGeom>
          <a:noFill/>
          <a:ln>
            <a:noFill/>
          </a:ln>
        </p:spPr>
        <p:txBody>
          <a:bodyPr spcFirstLastPara="1" wrap="square" lIns="91425" tIns="45700" rIns="91425" bIns="45700" anchor="t" anchorCtr="0">
            <a:normAutofit/>
          </a:bodyPr>
          <a:lstStyle>
            <a:lvl1pPr marL="457194" lvl="0" indent="-228597" algn="l">
              <a:lnSpc>
                <a:spcPct val="90000"/>
              </a:lnSpc>
              <a:spcBef>
                <a:spcPts val="1251"/>
              </a:spcBef>
              <a:spcAft>
                <a:spcPts val="0"/>
              </a:spcAft>
              <a:buClr>
                <a:srgbClr val="888888"/>
              </a:buClr>
              <a:buSzPts val="2999"/>
              <a:buNone/>
              <a:defRPr sz="3000">
                <a:solidFill>
                  <a:srgbClr val="888888"/>
                </a:solidFill>
              </a:defRPr>
            </a:lvl1pPr>
            <a:lvl2pPr marL="914386" lvl="1" indent="-228597" algn="l">
              <a:lnSpc>
                <a:spcPct val="90000"/>
              </a:lnSpc>
              <a:spcBef>
                <a:spcPts val="624"/>
              </a:spcBef>
              <a:spcAft>
                <a:spcPts val="0"/>
              </a:spcAft>
              <a:buClr>
                <a:srgbClr val="888888"/>
              </a:buClr>
              <a:buSzPts val="2499"/>
              <a:buNone/>
              <a:defRPr sz="2498">
                <a:solidFill>
                  <a:srgbClr val="888888"/>
                </a:solidFill>
              </a:defRPr>
            </a:lvl2pPr>
            <a:lvl3pPr marL="1371579" lvl="2" indent="-228597" algn="l">
              <a:lnSpc>
                <a:spcPct val="90000"/>
              </a:lnSpc>
              <a:spcBef>
                <a:spcPts val="624"/>
              </a:spcBef>
              <a:spcAft>
                <a:spcPts val="0"/>
              </a:spcAft>
              <a:buClr>
                <a:srgbClr val="888888"/>
              </a:buClr>
              <a:buSzPts val="2249"/>
              <a:buNone/>
              <a:defRPr sz="2249">
                <a:solidFill>
                  <a:srgbClr val="888888"/>
                </a:solidFill>
              </a:defRPr>
            </a:lvl3pPr>
            <a:lvl4pPr marL="1828774" lvl="3" indent="-228597" algn="l">
              <a:lnSpc>
                <a:spcPct val="90000"/>
              </a:lnSpc>
              <a:spcBef>
                <a:spcPts val="624"/>
              </a:spcBef>
              <a:spcAft>
                <a:spcPts val="0"/>
              </a:spcAft>
              <a:buClr>
                <a:srgbClr val="888888"/>
              </a:buClr>
              <a:buSzPts val="2000"/>
              <a:buNone/>
              <a:defRPr sz="2000">
                <a:solidFill>
                  <a:srgbClr val="888888"/>
                </a:solidFill>
              </a:defRPr>
            </a:lvl4pPr>
            <a:lvl5pPr marL="2285969" lvl="4" indent="-228597" algn="l">
              <a:lnSpc>
                <a:spcPct val="90000"/>
              </a:lnSpc>
              <a:spcBef>
                <a:spcPts val="624"/>
              </a:spcBef>
              <a:spcAft>
                <a:spcPts val="0"/>
              </a:spcAft>
              <a:buClr>
                <a:srgbClr val="888888"/>
              </a:buClr>
              <a:buSzPts val="2000"/>
              <a:buNone/>
              <a:defRPr sz="2000">
                <a:solidFill>
                  <a:srgbClr val="888888"/>
                </a:solidFill>
              </a:defRPr>
            </a:lvl5pPr>
            <a:lvl6pPr marL="2743159" lvl="5" indent="-228597" algn="l">
              <a:lnSpc>
                <a:spcPct val="90000"/>
              </a:lnSpc>
              <a:spcBef>
                <a:spcPts val="624"/>
              </a:spcBef>
              <a:spcAft>
                <a:spcPts val="0"/>
              </a:spcAft>
              <a:buClr>
                <a:srgbClr val="888888"/>
              </a:buClr>
              <a:buSzPts val="2000"/>
              <a:buNone/>
              <a:defRPr sz="2000">
                <a:solidFill>
                  <a:srgbClr val="888888"/>
                </a:solidFill>
              </a:defRPr>
            </a:lvl6pPr>
            <a:lvl7pPr marL="3200355" lvl="6" indent="-228597" algn="l">
              <a:lnSpc>
                <a:spcPct val="90000"/>
              </a:lnSpc>
              <a:spcBef>
                <a:spcPts val="624"/>
              </a:spcBef>
              <a:spcAft>
                <a:spcPts val="0"/>
              </a:spcAft>
              <a:buClr>
                <a:srgbClr val="888888"/>
              </a:buClr>
              <a:buSzPts val="2000"/>
              <a:buNone/>
              <a:defRPr sz="2000">
                <a:solidFill>
                  <a:srgbClr val="888888"/>
                </a:solidFill>
              </a:defRPr>
            </a:lvl7pPr>
            <a:lvl8pPr marL="3657546" lvl="7" indent="-228597" algn="l">
              <a:lnSpc>
                <a:spcPct val="90000"/>
              </a:lnSpc>
              <a:spcBef>
                <a:spcPts val="624"/>
              </a:spcBef>
              <a:spcAft>
                <a:spcPts val="0"/>
              </a:spcAft>
              <a:buClr>
                <a:srgbClr val="888888"/>
              </a:buClr>
              <a:buSzPts val="2000"/>
              <a:buNone/>
              <a:defRPr sz="2000">
                <a:solidFill>
                  <a:srgbClr val="888888"/>
                </a:solidFill>
              </a:defRPr>
            </a:lvl8pPr>
            <a:lvl9pPr marL="4114739" lvl="8" indent="-228597" algn="l">
              <a:lnSpc>
                <a:spcPct val="90000"/>
              </a:lnSpc>
              <a:spcBef>
                <a:spcPts val="624"/>
              </a:spcBef>
              <a:spcAft>
                <a:spcPts val="0"/>
              </a:spcAft>
              <a:buClr>
                <a:srgbClr val="888888"/>
              </a:buClr>
              <a:buSzPts val="2000"/>
              <a:buNone/>
              <a:defRPr sz="2000">
                <a:solidFill>
                  <a:srgbClr val="888888"/>
                </a:solidFill>
              </a:defRPr>
            </a:lvl9pPr>
          </a:lstStyle>
          <a:p>
            <a:endParaRPr/>
          </a:p>
        </p:txBody>
      </p:sp>
      <p:sp>
        <p:nvSpPr>
          <p:cNvPr id="31" name="Google Shape;31;p43"/>
          <p:cNvSpPr txBox="1">
            <a:spLocks noGrp="1"/>
          </p:cNvSpPr>
          <p:nvPr>
            <p:ph type="dt" idx="10"/>
          </p:nvPr>
        </p:nvSpPr>
        <p:spPr>
          <a:xfrm>
            <a:off x="1047533" y="7943967"/>
            <a:ext cx="3428286" cy="4563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ftr" idx="11"/>
          </p:nvPr>
        </p:nvSpPr>
        <p:spPr>
          <a:xfrm>
            <a:off x="5047200" y="7943967"/>
            <a:ext cx="5142428" cy="4563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3"/>
          <p:cNvSpPr txBox="1">
            <a:spLocks noGrp="1"/>
          </p:cNvSpPr>
          <p:nvPr>
            <p:ph type="sldNum" idx="12"/>
          </p:nvPr>
        </p:nvSpPr>
        <p:spPr>
          <a:xfrm>
            <a:off x="10761007" y="7943967"/>
            <a:ext cx="3428286" cy="4563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34"/>
        <p:cNvGrpSpPr/>
        <p:nvPr/>
      </p:nvGrpSpPr>
      <p:grpSpPr>
        <a:xfrm>
          <a:off x="0" y="0"/>
          <a:ext cx="0" cy="0"/>
          <a:chOff x="0" y="0"/>
          <a:chExt cx="0" cy="0"/>
        </a:xfrm>
      </p:grpSpPr>
      <p:sp>
        <p:nvSpPr>
          <p:cNvPr id="35" name="Google Shape;35;p44"/>
          <p:cNvSpPr txBox="1">
            <a:spLocks noGrp="1"/>
          </p:cNvSpPr>
          <p:nvPr>
            <p:ph type="title"/>
          </p:nvPr>
        </p:nvSpPr>
        <p:spPr>
          <a:xfrm>
            <a:off x="1047536" y="456329"/>
            <a:ext cx="13141763" cy="16566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4"/>
          <p:cNvSpPr txBox="1">
            <a:spLocks noGrp="1"/>
          </p:cNvSpPr>
          <p:nvPr>
            <p:ph type="body" idx="1"/>
          </p:nvPr>
        </p:nvSpPr>
        <p:spPr>
          <a:xfrm>
            <a:off x="1047534" y="2281609"/>
            <a:ext cx="6475651" cy="5438166"/>
          </a:xfrm>
          <a:prstGeom prst="rect">
            <a:avLst/>
          </a:prstGeom>
          <a:noFill/>
          <a:ln>
            <a:noFill/>
          </a:ln>
        </p:spPr>
        <p:txBody>
          <a:bodyPr spcFirstLastPara="1" wrap="square" lIns="91425" tIns="45700" rIns="91425" bIns="45700" anchor="t" anchorCtr="0">
            <a:normAutofit/>
          </a:bodyPr>
          <a:lstStyle>
            <a:lvl1pPr marL="457194" lvl="0" indent="-342894" algn="l">
              <a:lnSpc>
                <a:spcPct val="90000"/>
              </a:lnSpc>
              <a:spcBef>
                <a:spcPts val="1251"/>
              </a:spcBef>
              <a:spcAft>
                <a:spcPts val="0"/>
              </a:spcAft>
              <a:buClr>
                <a:schemeClr val="dk1"/>
              </a:buClr>
              <a:buSzPts val="1800"/>
              <a:buChar char="•"/>
              <a:defRPr/>
            </a:lvl1pPr>
            <a:lvl2pPr marL="914386" lvl="1" indent="-342894" algn="l">
              <a:lnSpc>
                <a:spcPct val="90000"/>
              </a:lnSpc>
              <a:spcBef>
                <a:spcPts val="624"/>
              </a:spcBef>
              <a:spcAft>
                <a:spcPts val="0"/>
              </a:spcAft>
              <a:buClr>
                <a:schemeClr val="dk1"/>
              </a:buClr>
              <a:buSzPts val="1800"/>
              <a:buChar char="•"/>
              <a:defRPr/>
            </a:lvl2pPr>
            <a:lvl3pPr marL="1371579" lvl="2" indent="-342894" algn="l">
              <a:lnSpc>
                <a:spcPct val="90000"/>
              </a:lnSpc>
              <a:spcBef>
                <a:spcPts val="624"/>
              </a:spcBef>
              <a:spcAft>
                <a:spcPts val="0"/>
              </a:spcAft>
              <a:buClr>
                <a:schemeClr val="dk1"/>
              </a:buClr>
              <a:buSzPts val="1800"/>
              <a:buChar char="•"/>
              <a:defRPr/>
            </a:lvl3pPr>
            <a:lvl4pPr marL="1828774" lvl="3" indent="-342894" algn="l">
              <a:lnSpc>
                <a:spcPct val="90000"/>
              </a:lnSpc>
              <a:spcBef>
                <a:spcPts val="624"/>
              </a:spcBef>
              <a:spcAft>
                <a:spcPts val="0"/>
              </a:spcAft>
              <a:buClr>
                <a:schemeClr val="dk1"/>
              </a:buClr>
              <a:buSzPts val="1800"/>
              <a:buChar char="•"/>
              <a:defRPr/>
            </a:lvl4pPr>
            <a:lvl5pPr marL="2285969" lvl="4" indent="-342894" algn="l">
              <a:lnSpc>
                <a:spcPct val="90000"/>
              </a:lnSpc>
              <a:spcBef>
                <a:spcPts val="624"/>
              </a:spcBef>
              <a:spcAft>
                <a:spcPts val="0"/>
              </a:spcAft>
              <a:buClr>
                <a:schemeClr val="dk1"/>
              </a:buClr>
              <a:buSzPts val="1800"/>
              <a:buChar char="•"/>
              <a:defRPr/>
            </a:lvl5pPr>
            <a:lvl6pPr marL="2743159" lvl="5" indent="-342894" algn="l">
              <a:lnSpc>
                <a:spcPct val="90000"/>
              </a:lnSpc>
              <a:spcBef>
                <a:spcPts val="624"/>
              </a:spcBef>
              <a:spcAft>
                <a:spcPts val="0"/>
              </a:spcAft>
              <a:buClr>
                <a:schemeClr val="dk1"/>
              </a:buClr>
              <a:buSzPts val="1800"/>
              <a:buChar char="•"/>
              <a:defRPr/>
            </a:lvl6pPr>
            <a:lvl7pPr marL="3200355" lvl="6" indent="-342894" algn="l">
              <a:lnSpc>
                <a:spcPct val="90000"/>
              </a:lnSpc>
              <a:spcBef>
                <a:spcPts val="624"/>
              </a:spcBef>
              <a:spcAft>
                <a:spcPts val="0"/>
              </a:spcAft>
              <a:buClr>
                <a:schemeClr val="dk1"/>
              </a:buClr>
              <a:buSzPts val="1800"/>
              <a:buChar char="•"/>
              <a:defRPr/>
            </a:lvl7pPr>
            <a:lvl8pPr marL="3657546" lvl="7" indent="-342894" algn="l">
              <a:lnSpc>
                <a:spcPct val="90000"/>
              </a:lnSpc>
              <a:spcBef>
                <a:spcPts val="624"/>
              </a:spcBef>
              <a:spcAft>
                <a:spcPts val="0"/>
              </a:spcAft>
              <a:buClr>
                <a:schemeClr val="dk1"/>
              </a:buClr>
              <a:buSzPts val="1800"/>
              <a:buChar char="•"/>
              <a:defRPr/>
            </a:lvl8pPr>
            <a:lvl9pPr marL="4114739" lvl="8" indent="-342894" algn="l">
              <a:lnSpc>
                <a:spcPct val="90000"/>
              </a:lnSpc>
              <a:spcBef>
                <a:spcPts val="624"/>
              </a:spcBef>
              <a:spcAft>
                <a:spcPts val="0"/>
              </a:spcAft>
              <a:buClr>
                <a:schemeClr val="dk1"/>
              </a:buClr>
              <a:buSzPts val="1800"/>
              <a:buChar char="•"/>
              <a:defRPr/>
            </a:lvl9pPr>
          </a:lstStyle>
          <a:p>
            <a:endParaRPr/>
          </a:p>
        </p:txBody>
      </p:sp>
      <p:sp>
        <p:nvSpPr>
          <p:cNvPr id="37" name="Google Shape;37;p44"/>
          <p:cNvSpPr txBox="1">
            <a:spLocks noGrp="1"/>
          </p:cNvSpPr>
          <p:nvPr>
            <p:ph type="body" idx="2"/>
          </p:nvPr>
        </p:nvSpPr>
        <p:spPr>
          <a:xfrm>
            <a:off x="7713644" y="2281609"/>
            <a:ext cx="6475651" cy="5438166"/>
          </a:xfrm>
          <a:prstGeom prst="rect">
            <a:avLst/>
          </a:prstGeom>
          <a:noFill/>
          <a:ln>
            <a:noFill/>
          </a:ln>
        </p:spPr>
        <p:txBody>
          <a:bodyPr spcFirstLastPara="1" wrap="square" lIns="91425" tIns="45700" rIns="91425" bIns="45700" anchor="t" anchorCtr="0">
            <a:normAutofit/>
          </a:bodyPr>
          <a:lstStyle>
            <a:lvl1pPr marL="457194" lvl="0" indent="-342894" algn="l">
              <a:lnSpc>
                <a:spcPct val="90000"/>
              </a:lnSpc>
              <a:spcBef>
                <a:spcPts val="1251"/>
              </a:spcBef>
              <a:spcAft>
                <a:spcPts val="0"/>
              </a:spcAft>
              <a:buClr>
                <a:schemeClr val="dk1"/>
              </a:buClr>
              <a:buSzPts val="1800"/>
              <a:buChar char="•"/>
              <a:defRPr/>
            </a:lvl1pPr>
            <a:lvl2pPr marL="914386" lvl="1" indent="-342894" algn="l">
              <a:lnSpc>
                <a:spcPct val="90000"/>
              </a:lnSpc>
              <a:spcBef>
                <a:spcPts val="624"/>
              </a:spcBef>
              <a:spcAft>
                <a:spcPts val="0"/>
              </a:spcAft>
              <a:buClr>
                <a:schemeClr val="dk1"/>
              </a:buClr>
              <a:buSzPts val="1800"/>
              <a:buChar char="•"/>
              <a:defRPr/>
            </a:lvl2pPr>
            <a:lvl3pPr marL="1371579" lvl="2" indent="-342894" algn="l">
              <a:lnSpc>
                <a:spcPct val="90000"/>
              </a:lnSpc>
              <a:spcBef>
                <a:spcPts val="624"/>
              </a:spcBef>
              <a:spcAft>
                <a:spcPts val="0"/>
              </a:spcAft>
              <a:buClr>
                <a:schemeClr val="dk1"/>
              </a:buClr>
              <a:buSzPts val="1800"/>
              <a:buChar char="•"/>
              <a:defRPr/>
            </a:lvl3pPr>
            <a:lvl4pPr marL="1828774" lvl="3" indent="-342894" algn="l">
              <a:lnSpc>
                <a:spcPct val="90000"/>
              </a:lnSpc>
              <a:spcBef>
                <a:spcPts val="624"/>
              </a:spcBef>
              <a:spcAft>
                <a:spcPts val="0"/>
              </a:spcAft>
              <a:buClr>
                <a:schemeClr val="dk1"/>
              </a:buClr>
              <a:buSzPts val="1800"/>
              <a:buChar char="•"/>
              <a:defRPr/>
            </a:lvl4pPr>
            <a:lvl5pPr marL="2285969" lvl="4" indent="-342894" algn="l">
              <a:lnSpc>
                <a:spcPct val="90000"/>
              </a:lnSpc>
              <a:spcBef>
                <a:spcPts val="624"/>
              </a:spcBef>
              <a:spcAft>
                <a:spcPts val="0"/>
              </a:spcAft>
              <a:buClr>
                <a:schemeClr val="dk1"/>
              </a:buClr>
              <a:buSzPts val="1800"/>
              <a:buChar char="•"/>
              <a:defRPr/>
            </a:lvl5pPr>
            <a:lvl6pPr marL="2743159" lvl="5" indent="-342894" algn="l">
              <a:lnSpc>
                <a:spcPct val="90000"/>
              </a:lnSpc>
              <a:spcBef>
                <a:spcPts val="624"/>
              </a:spcBef>
              <a:spcAft>
                <a:spcPts val="0"/>
              </a:spcAft>
              <a:buClr>
                <a:schemeClr val="dk1"/>
              </a:buClr>
              <a:buSzPts val="1800"/>
              <a:buChar char="•"/>
              <a:defRPr/>
            </a:lvl6pPr>
            <a:lvl7pPr marL="3200355" lvl="6" indent="-342894" algn="l">
              <a:lnSpc>
                <a:spcPct val="90000"/>
              </a:lnSpc>
              <a:spcBef>
                <a:spcPts val="624"/>
              </a:spcBef>
              <a:spcAft>
                <a:spcPts val="0"/>
              </a:spcAft>
              <a:buClr>
                <a:schemeClr val="dk1"/>
              </a:buClr>
              <a:buSzPts val="1800"/>
              <a:buChar char="•"/>
              <a:defRPr/>
            </a:lvl7pPr>
            <a:lvl8pPr marL="3657546" lvl="7" indent="-342894" algn="l">
              <a:lnSpc>
                <a:spcPct val="90000"/>
              </a:lnSpc>
              <a:spcBef>
                <a:spcPts val="624"/>
              </a:spcBef>
              <a:spcAft>
                <a:spcPts val="0"/>
              </a:spcAft>
              <a:buClr>
                <a:schemeClr val="dk1"/>
              </a:buClr>
              <a:buSzPts val="1800"/>
              <a:buChar char="•"/>
              <a:defRPr/>
            </a:lvl8pPr>
            <a:lvl9pPr marL="4114739" lvl="8" indent="-342894" algn="l">
              <a:lnSpc>
                <a:spcPct val="90000"/>
              </a:lnSpc>
              <a:spcBef>
                <a:spcPts val="624"/>
              </a:spcBef>
              <a:spcAft>
                <a:spcPts val="0"/>
              </a:spcAft>
              <a:buClr>
                <a:schemeClr val="dk1"/>
              </a:buClr>
              <a:buSzPts val="1800"/>
              <a:buChar char="•"/>
              <a:defRPr/>
            </a:lvl9pPr>
          </a:lstStyle>
          <a:p>
            <a:endParaRPr/>
          </a:p>
        </p:txBody>
      </p:sp>
      <p:sp>
        <p:nvSpPr>
          <p:cNvPr id="38" name="Google Shape;38;p44"/>
          <p:cNvSpPr txBox="1">
            <a:spLocks noGrp="1"/>
          </p:cNvSpPr>
          <p:nvPr>
            <p:ph type="dt" idx="10"/>
          </p:nvPr>
        </p:nvSpPr>
        <p:spPr>
          <a:xfrm>
            <a:off x="1047533" y="7943967"/>
            <a:ext cx="3428286" cy="4563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ftr" idx="11"/>
          </p:nvPr>
        </p:nvSpPr>
        <p:spPr>
          <a:xfrm>
            <a:off x="5047200" y="7943967"/>
            <a:ext cx="5142428" cy="4563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4"/>
          <p:cNvSpPr txBox="1">
            <a:spLocks noGrp="1"/>
          </p:cNvSpPr>
          <p:nvPr>
            <p:ph type="sldNum" idx="12"/>
          </p:nvPr>
        </p:nvSpPr>
        <p:spPr>
          <a:xfrm>
            <a:off x="10761007" y="7943967"/>
            <a:ext cx="3428286" cy="4563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41"/>
        <p:cNvGrpSpPr/>
        <p:nvPr/>
      </p:nvGrpSpPr>
      <p:grpSpPr>
        <a:xfrm>
          <a:off x="0" y="0"/>
          <a:ext cx="0" cy="0"/>
          <a:chOff x="0" y="0"/>
          <a:chExt cx="0" cy="0"/>
        </a:xfrm>
      </p:grpSpPr>
      <p:sp>
        <p:nvSpPr>
          <p:cNvPr id="42" name="Google Shape;42;p45"/>
          <p:cNvSpPr txBox="1">
            <a:spLocks noGrp="1"/>
          </p:cNvSpPr>
          <p:nvPr>
            <p:ph type="title"/>
          </p:nvPr>
        </p:nvSpPr>
        <p:spPr>
          <a:xfrm>
            <a:off x="1049520" y="456329"/>
            <a:ext cx="13141763" cy="16566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5"/>
          <p:cNvSpPr txBox="1">
            <a:spLocks noGrp="1"/>
          </p:cNvSpPr>
          <p:nvPr>
            <p:ph type="body" idx="1"/>
          </p:nvPr>
        </p:nvSpPr>
        <p:spPr>
          <a:xfrm>
            <a:off x="1049519" y="2101071"/>
            <a:ext cx="6445891" cy="1029699"/>
          </a:xfrm>
          <a:prstGeom prst="rect">
            <a:avLst/>
          </a:prstGeom>
          <a:noFill/>
          <a:ln>
            <a:noFill/>
          </a:ln>
        </p:spPr>
        <p:txBody>
          <a:bodyPr spcFirstLastPara="1" wrap="square" lIns="91425" tIns="45700" rIns="91425" bIns="45700" anchor="b" anchorCtr="0">
            <a:normAutofit/>
          </a:bodyPr>
          <a:lstStyle>
            <a:lvl1pPr marL="457194" lvl="0" indent="-228597" algn="l">
              <a:lnSpc>
                <a:spcPct val="90000"/>
              </a:lnSpc>
              <a:spcBef>
                <a:spcPts val="1251"/>
              </a:spcBef>
              <a:spcAft>
                <a:spcPts val="0"/>
              </a:spcAft>
              <a:buClr>
                <a:schemeClr val="dk1"/>
              </a:buClr>
              <a:buSzPts val="2999"/>
              <a:buNone/>
              <a:defRPr sz="3000" b="1"/>
            </a:lvl1pPr>
            <a:lvl2pPr marL="914386" lvl="1" indent="-228597" algn="l">
              <a:lnSpc>
                <a:spcPct val="90000"/>
              </a:lnSpc>
              <a:spcBef>
                <a:spcPts val="624"/>
              </a:spcBef>
              <a:spcAft>
                <a:spcPts val="0"/>
              </a:spcAft>
              <a:buClr>
                <a:schemeClr val="dk1"/>
              </a:buClr>
              <a:buSzPts val="2499"/>
              <a:buNone/>
              <a:defRPr sz="2498" b="1"/>
            </a:lvl2pPr>
            <a:lvl3pPr marL="1371579" lvl="2" indent="-228597" algn="l">
              <a:lnSpc>
                <a:spcPct val="90000"/>
              </a:lnSpc>
              <a:spcBef>
                <a:spcPts val="624"/>
              </a:spcBef>
              <a:spcAft>
                <a:spcPts val="0"/>
              </a:spcAft>
              <a:buClr>
                <a:schemeClr val="dk1"/>
              </a:buClr>
              <a:buSzPts val="2249"/>
              <a:buNone/>
              <a:defRPr sz="2249" b="1"/>
            </a:lvl3pPr>
            <a:lvl4pPr marL="1828774" lvl="3" indent="-228597" algn="l">
              <a:lnSpc>
                <a:spcPct val="90000"/>
              </a:lnSpc>
              <a:spcBef>
                <a:spcPts val="624"/>
              </a:spcBef>
              <a:spcAft>
                <a:spcPts val="0"/>
              </a:spcAft>
              <a:buClr>
                <a:schemeClr val="dk1"/>
              </a:buClr>
              <a:buSzPts val="2000"/>
              <a:buNone/>
              <a:defRPr sz="2000" b="1"/>
            </a:lvl4pPr>
            <a:lvl5pPr marL="2285969" lvl="4" indent="-228597" algn="l">
              <a:lnSpc>
                <a:spcPct val="90000"/>
              </a:lnSpc>
              <a:spcBef>
                <a:spcPts val="624"/>
              </a:spcBef>
              <a:spcAft>
                <a:spcPts val="0"/>
              </a:spcAft>
              <a:buClr>
                <a:schemeClr val="dk1"/>
              </a:buClr>
              <a:buSzPts val="2000"/>
              <a:buNone/>
              <a:defRPr sz="2000" b="1"/>
            </a:lvl5pPr>
            <a:lvl6pPr marL="2743159" lvl="5" indent="-228597" algn="l">
              <a:lnSpc>
                <a:spcPct val="90000"/>
              </a:lnSpc>
              <a:spcBef>
                <a:spcPts val="624"/>
              </a:spcBef>
              <a:spcAft>
                <a:spcPts val="0"/>
              </a:spcAft>
              <a:buClr>
                <a:schemeClr val="dk1"/>
              </a:buClr>
              <a:buSzPts val="2000"/>
              <a:buNone/>
              <a:defRPr sz="2000" b="1"/>
            </a:lvl6pPr>
            <a:lvl7pPr marL="3200355" lvl="6" indent="-228597" algn="l">
              <a:lnSpc>
                <a:spcPct val="90000"/>
              </a:lnSpc>
              <a:spcBef>
                <a:spcPts val="624"/>
              </a:spcBef>
              <a:spcAft>
                <a:spcPts val="0"/>
              </a:spcAft>
              <a:buClr>
                <a:schemeClr val="dk1"/>
              </a:buClr>
              <a:buSzPts val="2000"/>
              <a:buNone/>
              <a:defRPr sz="2000" b="1"/>
            </a:lvl7pPr>
            <a:lvl8pPr marL="3657546" lvl="7" indent="-228597" algn="l">
              <a:lnSpc>
                <a:spcPct val="90000"/>
              </a:lnSpc>
              <a:spcBef>
                <a:spcPts val="624"/>
              </a:spcBef>
              <a:spcAft>
                <a:spcPts val="0"/>
              </a:spcAft>
              <a:buClr>
                <a:schemeClr val="dk1"/>
              </a:buClr>
              <a:buSzPts val="2000"/>
              <a:buNone/>
              <a:defRPr sz="2000" b="1"/>
            </a:lvl8pPr>
            <a:lvl9pPr marL="4114739" lvl="8" indent="-228597" algn="l">
              <a:lnSpc>
                <a:spcPct val="90000"/>
              </a:lnSpc>
              <a:spcBef>
                <a:spcPts val="624"/>
              </a:spcBef>
              <a:spcAft>
                <a:spcPts val="0"/>
              </a:spcAft>
              <a:buClr>
                <a:schemeClr val="dk1"/>
              </a:buClr>
              <a:buSzPts val="2000"/>
              <a:buNone/>
              <a:defRPr sz="2000" b="1"/>
            </a:lvl9pPr>
          </a:lstStyle>
          <a:p>
            <a:endParaRPr/>
          </a:p>
        </p:txBody>
      </p:sp>
      <p:sp>
        <p:nvSpPr>
          <p:cNvPr id="44" name="Google Shape;44;p45"/>
          <p:cNvSpPr txBox="1">
            <a:spLocks noGrp="1"/>
          </p:cNvSpPr>
          <p:nvPr>
            <p:ph type="body" idx="2"/>
          </p:nvPr>
        </p:nvSpPr>
        <p:spPr>
          <a:xfrm>
            <a:off x="1049519" y="3130764"/>
            <a:ext cx="6445891" cy="4604882"/>
          </a:xfrm>
          <a:prstGeom prst="rect">
            <a:avLst/>
          </a:prstGeom>
          <a:noFill/>
          <a:ln>
            <a:noFill/>
          </a:ln>
        </p:spPr>
        <p:txBody>
          <a:bodyPr spcFirstLastPara="1" wrap="square" lIns="91425" tIns="45700" rIns="91425" bIns="45700" anchor="t" anchorCtr="0">
            <a:normAutofit/>
          </a:bodyPr>
          <a:lstStyle>
            <a:lvl1pPr marL="457194" lvl="0" indent="-342894" algn="l">
              <a:lnSpc>
                <a:spcPct val="90000"/>
              </a:lnSpc>
              <a:spcBef>
                <a:spcPts val="1251"/>
              </a:spcBef>
              <a:spcAft>
                <a:spcPts val="0"/>
              </a:spcAft>
              <a:buClr>
                <a:schemeClr val="dk1"/>
              </a:buClr>
              <a:buSzPts val="1800"/>
              <a:buChar char="•"/>
              <a:defRPr/>
            </a:lvl1pPr>
            <a:lvl2pPr marL="914386" lvl="1" indent="-342894" algn="l">
              <a:lnSpc>
                <a:spcPct val="90000"/>
              </a:lnSpc>
              <a:spcBef>
                <a:spcPts val="624"/>
              </a:spcBef>
              <a:spcAft>
                <a:spcPts val="0"/>
              </a:spcAft>
              <a:buClr>
                <a:schemeClr val="dk1"/>
              </a:buClr>
              <a:buSzPts val="1800"/>
              <a:buChar char="•"/>
              <a:defRPr/>
            </a:lvl2pPr>
            <a:lvl3pPr marL="1371579" lvl="2" indent="-342894" algn="l">
              <a:lnSpc>
                <a:spcPct val="90000"/>
              </a:lnSpc>
              <a:spcBef>
                <a:spcPts val="624"/>
              </a:spcBef>
              <a:spcAft>
                <a:spcPts val="0"/>
              </a:spcAft>
              <a:buClr>
                <a:schemeClr val="dk1"/>
              </a:buClr>
              <a:buSzPts val="1800"/>
              <a:buChar char="•"/>
              <a:defRPr/>
            </a:lvl3pPr>
            <a:lvl4pPr marL="1828774" lvl="3" indent="-342894" algn="l">
              <a:lnSpc>
                <a:spcPct val="90000"/>
              </a:lnSpc>
              <a:spcBef>
                <a:spcPts val="624"/>
              </a:spcBef>
              <a:spcAft>
                <a:spcPts val="0"/>
              </a:spcAft>
              <a:buClr>
                <a:schemeClr val="dk1"/>
              </a:buClr>
              <a:buSzPts val="1800"/>
              <a:buChar char="•"/>
              <a:defRPr/>
            </a:lvl4pPr>
            <a:lvl5pPr marL="2285969" lvl="4" indent="-342894" algn="l">
              <a:lnSpc>
                <a:spcPct val="90000"/>
              </a:lnSpc>
              <a:spcBef>
                <a:spcPts val="624"/>
              </a:spcBef>
              <a:spcAft>
                <a:spcPts val="0"/>
              </a:spcAft>
              <a:buClr>
                <a:schemeClr val="dk1"/>
              </a:buClr>
              <a:buSzPts val="1800"/>
              <a:buChar char="•"/>
              <a:defRPr/>
            </a:lvl5pPr>
            <a:lvl6pPr marL="2743159" lvl="5" indent="-342894" algn="l">
              <a:lnSpc>
                <a:spcPct val="90000"/>
              </a:lnSpc>
              <a:spcBef>
                <a:spcPts val="624"/>
              </a:spcBef>
              <a:spcAft>
                <a:spcPts val="0"/>
              </a:spcAft>
              <a:buClr>
                <a:schemeClr val="dk1"/>
              </a:buClr>
              <a:buSzPts val="1800"/>
              <a:buChar char="•"/>
              <a:defRPr/>
            </a:lvl6pPr>
            <a:lvl7pPr marL="3200355" lvl="6" indent="-342894" algn="l">
              <a:lnSpc>
                <a:spcPct val="90000"/>
              </a:lnSpc>
              <a:spcBef>
                <a:spcPts val="624"/>
              </a:spcBef>
              <a:spcAft>
                <a:spcPts val="0"/>
              </a:spcAft>
              <a:buClr>
                <a:schemeClr val="dk1"/>
              </a:buClr>
              <a:buSzPts val="1800"/>
              <a:buChar char="•"/>
              <a:defRPr/>
            </a:lvl7pPr>
            <a:lvl8pPr marL="3657546" lvl="7" indent="-342894" algn="l">
              <a:lnSpc>
                <a:spcPct val="90000"/>
              </a:lnSpc>
              <a:spcBef>
                <a:spcPts val="624"/>
              </a:spcBef>
              <a:spcAft>
                <a:spcPts val="0"/>
              </a:spcAft>
              <a:buClr>
                <a:schemeClr val="dk1"/>
              </a:buClr>
              <a:buSzPts val="1800"/>
              <a:buChar char="•"/>
              <a:defRPr/>
            </a:lvl8pPr>
            <a:lvl9pPr marL="4114739" lvl="8" indent="-342894" algn="l">
              <a:lnSpc>
                <a:spcPct val="90000"/>
              </a:lnSpc>
              <a:spcBef>
                <a:spcPts val="624"/>
              </a:spcBef>
              <a:spcAft>
                <a:spcPts val="0"/>
              </a:spcAft>
              <a:buClr>
                <a:schemeClr val="dk1"/>
              </a:buClr>
              <a:buSzPts val="1800"/>
              <a:buChar char="•"/>
              <a:defRPr/>
            </a:lvl9pPr>
          </a:lstStyle>
          <a:p>
            <a:endParaRPr/>
          </a:p>
        </p:txBody>
      </p:sp>
      <p:sp>
        <p:nvSpPr>
          <p:cNvPr id="45" name="Google Shape;45;p45"/>
          <p:cNvSpPr txBox="1">
            <a:spLocks noGrp="1"/>
          </p:cNvSpPr>
          <p:nvPr>
            <p:ph type="body" idx="3"/>
          </p:nvPr>
        </p:nvSpPr>
        <p:spPr>
          <a:xfrm>
            <a:off x="7713645" y="2101071"/>
            <a:ext cx="6477635" cy="1029699"/>
          </a:xfrm>
          <a:prstGeom prst="rect">
            <a:avLst/>
          </a:prstGeom>
          <a:noFill/>
          <a:ln>
            <a:noFill/>
          </a:ln>
        </p:spPr>
        <p:txBody>
          <a:bodyPr spcFirstLastPara="1" wrap="square" lIns="91425" tIns="45700" rIns="91425" bIns="45700" anchor="b" anchorCtr="0">
            <a:normAutofit/>
          </a:bodyPr>
          <a:lstStyle>
            <a:lvl1pPr marL="457194" lvl="0" indent="-228597" algn="l">
              <a:lnSpc>
                <a:spcPct val="90000"/>
              </a:lnSpc>
              <a:spcBef>
                <a:spcPts val="1251"/>
              </a:spcBef>
              <a:spcAft>
                <a:spcPts val="0"/>
              </a:spcAft>
              <a:buClr>
                <a:schemeClr val="dk1"/>
              </a:buClr>
              <a:buSzPts val="2999"/>
              <a:buNone/>
              <a:defRPr sz="3000" b="1"/>
            </a:lvl1pPr>
            <a:lvl2pPr marL="914386" lvl="1" indent="-228597" algn="l">
              <a:lnSpc>
                <a:spcPct val="90000"/>
              </a:lnSpc>
              <a:spcBef>
                <a:spcPts val="624"/>
              </a:spcBef>
              <a:spcAft>
                <a:spcPts val="0"/>
              </a:spcAft>
              <a:buClr>
                <a:schemeClr val="dk1"/>
              </a:buClr>
              <a:buSzPts val="2499"/>
              <a:buNone/>
              <a:defRPr sz="2498" b="1"/>
            </a:lvl2pPr>
            <a:lvl3pPr marL="1371579" lvl="2" indent="-228597" algn="l">
              <a:lnSpc>
                <a:spcPct val="90000"/>
              </a:lnSpc>
              <a:spcBef>
                <a:spcPts val="624"/>
              </a:spcBef>
              <a:spcAft>
                <a:spcPts val="0"/>
              </a:spcAft>
              <a:buClr>
                <a:schemeClr val="dk1"/>
              </a:buClr>
              <a:buSzPts val="2249"/>
              <a:buNone/>
              <a:defRPr sz="2249" b="1"/>
            </a:lvl3pPr>
            <a:lvl4pPr marL="1828774" lvl="3" indent="-228597" algn="l">
              <a:lnSpc>
                <a:spcPct val="90000"/>
              </a:lnSpc>
              <a:spcBef>
                <a:spcPts val="624"/>
              </a:spcBef>
              <a:spcAft>
                <a:spcPts val="0"/>
              </a:spcAft>
              <a:buClr>
                <a:schemeClr val="dk1"/>
              </a:buClr>
              <a:buSzPts val="2000"/>
              <a:buNone/>
              <a:defRPr sz="2000" b="1"/>
            </a:lvl4pPr>
            <a:lvl5pPr marL="2285969" lvl="4" indent="-228597" algn="l">
              <a:lnSpc>
                <a:spcPct val="90000"/>
              </a:lnSpc>
              <a:spcBef>
                <a:spcPts val="624"/>
              </a:spcBef>
              <a:spcAft>
                <a:spcPts val="0"/>
              </a:spcAft>
              <a:buClr>
                <a:schemeClr val="dk1"/>
              </a:buClr>
              <a:buSzPts val="2000"/>
              <a:buNone/>
              <a:defRPr sz="2000" b="1"/>
            </a:lvl5pPr>
            <a:lvl6pPr marL="2743159" lvl="5" indent="-228597" algn="l">
              <a:lnSpc>
                <a:spcPct val="90000"/>
              </a:lnSpc>
              <a:spcBef>
                <a:spcPts val="624"/>
              </a:spcBef>
              <a:spcAft>
                <a:spcPts val="0"/>
              </a:spcAft>
              <a:buClr>
                <a:schemeClr val="dk1"/>
              </a:buClr>
              <a:buSzPts val="2000"/>
              <a:buNone/>
              <a:defRPr sz="2000" b="1"/>
            </a:lvl6pPr>
            <a:lvl7pPr marL="3200355" lvl="6" indent="-228597" algn="l">
              <a:lnSpc>
                <a:spcPct val="90000"/>
              </a:lnSpc>
              <a:spcBef>
                <a:spcPts val="624"/>
              </a:spcBef>
              <a:spcAft>
                <a:spcPts val="0"/>
              </a:spcAft>
              <a:buClr>
                <a:schemeClr val="dk1"/>
              </a:buClr>
              <a:buSzPts val="2000"/>
              <a:buNone/>
              <a:defRPr sz="2000" b="1"/>
            </a:lvl7pPr>
            <a:lvl8pPr marL="3657546" lvl="7" indent="-228597" algn="l">
              <a:lnSpc>
                <a:spcPct val="90000"/>
              </a:lnSpc>
              <a:spcBef>
                <a:spcPts val="624"/>
              </a:spcBef>
              <a:spcAft>
                <a:spcPts val="0"/>
              </a:spcAft>
              <a:buClr>
                <a:schemeClr val="dk1"/>
              </a:buClr>
              <a:buSzPts val="2000"/>
              <a:buNone/>
              <a:defRPr sz="2000" b="1"/>
            </a:lvl8pPr>
            <a:lvl9pPr marL="4114739" lvl="8" indent="-228597" algn="l">
              <a:lnSpc>
                <a:spcPct val="90000"/>
              </a:lnSpc>
              <a:spcBef>
                <a:spcPts val="624"/>
              </a:spcBef>
              <a:spcAft>
                <a:spcPts val="0"/>
              </a:spcAft>
              <a:buClr>
                <a:schemeClr val="dk1"/>
              </a:buClr>
              <a:buSzPts val="2000"/>
              <a:buNone/>
              <a:defRPr sz="2000" b="1"/>
            </a:lvl9pPr>
          </a:lstStyle>
          <a:p>
            <a:endParaRPr/>
          </a:p>
        </p:txBody>
      </p:sp>
      <p:sp>
        <p:nvSpPr>
          <p:cNvPr id="46" name="Google Shape;46;p45"/>
          <p:cNvSpPr txBox="1">
            <a:spLocks noGrp="1"/>
          </p:cNvSpPr>
          <p:nvPr>
            <p:ph type="body" idx="4"/>
          </p:nvPr>
        </p:nvSpPr>
        <p:spPr>
          <a:xfrm>
            <a:off x="7713645" y="3130764"/>
            <a:ext cx="6477635" cy="4604882"/>
          </a:xfrm>
          <a:prstGeom prst="rect">
            <a:avLst/>
          </a:prstGeom>
          <a:noFill/>
          <a:ln>
            <a:noFill/>
          </a:ln>
        </p:spPr>
        <p:txBody>
          <a:bodyPr spcFirstLastPara="1" wrap="square" lIns="91425" tIns="45700" rIns="91425" bIns="45700" anchor="t" anchorCtr="0">
            <a:normAutofit/>
          </a:bodyPr>
          <a:lstStyle>
            <a:lvl1pPr marL="457194" lvl="0" indent="-342894" algn="l">
              <a:lnSpc>
                <a:spcPct val="90000"/>
              </a:lnSpc>
              <a:spcBef>
                <a:spcPts val="1251"/>
              </a:spcBef>
              <a:spcAft>
                <a:spcPts val="0"/>
              </a:spcAft>
              <a:buClr>
                <a:schemeClr val="dk1"/>
              </a:buClr>
              <a:buSzPts val="1800"/>
              <a:buChar char="•"/>
              <a:defRPr/>
            </a:lvl1pPr>
            <a:lvl2pPr marL="914386" lvl="1" indent="-342894" algn="l">
              <a:lnSpc>
                <a:spcPct val="90000"/>
              </a:lnSpc>
              <a:spcBef>
                <a:spcPts val="624"/>
              </a:spcBef>
              <a:spcAft>
                <a:spcPts val="0"/>
              </a:spcAft>
              <a:buClr>
                <a:schemeClr val="dk1"/>
              </a:buClr>
              <a:buSzPts val="1800"/>
              <a:buChar char="•"/>
              <a:defRPr/>
            </a:lvl2pPr>
            <a:lvl3pPr marL="1371579" lvl="2" indent="-342894" algn="l">
              <a:lnSpc>
                <a:spcPct val="90000"/>
              </a:lnSpc>
              <a:spcBef>
                <a:spcPts val="624"/>
              </a:spcBef>
              <a:spcAft>
                <a:spcPts val="0"/>
              </a:spcAft>
              <a:buClr>
                <a:schemeClr val="dk1"/>
              </a:buClr>
              <a:buSzPts val="1800"/>
              <a:buChar char="•"/>
              <a:defRPr/>
            </a:lvl3pPr>
            <a:lvl4pPr marL="1828774" lvl="3" indent="-342894" algn="l">
              <a:lnSpc>
                <a:spcPct val="90000"/>
              </a:lnSpc>
              <a:spcBef>
                <a:spcPts val="624"/>
              </a:spcBef>
              <a:spcAft>
                <a:spcPts val="0"/>
              </a:spcAft>
              <a:buClr>
                <a:schemeClr val="dk1"/>
              </a:buClr>
              <a:buSzPts val="1800"/>
              <a:buChar char="•"/>
              <a:defRPr/>
            </a:lvl4pPr>
            <a:lvl5pPr marL="2285969" lvl="4" indent="-342894" algn="l">
              <a:lnSpc>
                <a:spcPct val="90000"/>
              </a:lnSpc>
              <a:spcBef>
                <a:spcPts val="624"/>
              </a:spcBef>
              <a:spcAft>
                <a:spcPts val="0"/>
              </a:spcAft>
              <a:buClr>
                <a:schemeClr val="dk1"/>
              </a:buClr>
              <a:buSzPts val="1800"/>
              <a:buChar char="•"/>
              <a:defRPr/>
            </a:lvl5pPr>
            <a:lvl6pPr marL="2743159" lvl="5" indent="-342894" algn="l">
              <a:lnSpc>
                <a:spcPct val="90000"/>
              </a:lnSpc>
              <a:spcBef>
                <a:spcPts val="624"/>
              </a:spcBef>
              <a:spcAft>
                <a:spcPts val="0"/>
              </a:spcAft>
              <a:buClr>
                <a:schemeClr val="dk1"/>
              </a:buClr>
              <a:buSzPts val="1800"/>
              <a:buChar char="•"/>
              <a:defRPr/>
            </a:lvl6pPr>
            <a:lvl7pPr marL="3200355" lvl="6" indent="-342894" algn="l">
              <a:lnSpc>
                <a:spcPct val="90000"/>
              </a:lnSpc>
              <a:spcBef>
                <a:spcPts val="624"/>
              </a:spcBef>
              <a:spcAft>
                <a:spcPts val="0"/>
              </a:spcAft>
              <a:buClr>
                <a:schemeClr val="dk1"/>
              </a:buClr>
              <a:buSzPts val="1800"/>
              <a:buChar char="•"/>
              <a:defRPr/>
            </a:lvl7pPr>
            <a:lvl8pPr marL="3657546" lvl="7" indent="-342894" algn="l">
              <a:lnSpc>
                <a:spcPct val="90000"/>
              </a:lnSpc>
              <a:spcBef>
                <a:spcPts val="624"/>
              </a:spcBef>
              <a:spcAft>
                <a:spcPts val="0"/>
              </a:spcAft>
              <a:buClr>
                <a:schemeClr val="dk1"/>
              </a:buClr>
              <a:buSzPts val="1800"/>
              <a:buChar char="•"/>
              <a:defRPr/>
            </a:lvl8pPr>
            <a:lvl9pPr marL="4114739" lvl="8" indent="-342894" algn="l">
              <a:lnSpc>
                <a:spcPct val="90000"/>
              </a:lnSpc>
              <a:spcBef>
                <a:spcPts val="624"/>
              </a:spcBef>
              <a:spcAft>
                <a:spcPts val="0"/>
              </a:spcAft>
              <a:buClr>
                <a:schemeClr val="dk1"/>
              </a:buClr>
              <a:buSzPts val="1800"/>
              <a:buChar char="•"/>
              <a:defRPr/>
            </a:lvl9pPr>
          </a:lstStyle>
          <a:p>
            <a:endParaRPr/>
          </a:p>
        </p:txBody>
      </p:sp>
      <p:sp>
        <p:nvSpPr>
          <p:cNvPr id="47" name="Google Shape;47;p45"/>
          <p:cNvSpPr txBox="1">
            <a:spLocks noGrp="1"/>
          </p:cNvSpPr>
          <p:nvPr>
            <p:ph type="dt" idx="10"/>
          </p:nvPr>
        </p:nvSpPr>
        <p:spPr>
          <a:xfrm>
            <a:off x="1047533" y="7943967"/>
            <a:ext cx="3428286" cy="4563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ftr" idx="11"/>
          </p:nvPr>
        </p:nvSpPr>
        <p:spPr>
          <a:xfrm>
            <a:off x="5047200" y="7943967"/>
            <a:ext cx="5142428" cy="4563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5"/>
          <p:cNvSpPr txBox="1">
            <a:spLocks noGrp="1"/>
          </p:cNvSpPr>
          <p:nvPr>
            <p:ph type="sldNum" idx="12"/>
          </p:nvPr>
        </p:nvSpPr>
        <p:spPr>
          <a:xfrm>
            <a:off x="10761007" y="7943967"/>
            <a:ext cx="3428286" cy="4563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50"/>
        <p:cNvGrpSpPr/>
        <p:nvPr/>
      </p:nvGrpSpPr>
      <p:grpSpPr>
        <a:xfrm>
          <a:off x="0" y="0"/>
          <a:ext cx="0" cy="0"/>
          <a:chOff x="0" y="0"/>
          <a:chExt cx="0" cy="0"/>
        </a:xfrm>
      </p:grpSpPr>
      <p:sp>
        <p:nvSpPr>
          <p:cNvPr id="51" name="Google Shape;51;p46"/>
          <p:cNvSpPr txBox="1">
            <a:spLocks noGrp="1"/>
          </p:cNvSpPr>
          <p:nvPr>
            <p:ph type="title"/>
          </p:nvPr>
        </p:nvSpPr>
        <p:spPr>
          <a:xfrm>
            <a:off x="1047536" y="456329"/>
            <a:ext cx="13141763" cy="16566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6"/>
          <p:cNvSpPr txBox="1">
            <a:spLocks noGrp="1"/>
          </p:cNvSpPr>
          <p:nvPr>
            <p:ph type="dt" idx="10"/>
          </p:nvPr>
        </p:nvSpPr>
        <p:spPr>
          <a:xfrm>
            <a:off x="1047533" y="7943967"/>
            <a:ext cx="3428286" cy="4563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ftr" idx="11"/>
          </p:nvPr>
        </p:nvSpPr>
        <p:spPr>
          <a:xfrm>
            <a:off x="5047200" y="7943967"/>
            <a:ext cx="5142428" cy="4563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6"/>
          <p:cNvSpPr txBox="1">
            <a:spLocks noGrp="1"/>
          </p:cNvSpPr>
          <p:nvPr>
            <p:ph type="sldNum" idx="12"/>
          </p:nvPr>
        </p:nvSpPr>
        <p:spPr>
          <a:xfrm>
            <a:off x="10761007" y="7943967"/>
            <a:ext cx="3428286" cy="4563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빈 화면" type="blank">
  <p:cSld name="BLANK">
    <p:spTree>
      <p:nvGrpSpPr>
        <p:cNvPr id="1" name="Shape 55"/>
        <p:cNvGrpSpPr/>
        <p:nvPr/>
      </p:nvGrpSpPr>
      <p:grpSpPr>
        <a:xfrm>
          <a:off x="0" y="0"/>
          <a:ext cx="0" cy="0"/>
          <a:chOff x="0" y="0"/>
          <a:chExt cx="0" cy="0"/>
        </a:xfrm>
      </p:grpSpPr>
      <p:sp>
        <p:nvSpPr>
          <p:cNvPr id="56" name="Google Shape;56;p47"/>
          <p:cNvSpPr txBox="1">
            <a:spLocks noGrp="1"/>
          </p:cNvSpPr>
          <p:nvPr>
            <p:ph type="dt" idx="10"/>
          </p:nvPr>
        </p:nvSpPr>
        <p:spPr>
          <a:xfrm>
            <a:off x="1047533" y="7943967"/>
            <a:ext cx="3428286" cy="4563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7"/>
          <p:cNvSpPr txBox="1">
            <a:spLocks noGrp="1"/>
          </p:cNvSpPr>
          <p:nvPr>
            <p:ph type="ftr" idx="11"/>
          </p:nvPr>
        </p:nvSpPr>
        <p:spPr>
          <a:xfrm>
            <a:off x="5047200" y="7943967"/>
            <a:ext cx="5142428" cy="4563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7"/>
          <p:cNvSpPr txBox="1">
            <a:spLocks noGrp="1"/>
          </p:cNvSpPr>
          <p:nvPr>
            <p:ph type="sldNum" idx="12"/>
          </p:nvPr>
        </p:nvSpPr>
        <p:spPr>
          <a:xfrm>
            <a:off x="10761007" y="7943967"/>
            <a:ext cx="3428286" cy="4563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59"/>
        <p:cNvGrpSpPr/>
        <p:nvPr/>
      </p:nvGrpSpPr>
      <p:grpSpPr>
        <a:xfrm>
          <a:off x="0" y="0"/>
          <a:ext cx="0" cy="0"/>
          <a:chOff x="0" y="0"/>
          <a:chExt cx="0" cy="0"/>
        </a:xfrm>
      </p:grpSpPr>
      <p:sp>
        <p:nvSpPr>
          <p:cNvPr id="60" name="Google Shape;60;p48"/>
          <p:cNvSpPr txBox="1">
            <a:spLocks noGrp="1"/>
          </p:cNvSpPr>
          <p:nvPr>
            <p:ph type="title"/>
          </p:nvPr>
        </p:nvSpPr>
        <p:spPr>
          <a:xfrm>
            <a:off x="1049521" y="571394"/>
            <a:ext cx="4914270" cy="1999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999"/>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8"/>
          <p:cNvSpPr txBox="1">
            <a:spLocks noGrp="1"/>
          </p:cNvSpPr>
          <p:nvPr>
            <p:ph type="body" idx="1"/>
          </p:nvPr>
        </p:nvSpPr>
        <p:spPr>
          <a:xfrm>
            <a:off x="6477636" y="1234061"/>
            <a:ext cx="7713643" cy="6090903"/>
          </a:xfrm>
          <a:prstGeom prst="rect">
            <a:avLst/>
          </a:prstGeom>
          <a:noFill/>
          <a:ln>
            <a:noFill/>
          </a:ln>
        </p:spPr>
        <p:txBody>
          <a:bodyPr spcFirstLastPara="1" wrap="square" lIns="91425" tIns="45700" rIns="91425" bIns="45700" anchor="t" anchorCtr="0">
            <a:normAutofit/>
          </a:bodyPr>
          <a:lstStyle>
            <a:lvl1pPr marL="457194" lvl="0" indent="-482529" algn="l">
              <a:lnSpc>
                <a:spcPct val="90000"/>
              </a:lnSpc>
              <a:spcBef>
                <a:spcPts val="1251"/>
              </a:spcBef>
              <a:spcAft>
                <a:spcPts val="0"/>
              </a:spcAft>
              <a:buClr>
                <a:schemeClr val="dk1"/>
              </a:buClr>
              <a:buSzPts val="3999"/>
              <a:buChar char="•"/>
              <a:defRPr sz="4000"/>
            </a:lvl1pPr>
            <a:lvl2pPr marL="914386" lvl="1" indent="-450780" algn="l">
              <a:lnSpc>
                <a:spcPct val="90000"/>
              </a:lnSpc>
              <a:spcBef>
                <a:spcPts val="624"/>
              </a:spcBef>
              <a:spcAft>
                <a:spcPts val="0"/>
              </a:spcAft>
              <a:buClr>
                <a:schemeClr val="dk1"/>
              </a:buClr>
              <a:buSzPts val="3499"/>
              <a:buChar char="•"/>
              <a:defRPr sz="3500"/>
            </a:lvl2pPr>
            <a:lvl3pPr marL="1371579" lvl="2" indent="-419029" algn="l">
              <a:lnSpc>
                <a:spcPct val="90000"/>
              </a:lnSpc>
              <a:spcBef>
                <a:spcPts val="624"/>
              </a:spcBef>
              <a:spcAft>
                <a:spcPts val="0"/>
              </a:spcAft>
              <a:buClr>
                <a:schemeClr val="dk1"/>
              </a:buClr>
              <a:buSzPts val="2999"/>
              <a:buChar char="•"/>
              <a:defRPr sz="3000"/>
            </a:lvl3pPr>
            <a:lvl4pPr marL="1828774" lvl="3" indent="-387280" algn="l">
              <a:lnSpc>
                <a:spcPct val="90000"/>
              </a:lnSpc>
              <a:spcBef>
                <a:spcPts val="624"/>
              </a:spcBef>
              <a:spcAft>
                <a:spcPts val="0"/>
              </a:spcAft>
              <a:buClr>
                <a:schemeClr val="dk1"/>
              </a:buClr>
              <a:buSzPts val="2499"/>
              <a:buChar char="•"/>
              <a:defRPr sz="2498"/>
            </a:lvl4pPr>
            <a:lvl5pPr marL="2285969" lvl="4" indent="-387280" algn="l">
              <a:lnSpc>
                <a:spcPct val="90000"/>
              </a:lnSpc>
              <a:spcBef>
                <a:spcPts val="624"/>
              </a:spcBef>
              <a:spcAft>
                <a:spcPts val="0"/>
              </a:spcAft>
              <a:buClr>
                <a:schemeClr val="dk1"/>
              </a:buClr>
              <a:buSzPts val="2499"/>
              <a:buChar char="•"/>
              <a:defRPr sz="2498"/>
            </a:lvl5pPr>
            <a:lvl6pPr marL="2743159" lvl="5" indent="-387280" algn="l">
              <a:lnSpc>
                <a:spcPct val="90000"/>
              </a:lnSpc>
              <a:spcBef>
                <a:spcPts val="624"/>
              </a:spcBef>
              <a:spcAft>
                <a:spcPts val="0"/>
              </a:spcAft>
              <a:buClr>
                <a:schemeClr val="dk1"/>
              </a:buClr>
              <a:buSzPts val="2499"/>
              <a:buChar char="•"/>
              <a:defRPr sz="2498"/>
            </a:lvl6pPr>
            <a:lvl7pPr marL="3200355" lvl="6" indent="-387280" algn="l">
              <a:lnSpc>
                <a:spcPct val="90000"/>
              </a:lnSpc>
              <a:spcBef>
                <a:spcPts val="624"/>
              </a:spcBef>
              <a:spcAft>
                <a:spcPts val="0"/>
              </a:spcAft>
              <a:buClr>
                <a:schemeClr val="dk1"/>
              </a:buClr>
              <a:buSzPts val="2499"/>
              <a:buChar char="•"/>
              <a:defRPr sz="2498"/>
            </a:lvl7pPr>
            <a:lvl8pPr marL="3657546" lvl="7" indent="-387280" algn="l">
              <a:lnSpc>
                <a:spcPct val="90000"/>
              </a:lnSpc>
              <a:spcBef>
                <a:spcPts val="624"/>
              </a:spcBef>
              <a:spcAft>
                <a:spcPts val="0"/>
              </a:spcAft>
              <a:buClr>
                <a:schemeClr val="dk1"/>
              </a:buClr>
              <a:buSzPts val="2499"/>
              <a:buChar char="•"/>
              <a:defRPr sz="2498"/>
            </a:lvl8pPr>
            <a:lvl9pPr marL="4114739" lvl="8" indent="-387280" algn="l">
              <a:lnSpc>
                <a:spcPct val="90000"/>
              </a:lnSpc>
              <a:spcBef>
                <a:spcPts val="624"/>
              </a:spcBef>
              <a:spcAft>
                <a:spcPts val="0"/>
              </a:spcAft>
              <a:buClr>
                <a:schemeClr val="dk1"/>
              </a:buClr>
              <a:buSzPts val="2499"/>
              <a:buChar char="•"/>
              <a:defRPr sz="2498"/>
            </a:lvl9pPr>
          </a:lstStyle>
          <a:p>
            <a:endParaRPr/>
          </a:p>
        </p:txBody>
      </p:sp>
      <p:sp>
        <p:nvSpPr>
          <p:cNvPr id="62" name="Google Shape;62;p48"/>
          <p:cNvSpPr txBox="1">
            <a:spLocks noGrp="1"/>
          </p:cNvSpPr>
          <p:nvPr>
            <p:ph type="body" idx="2"/>
          </p:nvPr>
        </p:nvSpPr>
        <p:spPr>
          <a:xfrm>
            <a:off x="1049521" y="2571280"/>
            <a:ext cx="4914270" cy="4763603"/>
          </a:xfrm>
          <a:prstGeom prst="rect">
            <a:avLst/>
          </a:prstGeom>
          <a:noFill/>
          <a:ln>
            <a:noFill/>
          </a:ln>
        </p:spPr>
        <p:txBody>
          <a:bodyPr spcFirstLastPara="1" wrap="square" lIns="91425" tIns="45700" rIns="91425" bIns="45700" anchor="t" anchorCtr="0">
            <a:normAutofit/>
          </a:bodyPr>
          <a:lstStyle>
            <a:lvl1pPr marL="457194" lvl="0" indent="-228597" algn="l">
              <a:lnSpc>
                <a:spcPct val="90000"/>
              </a:lnSpc>
              <a:spcBef>
                <a:spcPts val="1251"/>
              </a:spcBef>
              <a:spcAft>
                <a:spcPts val="0"/>
              </a:spcAft>
              <a:buClr>
                <a:schemeClr val="dk1"/>
              </a:buClr>
              <a:buSzPts val="2000"/>
              <a:buNone/>
              <a:defRPr sz="2000"/>
            </a:lvl1pPr>
            <a:lvl2pPr marL="914386" lvl="1" indent="-228597" algn="l">
              <a:lnSpc>
                <a:spcPct val="90000"/>
              </a:lnSpc>
              <a:spcBef>
                <a:spcPts val="624"/>
              </a:spcBef>
              <a:spcAft>
                <a:spcPts val="0"/>
              </a:spcAft>
              <a:buClr>
                <a:schemeClr val="dk1"/>
              </a:buClr>
              <a:buSzPts val="1750"/>
              <a:buNone/>
              <a:defRPr sz="1750"/>
            </a:lvl2pPr>
            <a:lvl3pPr marL="1371579" lvl="2" indent="-228597" algn="l">
              <a:lnSpc>
                <a:spcPct val="90000"/>
              </a:lnSpc>
              <a:spcBef>
                <a:spcPts val="624"/>
              </a:spcBef>
              <a:spcAft>
                <a:spcPts val="0"/>
              </a:spcAft>
              <a:buClr>
                <a:schemeClr val="dk1"/>
              </a:buClr>
              <a:buSzPts val="1500"/>
              <a:buNone/>
              <a:defRPr sz="1500"/>
            </a:lvl3pPr>
            <a:lvl4pPr marL="1828774" lvl="3" indent="-228597" algn="l">
              <a:lnSpc>
                <a:spcPct val="90000"/>
              </a:lnSpc>
              <a:spcBef>
                <a:spcPts val="624"/>
              </a:spcBef>
              <a:spcAft>
                <a:spcPts val="0"/>
              </a:spcAft>
              <a:buClr>
                <a:schemeClr val="dk1"/>
              </a:buClr>
              <a:buSzPts val="1250"/>
              <a:buNone/>
              <a:defRPr sz="1251"/>
            </a:lvl4pPr>
            <a:lvl5pPr marL="2285969" lvl="4" indent="-228597" algn="l">
              <a:lnSpc>
                <a:spcPct val="90000"/>
              </a:lnSpc>
              <a:spcBef>
                <a:spcPts val="624"/>
              </a:spcBef>
              <a:spcAft>
                <a:spcPts val="0"/>
              </a:spcAft>
              <a:buClr>
                <a:schemeClr val="dk1"/>
              </a:buClr>
              <a:buSzPts val="1250"/>
              <a:buNone/>
              <a:defRPr sz="1251"/>
            </a:lvl5pPr>
            <a:lvl6pPr marL="2743159" lvl="5" indent="-228597" algn="l">
              <a:lnSpc>
                <a:spcPct val="90000"/>
              </a:lnSpc>
              <a:spcBef>
                <a:spcPts val="624"/>
              </a:spcBef>
              <a:spcAft>
                <a:spcPts val="0"/>
              </a:spcAft>
              <a:buClr>
                <a:schemeClr val="dk1"/>
              </a:buClr>
              <a:buSzPts val="1250"/>
              <a:buNone/>
              <a:defRPr sz="1251"/>
            </a:lvl6pPr>
            <a:lvl7pPr marL="3200355" lvl="6" indent="-228597" algn="l">
              <a:lnSpc>
                <a:spcPct val="90000"/>
              </a:lnSpc>
              <a:spcBef>
                <a:spcPts val="624"/>
              </a:spcBef>
              <a:spcAft>
                <a:spcPts val="0"/>
              </a:spcAft>
              <a:buClr>
                <a:schemeClr val="dk1"/>
              </a:buClr>
              <a:buSzPts val="1250"/>
              <a:buNone/>
              <a:defRPr sz="1251"/>
            </a:lvl7pPr>
            <a:lvl8pPr marL="3657546" lvl="7" indent="-228597" algn="l">
              <a:lnSpc>
                <a:spcPct val="90000"/>
              </a:lnSpc>
              <a:spcBef>
                <a:spcPts val="624"/>
              </a:spcBef>
              <a:spcAft>
                <a:spcPts val="0"/>
              </a:spcAft>
              <a:buClr>
                <a:schemeClr val="dk1"/>
              </a:buClr>
              <a:buSzPts val="1250"/>
              <a:buNone/>
              <a:defRPr sz="1251"/>
            </a:lvl8pPr>
            <a:lvl9pPr marL="4114739" lvl="8" indent="-228597" algn="l">
              <a:lnSpc>
                <a:spcPct val="90000"/>
              </a:lnSpc>
              <a:spcBef>
                <a:spcPts val="624"/>
              </a:spcBef>
              <a:spcAft>
                <a:spcPts val="0"/>
              </a:spcAft>
              <a:buClr>
                <a:schemeClr val="dk1"/>
              </a:buClr>
              <a:buSzPts val="1250"/>
              <a:buNone/>
              <a:defRPr sz="1251"/>
            </a:lvl9pPr>
          </a:lstStyle>
          <a:p>
            <a:endParaRPr/>
          </a:p>
        </p:txBody>
      </p:sp>
      <p:sp>
        <p:nvSpPr>
          <p:cNvPr id="63" name="Google Shape;63;p48"/>
          <p:cNvSpPr txBox="1">
            <a:spLocks noGrp="1"/>
          </p:cNvSpPr>
          <p:nvPr>
            <p:ph type="dt" idx="10"/>
          </p:nvPr>
        </p:nvSpPr>
        <p:spPr>
          <a:xfrm>
            <a:off x="1047533" y="7943967"/>
            <a:ext cx="3428286" cy="4563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8"/>
          <p:cNvSpPr txBox="1">
            <a:spLocks noGrp="1"/>
          </p:cNvSpPr>
          <p:nvPr>
            <p:ph type="ftr" idx="11"/>
          </p:nvPr>
        </p:nvSpPr>
        <p:spPr>
          <a:xfrm>
            <a:off x="5047200" y="7943967"/>
            <a:ext cx="5142428" cy="4563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8"/>
          <p:cNvSpPr txBox="1">
            <a:spLocks noGrp="1"/>
          </p:cNvSpPr>
          <p:nvPr>
            <p:ph type="sldNum" idx="12"/>
          </p:nvPr>
        </p:nvSpPr>
        <p:spPr>
          <a:xfrm>
            <a:off x="10761007" y="7943967"/>
            <a:ext cx="3428286" cy="4563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66"/>
        <p:cNvGrpSpPr/>
        <p:nvPr/>
      </p:nvGrpSpPr>
      <p:grpSpPr>
        <a:xfrm>
          <a:off x="0" y="0"/>
          <a:ext cx="0" cy="0"/>
          <a:chOff x="0" y="0"/>
          <a:chExt cx="0" cy="0"/>
        </a:xfrm>
      </p:grpSpPr>
      <p:sp>
        <p:nvSpPr>
          <p:cNvPr id="67" name="Google Shape;67;p49"/>
          <p:cNvSpPr txBox="1">
            <a:spLocks noGrp="1"/>
          </p:cNvSpPr>
          <p:nvPr>
            <p:ph type="title"/>
          </p:nvPr>
        </p:nvSpPr>
        <p:spPr>
          <a:xfrm>
            <a:off x="1049521" y="571394"/>
            <a:ext cx="4914270" cy="1999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999"/>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9"/>
          <p:cNvSpPr>
            <a:spLocks noGrp="1"/>
          </p:cNvSpPr>
          <p:nvPr>
            <p:ph type="pic" idx="2"/>
          </p:nvPr>
        </p:nvSpPr>
        <p:spPr>
          <a:xfrm>
            <a:off x="6477636" y="1234061"/>
            <a:ext cx="7713643" cy="6090903"/>
          </a:xfrm>
          <a:prstGeom prst="rect">
            <a:avLst/>
          </a:prstGeom>
          <a:noFill/>
          <a:ln>
            <a:noFill/>
          </a:ln>
        </p:spPr>
      </p:sp>
      <p:sp>
        <p:nvSpPr>
          <p:cNvPr id="69" name="Google Shape;69;p49"/>
          <p:cNvSpPr txBox="1">
            <a:spLocks noGrp="1"/>
          </p:cNvSpPr>
          <p:nvPr>
            <p:ph type="body" idx="1"/>
          </p:nvPr>
        </p:nvSpPr>
        <p:spPr>
          <a:xfrm>
            <a:off x="1049521" y="2571280"/>
            <a:ext cx="4914270" cy="4763603"/>
          </a:xfrm>
          <a:prstGeom prst="rect">
            <a:avLst/>
          </a:prstGeom>
          <a:noFill/>
          <a:ln>
            <a:noFill/>
          </a:ln>
        </p:spPr>
        <p:txBody>
          <a:bodyPr spcFirstLastPara="1" wrap="square" lIns="91425" tIns="45700" rIns="91425" bIns="45700" anchor="t" anchorCtr="0">
            <a:normAutofit/>
          </a:bodyPr>
          <a:lstStyle>
            <a:lvl1pPr marL="457194" lvl="0" indent="-228597" algn="l">
              <a:lnSpc>
                <a:spcPct val="90000"/>
              </a:lnSpc>
              <a:spcBef>
                <a:spcPts val="1251"/>
              </a:spcBef>
              <a:spcAft>
                <a:spcPts val="0"/>
              </a:spcAft>
              <a:buClr>
                <a:schemeClr val="dk1"/>
              </a:buClr>
              <a:buSzPts val="2000"/>
              <a:buNone/>
              <a:defRPr sz="2000"/>
            </a:lvl1pPr>
            <a:lvl2pPr marL="914386" lvl="1" indent="-228597" algn="l">
              <a:lnSpc>
                <a:spcPct val="90000"/>
              </a:lnSpc>
              <a:spcBef>
                <a:spcPts val="624"/>
              </a:spcBef>
              <a:spcAft>
                <a:spcPts val="0"/>
              </a:spcAft>
              <a:buClr>
                <a:schemeClr val="dk1"/>
              </a:buClr>
              <a:buSzPts val="1750"/>
              <a:buNone/>
              <a:defRPr sz="1750"/>
            </a:lvl2pPr>
            <a:lvl3pPr marL="1371579" lvl="2" indent="-228597" algn="l">
              <a:lnSpc>
                <a:spcPct val="90000"/>
              </a:lnSpc>
              <a:spcBef>
                <a:spcPts val="624"/>
              </a:spcBef>
              <a:spcAft>
                <a:spcPts val="0"/>
              </a:spcAft>
              <a:buClr>
                <a:schemeClr val="dk1"/>
              </a:buClr>
              <a:buSzPts val="1500"/>
              <a:buNone/>
              <a:defRPr sz="1500"/>
            </a:lvl3pPr>
            <a:lvl4pPr marL="1828774" lvl="3" indent="-228597" algn="l">
              <a:lnSpc>
                <a:spcPct val="90000"/>
              </a:lnSpc>
              <a:spcBef>
                <a:spcPts val="624"/>
              </a:spcBef>
              <a:spcAft>
                <a:spcPts val="0"/>
              </a:spcAft>
              <a:buClr>
                <a:schemeClr val="dk1"/>
              </a:buClr>
              <a:buSzPts val="1250"/>
              <a:buNone/>
              <a:defRPr sz="1251"/>
            </a:lvl4pPr>
            <a:lvl5pPr marL="2285969" lvl="4" indent="-228597" algn="l">
              <a:lnSpc>
                <a:spcPct val="90000"/>
              </a:lnSpc>
              <a:spcBef>
                <a:spcPts val="624"/>
              </a:spcBef>
              <a:spcAft>
                <a:spcPts val="0"/>
              </a:spcAft>
              <a:buClr>
                <a:schemeClr val="dk1"/>
              </a:buClr>
              <a:buSzPts val="1250"/>
              <a:buNone/>
              <a:defRPr sz="1251"/>
            </a:lvl5pPr>
            <a:lvl6pPr marL="2743159" lvl="5" indent="-228597" algn="l">
              <a:lnSpc>
                <a:spcPct val="90000"/>
              </a:lnSpc>
              <a:spcBef>
                <a:spcPts val="624"/>
              </a:spcBef>
              <a:spcAft>
                <a:spcPts val="0"/>
              </a:spcAft>
              <a:buClr>
                <a:schemeClr val="dk1"/>
              </a:buClr>
              <a:buSzPts val="1250"/>
              <a:buNone/>
              <a:defRPr sz="1251"/>
            </a:lvl6pPr>
            <a:lvl7pPr marL="3200355" lvl="6" indent="-228597" algn="l">
              <a:lnSpc>
                <a:spcPct val="90000"/>
              </a:lnSpc>
              <a:spcBef>
                <a:spcPts val="624"/>
              </a:spcBef>
              <a:spcAft>
                <a:spcPts val="0"/>
              </a:spcAft>
              <a:buClr>
                <a:schemeClr val="dk1"/>
              </a:buClr>
              <a:buSzPts val="1250"/>
              <a:buNone/>
              <a:defRPr sz="1251"/>
            </a:lvl7pPr>
            <a:lvl8pPr marL="3657546" lvl="7" indent="-228597" algn="l">
              <a:lnSpc>
                <a:spcPct val="90000"/>
              </a:lnSpc>
              <a:spcBef>
                <a:spcPts val="624"/>
              </a:spcBef>
              <a:spcAft>
                <a:spcPts val="0"/>
              </a:spcAft>
              <a:buClr>
                <a:schemeClr val="dk1"/>
              </a:buClr>
              <a:buSzPts val="1250"/>
              <a:buNone/>
              <a:defRPr sz="1251"/>
            </a:lvl8pPr>
            <a:lvl9pPr marL="4114739" lvl="8" indent="-228597" algn="l">
              <a:lnSpc>
                <a:spcPct val="90000"/>
              </a:lnSpc>
              <a:spcBef>
                <a:spcPts val="624"/>
              </a:spcBef>
              <a:spcAft>
                <a:spcPts val="0"/>
              </a:spcAft>
              <a:buClr>
                <a:schemeClr val="dk1"/>
              </a:buClr>
              <a:buSzPts val="1250"/>
              <a:buNone/>
              <a:defRPr sz="1251"/>
            </a:lvl9pPr>
          </a:lstStyle>
          <a:p>
            <a:endParaRPr/>
          </a:p>
        </p:txBody>
      </p:sp>
      <p:sp>
        <p:nvSpPr>
          <p:cNvPr id="70" name="Google Shape;70;p49"/>
          <p:cNvSpPr txBox="1">
            <a:spLocks noGrp="1"/>
          </p:cNvSpPr>
          <p:nvPr>
            <p:ph type="dt" idx="10"/>
          </p:nvPr>
        </p:nvSpPr>
        <p:spPr>
          <a:xfrm>
            <a:off x="1047533" y="7943967"/>
            <a:ext cx="3428286" cy="4563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9"/>
          <p:cNvSpPr txBox="1">
            <a:spLocks noGrp="1"/>
          </p:cNvSpPr>
          <p:nvPr>
            <p:ph type="ftr" idx="11"/>
          </p:nvPr>
        </p:nvSpPr>
        <p:spPr>
          <a:xfrm>
            <a:off x="5047200" y="7943967"/>
            <a:ext cx="5142428" cy="4563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sldNum" idx="12"/>
          </p:nvPr>
        </p:nvSpPr>
        <p:spPr>
          <a:xfrm>
            <a:off x="10761007" y="7943967"/>
            <a:ext cx="3428286" cy="4563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73"/>
        <p:cNvGrpSpPr/>
        <p:nvPr/>
      </p:nvGrpSpPr>
      <p:grpSpPr>
        <a:xfrm>
          <a:off x="0" y="0"/>
          <a:ext cx="0" cy="0"/>
          <a:chOff x="0" y="0"/>
          <a:chExt cx="0" cy="0"/>
        </a:xfrm>
      </p:grpSpPr>
      <p:sp>
        <p:nvSpPr>
          <p:cNvPr id="74" name="Google Shape;74;p50"/>
          <p:cNvSpPr txBox="1">
            <a:spLocks noGrp="1"/>
          </p:cNvSpPr>
          <p:nvPr>
            <p:ph type="title"/>
          </p:nvPr>
        </p:nvSpPr>
        <p:spPr>
          <a:xfrm>
            <a:off x="1047536" y="456329"/>
            <a:ext cx="13141763" cy="16566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0"/>
          <p:cNvSpPr txBox="1">
            <a:spLocks noGrp="1"/>
          </p:cNvSpPr>
          <p:nvPr>
            <p:ph type="body" idx="1"/>
          </p:nvPr>
        </p:nvSpPr>
        <p:spPr>
          <a:xfrm rot="5400000">
            <a:off x="4899330" y="-1570187"/>
            <a:ext cx="5438166" cy="13141763"/>
          </a:xfrm>
          <a:prstGeom prst="rect">
            <a:avLst/>
          </a:prstGeom>
          <a:noFill/>
          <a:ln>
            <a:noFill/>
          </a:ln>
        </p:spPr>
        <p:txBody>
          <a:bodyPr spcFirstLastPara="1" wrap="square" lIns="91425" tIns="45700" rIns="91425" bIns="45700" anchor="t" anchorCtr="0">
            <a:normAutofit/>
          </a:bodyPr>
          <a:lstStyle>
            <a:lvl1pPr marL="457194" lvl="0" indent="-342894" algn="l">
              <a:lnSpc>
                <a:spcPct val="90000"/>
              </a:lnSpc>
              <a:spcBef>
                <a:spcPts val="1251"/>
              </a:spcBef>
              <a:spcAft>
                <a:spcPts val="0"/>
              </a:spcAft>
              <a:buClr>
                <a:schemeClr val="dk1"/>
              </a:buClr>
              <a:buSzPts val="1800"/>
              <a:buChar char="•"/>
              <a:defRPr/>
            </a:lvl1pPr>
            <a:lvl2pPr marL="914386" lvl="1" indent="-342894" algn="l">
              <a:lnSpc>
                <a:spcPct val="90000"/>
              </a:lnSpc>
              <a:spcBef>
                <a:spcPts val="624"/>
              </a:spcBef>
              <a:spcAft>
                <a:spcPts val="0"/>
              </a:spcAft>
              <a:buClr>
                <a:schemeClr val="dk1"/>
              </a:buClr>
              <a:buSzPts val="1800"/>
              <a:buChar char="•"/>
              <a:defRPr/>
            </a:lvl2pPr>
            <a:lvl3pPr marL="1371579" lvl="2" indent="-342894" algn="l">
              <a:lnSpc>
                <a:spcPct val="90000"/>
              </a:lnSpc>
              <a:spcBef>
                <a:spcPts val="624"/>
              </a:spcBef>
              <a:spcAft>
                <a:spcPts val="0"/>
              </a:spcAft>
              <a:buClr>
                <a:schemeClr val="dk1"/>
              </a:buClr>
              <a:buSzPts val="1800"/>
              <a:buChar char="•"/>
              <a:defRPr/>
            </a:lvl3pPr>
            <a:lvl4pPr marL="1828774" lvl="3" indent="-342894" algn="l">
              <a:lnSpc>
                <a:spcPct val="90000"/>
              </a:lnSpc>
              <a:spcBef>
                <a:spcPts val="624"/>
              </a:spcBef>
              <a:spcAft>
                <a:spcPts val="0"/>
              </a:spcAft>
              <a:buClr>
                <a:schemeClr val="dk1"/>
              </a:buClr>
              <a:buSzPts val="1800"/>
              <a:buChar char="•"/>
              <a:defRPr/>
            </a:lvl4pPr>
            <a:lvl5pPr marL="2285969" lvl="4" indent="-342894" algn="l">
              <a:lnSpc>
                <a:spcPct val="90000"/>
              </a:lnSpc>
              <a:spcBef>
                <a:spcPts val="624"/>
              </a:spcBef>
              <a:spcAft>
                <a:spcPts val="0"/>
              </a:spcAft>
              <a:buClr>
                <a:schemeClr val="dk1"/>
              </a:buClr>
              <a:buSzPts val="1800"/>
              <a:buChar char="•"/>
              <a:defRPr/>
            </a:lvl5pPr>
            <a:lvl6pPr marL="2743159" lvl="5" indent="-342894" algn="l">
              <a:lnSpc>
                <a:spcPct val="90000"/>
              </a:lnSpc>
              <a:spcBef>
                <a:spcPts val="624"/>
              </a:spcBef>
              <a:spcAft>
                <a:spcPts val="0"/>
              </a:spcAft>
              <a:buClr>
                <a:schemeClr val="dk1"/>
              </a:buClr>
              <a:buSzPts val="1800"/>
              <a:buChar char="•"/>
              <a:defRPr/>
            </a:lvl6pPr>
            <a:lvl7pPr marL="3200355" lvl="6" indent="-342894" algn="l">
              <a:lnSpc>
                <a:spcPct val="90000"/>
              </a:lnSpc>
              <a:spcBef>
                <a:spcPts val="624"/>
              </a:spcBef>
              <a:spcAft>
                <a:spcPts val="0"/>
              </a:spcAft>
              <a:buClr>
                <a:schemeClr val="dk1"/>
              </a:buClr>
              <a:buSzPts val="1800"/>
              <a:buChar char="•"/>
              <a:defRPr/>
            </a:lvl7pPr>
            <a:lvl8pPr marL="3657546" lvl="7" indent="-342894" algn="l">
              <a:lnSpc>
                <a:spcPct val="90000"/>
              </a:lnSpc>
              <a:spcBef>
                <a:spcPts val="624"/>
              </a:spcBef>
              <a:spcAft>
                <a:spcPts val="0"/>
              </a:spcAft>
              <a:buClr>
                <a:schemeClr val="dk1"/>
              </a:buClr>
              <a:buSzPts val="1800"/>
              <a:buChar char="•"/>
              <a:defRPr/>
            </a:lvl8pPr>
            <a:lvl9pPr marL="4114739" lvl="8" indent="-342894" algn="l">
              <a:lnSpc>
                <a:spcPct val="90000"/>
              </a:lnSpc>
              <a:spcBef>
                <a:spcPts val="624"/>
              </a:spcBef>
              <a:spcAft>
                <a:spcPts val="0"/>
              </a:spcAft>
              <a:buClr>
                <a:schemeClr val="dk1"/>
              </a:buClr>
              <a:buSzPts val="1800"/>
              <a:buChar char="•"/>
              <a:defRPr/>
            </a:lvl9pPr>
          </a:lstStyle>
          <a:p>
            <a:endParaRPr/>
          </a:p>
        </p:txBody>
      </p:sp>
      <p:sp>
        <p:nvSpPr>
          <p:cNvPr id="76" name="Google Shape;76;p50"/>
          <p:cNvSpPr txBox="1">
            <a:spLocks noGrp="1"/>
          </p:cNvSpPr>
          <p:nvPr>
            <p:ph type="dt" idx="10"/>
          </p:nvPr>
        </p:nvSpPr>
        <p:spPr>
          <a:xfrm>
            <a:off x="1047533" y="7943967"/>
            <a:ext cx="3428286" cy="4563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0"/>
          <p:cNvSpPr txBox="1">
            <a:spLocks noGrp="1"/>
          </p:cNvSpPr>
          <p:nvPr>
            <p:ph type="ftr" idx="11"/>
          </p:nvPr>
        </p:nvSpPr>
        <p:spPr>
          <a:xfrm>
            <a:off x="5047200" y="7943967"/>
            <a:ext cx="5142428" cy="45632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sldNum" idx="12"/>
          </p:nvPr>
        </p:nvSpPr>
        <p:spPr>
          <a:xfrm>
            <a:off x="10761007" y="7943967"/>
            <a:ext cx="3428286" cy="45632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1047536" y="456329"/>
            <a:ext cx="13141763" cy="165664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99"/>
              <a:buFont typeface="Calibri"/>
              <a:buNone/>
              <a:defRPr sz="549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1047536" y="2281609"/>
            <a:ext cx="13141763" cy="5438166"/>
          </a:xfrm>
          <a:prstGeom prst="rect">
            <a:avLst/>
          </a:prstGeom>
          <a:noFill/>
          <a:ln>
            <a:noFill/>
          </a:ln>
        </p:spPr>
        <p:txBody>
          <a:bodyPr spcFirstLastPara="1" wrap="square" lIns="91425" tIns="45700" rIns="91425" bIns="45700" anchor="t" anchorCtr="0">
            <a:normAutofit/>
          </a:bodyPr>
          <a:lstStyle>
            <a:lvl1pPr marL="457200" marR="0" lvl="0" indent="-450786" algn="l" rtl="0">
              <a:lnSpc>
                <a:spcPct val="90000"/>
              </a:lnSpc>
              <a:spcBef>
                <a:spcPts val="1250"/>
              </a:spcBef>
              <a:spcAft>
                <a:spcPts val="0"/>
              </a:spcAft>
              <a:buClr>
                <a:schemeClr val="dk1"/>
              </a:buClr>
              <a:buSzPts val="3499"/>
              <a:buFont typeface="Arial"/>
              <a:buChar char="•"/>
              <a:defRPr sz="3499" b="0" i="0" u="none" strike="noStrike" cap="none">
                <a:solidFill>
                  <a:schemeClr val="dk1"/>
                </a:solidFill>
                <a:latin typeface="Calibri"/>
                <a:ea typeface="Calibri"/>
                <a:cs typeface="Calibri"/>
                <a:sym typeface="Calibri"/>
              </a:defRPr>
            </a:lvl1pPr>
            <a:lvl2pPr marL="914400" marR="0" lvl="1" indent="-419036" algn="l" rtl="0">
              <a:lnSpc>
                <a:spcPct val="90000"/>
              </a:lnSpc>
              <a:spcBef>
                <a:spcPts val="625"/>
              </a:spcBef>
              <a:spcAft>
                <a:spcPts val="0"/>
              </a:spcAft>
              <a:buClr>
                <a:schemeClr val="dk1"/>
              </a:buClr>
              <a:buSzPts val="2999"/>
              <a:buFont typeface="Arial"/>
              <a:buChar char="•"/>
              <a:defRPr sz="2999" b="0" i="0" u="none" strike="noStrike" cap="none">
                <a:solidFill>
                  <a:schemeClr val="dk1"/>
                </a:solidFill>
                <a:latin typeface="Calibri"/>
                <a:ea typeface="Calibri"/>
                <a:cs typeface="Calibri"/>
                <a:sym typeface="Calibri"/>
              </a:defRPr>
            </a:lvl2pPr>
            <a:lvl3pPr marL="1371600" marR="0" lvl="2" indent="-387286" algn="l" rtl="0">
              <a:lnSpc>
                <a:spcPct val="90000"/>
              </a:lnSpc>
              <a:spcBef>
                <a:spcPts val="625"/>
              </a:spcBef>
              <a:spcAft>
                <a:spcPts val="0"/>
              </a:spcAft>
              <a:buClr>
                <a:schemeClr val="dk1"/>
              </a:buClr>
              <a:buSzPts val="2499"/>
              <a:buFont typeface="Arial"/>
              <a:buChar char="•"/>
              <a:defRPr sz="2499" b="0" i="0" u="none" strike="noStrike" cap="none">
                <a:solidFill>
                  <a:schemeClr val="dk1"/>
                </a:solidFill>
                <a:latin typeface="Calibri"/>
                <a:ea typeface="Calibri"/>
                <a:cs typeface="Calibri"/>
                <a:sym typeface="Calibri"/>
              </a:defRPr>
            </a:lvl3pPr>
            <a:lvl4pPr marL="1828800" marR="0" lvl="3" indent="-371411" algn="l" rtl="0">
              <a:lnSpc>
                <a:spcPct val="90000"/>
              </a:lnSpc>
              <a:spcBef>
                <a:spcPts val="625"/>
              </a:spcBef>
              <a:spcAft>
                <a:spcPts val="0"/>
              </a:spcAft>
              <a:buClr>
                <a:schemeClr val="dk1"/>
              </a:buClr>
              <a:buSzPts val="2249"/>
              <a:buFont typeface="Arial"/>
              <a:buChar char="•"/>
              <a:defRPr sz="2249" b="0" i="0" u="none" strike="noStrike" cap="none">
                <a:solidFill>
                  <a:schemeClr val="dk1"/>
                </a:solidFill>
                <a:latin typeface="Calibri"/>
                <a:ea typeface="Calibri"/>
                <a:cs typeface="Calibri"/>
                <a:sym typeface="Calibri"/>
              </a:defRPr>
            </a:lvl4pPr>
            <a:lvl5pPr marL="2286000" marR="0" lvl="4" indent="-371411" algn="l" rtl="0">
              <a:lnSpc>
                <a:spcPct val="90000"/>
              </a:lnSpc>
              <a:spcBef>
                <a:spcPts val="625"/>
              </a:spcBef>
              <a:spcAft>
                <a:spcPts val="0"/>
              </a:spcAft>
              <a:buClr>
                <a:schemeClr val="dk1"/>
              </a:buClr>
              <a:buSzPts val="2249"/>
              <a:buFont typeface="Arial"/>
              <a:buChar char="•"/>
              <a:defRPr sz="2249" b="0" i="0" u="none" strike="noStrike" cap="none">
                <a:solidFill>
                  <a:schemeClr val="dk1"/>
                </a:solidFill>
                <a:latin typeface="Calibri"/>
                <a:ea typeface="Calibri"/>
                <a:cs typeface="Calibri"/>
                <a:sym typeface="Calibri"/>
              </a:defRPr>
            </a:lvl5pPr>
            <a:lvl6pPr marL="2743200" marR="0" lvl="5" indent="-371411" algn="l" rtl="0">
              <a:lnSpc>
                <a:spcPct val="90000"/>
              </a:lnSpc>
              <a:spcBef>
                <a:spcPts val="625"/>
              </a:spcBef>
              <a:spcAft>
                <a:spcPts val="0"/>
              </a:spcAft>
              <a:buClr>
                <a:schemeClr val="dk1"/>
              </a:buClr>
              <a:buSzPts val="2249"/>
              <a:buFont typeface="Arial"/>
              <a:buChar char="•"/>
              <a:defRPr sz="2249" b="0" i="0" u="none" strike="noStrike" cap="none">
                <a:solidFill>
                  <a:schemeClr val="dk1"/>
                </a:solidFill>
                <a:latin typeface="Calibri"/>
                <a:ea typeface="Calibri"/>
                <a:cs typeface="Calibri"/>
                <a:sym typeface="Calibri"/>
              </a:defRPr>
            </a:lvl6pPr>
            <a:lvl7pPr marL="3200400" marR="0" lvl="6" indent="-371411" algn="l" rtl="0">
              <a:lnSpc>
                <a:spcPct val="90000"/>
              </a:lnSpc>
              <a:spcBef>
                <a:spcPts val="625"/>
              </a:spcBef>
              <a:spcAft>
                <a:spcPts val="0"/>
              </a:spcAft>
              <a:buClr>
                <a:schemeClr val="dk1"/>
              </a:buClr>
              <a:buSzPts val="2249"/>
              <a:buFont typeface="Arial"/>
              <a:buChar char="•"/>
              <a:defRPr sz="2249" b="0" i="0" u="none" strike="noStrike" cap="none">
                <a:solidFill>
                  <a:schemeClr val="dk1"/>
                </a:solidFill>
                <a:latin typeface="Calibri"/>
                <a:ea typeface="Calibri"/>
                <a:cs typeface="Calibri"/>
                <a:sym typeface="Calibri"/>
              </a:defRPr>
            </a:lvl7pPr>
            <a:lvl8pPr marL="3657600" marR="0" lvl="7" indent="-371411" algn="l" rtl="0">
              <a:lnSpc>
                <a:spcPct val="90000"/>
              </a:lnSpc>
              <a:spcBef>
                <a:spcPts val="625"/>
              </a:spcBef>
              <a:spcAft>
                <a:spcPts val="0"/>
              </a:spcAft>
              <a:buClr>
                <a:schemeClr val="dk1"/>
              </a:buClr>
              <a:buSzPts val="2249"/>
              <a:buFont typeface="Arial"/>
              <a:buChar char="•"/>
              <a:defRPr sz="2249" b="0" i="0" u="none" strike="noStrike" cap="none">
                <a:solidFill>
                  <a:schemeClr val="dk1"/>
                </a:solidFill>
                <a:latin typeface="Calibri"/>
                <a:ea typeface="Calibri"/>
                <a:cs typeface="Calibri"/>
                <a:sym typeface="Calibri"/>
              </a:defRPr>
            </a:lvl8pPr>
            <a:lvl9pPr marL="4114800" marR="0" lvl="8" indent="-371411" algn="l" rtl="0">
              <a:lnSpc>
                <a:spcPct val="90000"/>
              </a:lnSpc>
              <a:spcBef>
                <a:spcPts val="625"/>
              </a:spcBef>
              <a:spcAft>
                <a:spcPts val="0"/>
              </a:spcAft>
              <a:buClr>
                <a:schemeClr val="dk1"/>
              </a:buClr>
              <a:buSzPts val="2249"/>
              <a:buFont typeface="Arial"/>
              <a:buChar char="•"/>
              <a:defRPr sz="2249"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1047533" y="7943967"/>
            <a:ext cx="3428286" cy="45632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5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5047200" y="7943967"/>
            <a:ext cx="5142428" cy="45632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5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5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10761007" y="7943967"/>
            <a:ext cx="3428286" cy="45632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500" b="0" i="0" u="none" strike="noStrike" cap="none">
                <a:solidFill>
                  <a:srgbClr val="888888"/>
                </a:solidFill>
                <a:latin typeface="Calibri"/>
                <a:ea typeface="Calibri"/>
                <a:cs typeface="Calibri"/>
                <a:sym typeface="Calibri"/>
              </a:defRPr>
            </a:lvl1pPr>
            <a:lvl2pPr marL="0" marR="0" lvl="1" indent="0" algn="r" rtl="0">
              <a:spcBef>
                <a:spcPts val="0"/>
              </a:spcBef>
              <a:buNone/>
              <a:defRPr sz="1500" b="0" i="0" u="none" strike="noStrike" cap="none">
                <a:solidFill>
                  <a:srgbClr val="888888"/>
                </a:solidFill>
                <a:latin typeface="Calibri"/>
                <a:ea typeface="Calibri"/>
                <a:cs typeface="Calibri"/>
                <a:sym typeface="Calibri"/>
              </a:defRPr>
            </a:lvl2pPr>
            <a:lvl3pPr marL="0" marR="0" lvl="2" indent="0" algn="r" rtl="0">
              <a:spcBef>
                <a:spcPts val="0"/>
              </a:spcBef>
              <a:buNone/>
              <a:defRPr sz="1500" b="0" i="0" u="none" strike="noStrike" cap="none">
                <a:solidFill>
                  <a:srgbClr val="888888"/>
                </a:solidFill>
                <a:latin typeface="Calibri"/>
                <a:ea typeface="Calibri"/>
                <a:cs typeface="Calibri"/>
                <a:sym typeface="Calibri"/>
              </a:defRPr>
            </a:lvl3pPr>
            <a:lvl4pPr marL="0" marR="0" lvl="3" indent="0" algn="r" rtl="0">
              <a:spcBef>
                <a:spcPts val="0"/>
              </a:spcBef>
              <a:buNone/>
              <a:defRPr sz="1500" b="0" i="0" u="none" strike="noStrike" cap="none">
                <a:solidFill>
                  <a:srgbClr val="888888"/>
                </a:solidFill>
                <a:latin typeface="Calibri"/>
                <a:ea typeface="Calibri"/>
                <a:cs typeface="Calibri"/>
                <a:sym typeface="Calibri"/>
              </a:defRPr>
            </a:lvl4pPr>
            <a:lvl5pPr marL="0" marR="0" lvl="4" indent="0" algn="r" rtl="0">
              <a:spcBef>
                <a:spcPts val="0"/>
              </a:spcBef>
              <a:buNone/>
              <a:defRPr sz="1500" b="0" i="0" u="none" strike="noStrike" cap="none">
                <a:solidFill>
                  <a:srgbClr val="888888"/>
                </a:solidFill>
                <a:latin typeface="Calibri"/>
                <a:ea typeface="Calibri"/>
                <a:cs typeface="Calibri"/>
                <a:sym typeface="Calibri"/>
              </a:defRPr>
            </a:lvl5pPr>
            <a:lvl6pPr marL="0" marR="0" lvl="5" indent="0" algn="r" rtl="0">
              <a:spcBef>
                <a:spcPts val="0"/>
              </a:spcBef>
              <a:buNone/>
              <a:defRPr sz="1500" b="0" i="0" u="none" strike="noStrike" cap="none">
                <a:solidFill>
                  <a:srgbClr val="888888"/>
                </a:solidFill>
                <a:latin typeface="Calibri"/>
                <a:ea typeface="Calibri"/>
                <a:cs typeface="Calibri"/>
                <a:sym typeface="Calibri"/>
              </a:defRPr>
            </a:lvl6pPr>
            <a:lvl7pPr marL="0" marR="0" lvl="6" indent="0" algn="r" rtl="0">
              <a:spcBef>
                <a:spcPts val="0"/>
              </a:spcBef>
              <a:buNone/>
              <a:defRPr sz="1500" b="0" i="0" u="none" strike="noStrike" cap="none">
                <a:solidFill>
                  <a:srgbClr val="888888"/>
                </a:solidFill>
                <a:latin typeface="Calibri"/>
                <a:ea typeface="Calibri"/>
                <a:cs typeface="Calibri"/>
                <a:sym typeface="Calibri"/>
              </a:defRPr>
            </a:lvl7pPr>
            <a:lvl8pPr marL="0" marR="0" lvl="7" indent="0" algn="r" rtl="0">
              <a:spcBef>
                <a:spcPts val="0"/>
              </a:spcBef>
              <a:buNone/>
              <a:defRPr sz="1500" b="0" i="0" u="none" strike="noStrike" cap="none">
                <a:solidFill>
                  <a:srgbClr val="888888"/>
                </a:solidFill>
                <a:latin typeface="Calibri"/>
                <a:ea typeface="Calibri"/>
                <a:cs typeface="Calibri"/>
                <a:sym typeface="Calibri"/>
              </a:defRPr>
            </a:lvl8pPr>
            <a:lvl9pPr marL="0" marR="0" lvl="8" indent="0" algn="r" rtl="0">
              <a:spcBef>
                <a:spcPts val="0"/>
              </a:spcBef>
              <a:buNone/>
              <a:defRPr sz="15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a:off x="4" y="8363168"/>
            <a:ext cx="15236823" cy="207751"/>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Gulim"/>
              <a:ea typeface="Gulim"/>
              <a:cs typeface="Gulim"/>
              <a:sym typeface="Gulim"/>
            </a:endParaRPr>
          </a:p>
        </p:txBody>
      </p:sp>
      <p:grpSp>
        <p:nvGrpSpPr>
          <p:cNvPr id="91" name="Google Shape;91;p1"/>
          <p:cNvGrpSpPr/>
          <p:nvPr/>
        </p:nvGrpSpPr>
        <p:grpSpPr>
          <a:xfrm>
            <a:off x="10277477" y="6"/>
            <a:ext cx="4959350" cy="8363163"/>
            <a:chOff x="10277475" y="1"/>
            <a:chExt cx="4959350" cy="8363163"/>
          </a:xfrm>
        </p:grpSpPr>
        <p:sp>
          <p:nvSpPr>
            <p:cNvPr id="92" name="Google Shape;92;p1"/>
            <p:cNvSpPr/>
            <p:nvPr/>
          </p:nvSpPr>
          <p:spPr>
            <a:xfrm>
              <a:off x="10277475" y="1"/>
              <a:ext cx="4959350" cy="8363163"/>
            </a:xfrm>
            <a:prstGeom prst="rect">
              <a:avLst/>
            </a:prstGeom>
            <a:solidFill>
              <a:srgbClr val="DDEAF6">
                <a:alpha val="6000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93" name="Google Shape;93;p1"/>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grpSp>
        <p:nvGrpSpPr>
          <p:cNvPr id="94" name="Google Shape;94;p1"/>
          <p:cNvGrpSpPr/>
          <p:nvPr/>
        </p:nvGrpSpPr>
        <p:grpSpPr>
          <a:xfrm>
            <a:off x="626973" y="2120605"/>
            <a:ext cx="13941784" cy="1475443"/>
            <a:chOff x="620329" y="2120604"/>
            <a:chExt cx="10674762" cy="1475444"/>
          </a:xfrm>
        </p:grpSpPr>
        <p:sp>
          <p:nvSpPr>
            <p:cNvPr id="95" name="Google Shape;95;p1"/>
            <p:cNvSpPr txBox="1"/>
            <p:nvPr/>
          </p:nvSpPr>
          <p:spPr>
            <a:xfrm>
              <a:off x="620329" y="2120604"/>
              <a:ext cx="10668117" cy="677066"/>
            </a:xfrm>
            <a:prstGeom prst="rect">
              <a:avLst/>
            </a:prstGeom>
            <a:noFill/>
            <a:ln>
              <a:noFill/>
            </a:ln>
          </p:spPr>
          <p:txBody>
            <a:bodyPr spcFirstLastPara="1" wrap="square" lIns="91426" tIns="45699" rIns="91426" bIns="45699" anchor="t" anchorCtr="0">
              <a:spAutoFit/>
            </a:bodyPr>
            <a:lstStyle/>
            <a:p>
              <a:r>
                <a:rPr lang="en-US" altLang="ko-KR" sz="3800" b="1" dirty="0">
                  <a:solidFill>
                    <a:srgbClr val="002060"/>
                  </a:solidFill>
                  <a:latin typeface="Calibri"/>
                  <a:ea typeface="Calibri"/>
                  <a:cs typeface="Calibri"/>
                  <a:sym typeface="Calibri"/>
                </a:rPr>
                <a:t>NSLS-II Fast Orbit Feedback System </a:t>
              </a:r>
            </a:p>
          </p:txBody>
        </p:sp>
        <p:sp>
          <p:nvSpPr>
            <p:cNvPr id="96" name="Google Shape;96;p1"/>
            <p:cNvSpPr txBox="1"/>
            <p:nvPr/>
          </p:nvSpPr>
          <p:spPr>
            <a:xfrm>
              <a:off x="626973" y="3119357"/>
              <a:ext cx="10668118" cy="476691"/>
            </a:xfrm>
            <a:prstGeom prst="rect">
              <a:avLst/>
            </a:prstGeom>
            <a:noFill/>
            <a:ln>
              <a:noFill/>
            </a:ln>
          </p:spPr>
          <p:txBody>
            <a:bodyPr spcFirstLastPara="1" wrap="square" lIns="91426" tIns="45699" rIns="91426" bIns="45699" anchor="t" anchorCtr="0">
              <a:spAutoFit/>
            </a:bodyPr>
            <a:lstStyle/>
            <a:p>
              <a:endParaRPr sz="2498" b="1">
                <a:solidFill>
                  <a:schemeClr val="dk1"/>
                </a:solidFill>
                <a:latin typeface="Calibri"/>
                <a:ea typeface="Calibri"/>
                <a:cs typeface="Calibri"/>
                <a:sym typeface="Calibri"/>
              </a:endParaRPr>
            </a:p>
          </p:txBody>
        </p:sp>
      </p:grpSp>
      <p:grpSp>
        <p:nvGrpSpPr>
          <p:cNvPr id="97" name="Google Shape;97;p1"/>
          <p:cNvGrpSpPr/>
          <p:nvPr/>
        </p:nvGrpSpPr>
        <p:grpSpPr>
          <a:xfrm>
            <a:off x="626976" y="2"/>
            <a:ext cx="7830913" cy="479176"/>
            <a:chOff x="626973" y="0"/>
            <a:chExt cx="7830913" cy="479180"/>
          </a:xfrm>
        </p:grpSpPr>
        <p:sp>
          <p:nvSpPr>
            <p:cNvPr id="98" name="Google Shape;98;p1"/>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Gulim"/>
                <a:ea typeface="Gulim"/>
                <a:cs typeface="Gulim"/>
                <a:sym typeface="Gulim"/>
              </a:endParaRPr>
            </a:p>
          </p:txBody>
        </p:sp>
        <p:sp>
          <p:nvSpPr>
            <p:cNvPr id="99" name="Google Shape;99;p1"/>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sz="2000" b="1" dirty="0">
                  <a:solidFill>
                    <a:srgbClr val="757070"/>
                  </a:solidFill>
                  <a:latin typeface="Calibri"/>
                  <a:ea typeface="Calibri"/>
                  <a:cs typeface="Calibri"/>
                  <a:sym typeface="Calibri"/>
                </a:rPr>
                <a:t>NSLS-II FOFB</a:t>
              </a:r>
              <a:endParaRPr sz="2000" b="1" dirty="0">
                <a:solidFill>
                  <a:srgbClr val="757070"/>
                </a:solidFill>
                <a:latin typeface="Calibri"/>
                <a:ea typeface="Calibri"/>
                <a:cs typeface="Calibri"/>
                <a:sym typeface="Calibri"/>
              </a:endParaRPr>
            </a:p>
          </p:txBody>
        </p:sp>
      </p:grpSp>
      <p:pic>
        <p:nvPicPr>
          <p:cNvPr id="102" name="Google Shape;102;p1" descr="EMB000044543ae8"/>
          <p:cNvPicPr preferRelativeResize="0"/>
          <p:nvPr/>
        </p:nvPicPr>
        <p:blipFill rotWithShape="1">
          <a:blip r:embed="rId4">
            <a:alphaModFix/>
          </a:blip>
          <a:srcRect/>
          <a:stretch/>
        </p:blipFill>
        <p:spPr>
          <a:xfrm>
            <a:off x="10277477" y="4945817"/>
            <a:ext cx="4959350" cy="2728175"/>
          </a:xfrm>
          <a:prstGeom prst="rect">
            <a:avLst/>
          </a:prstGeom>
          <a:noFill/>
          <a:ln>
            <a:noFill/>
          </a:ln>
        </p:spPr>
      </p:pic>
      <p:sp>
        <p:nvSpPr>
          <p:cNvPr id="2" name="Google Shape;100;p1">
            <a:extLst>
              <a:ext uri="{FF2B5EF4-FFF2-40B4-BE49-F238E27FC236}">
                <a16:creationId xmlns:a16="http://schemas.microsoft.com/office/drawing/2014/main" id="{65CCB482-2326-AEE6-DA2D-5EE1EC5E952D}"/>
              </a:ext>
            </a:extLst>
          </p:cNvPr>
          <p:cNvSpPr txBox="1"/>
          <p:nvPr/>
        </p:nvSpPr>
        <p:spPr>
          <a:xfrm>
            <a:off x="626973" y="7258493"/>
            <a:ext cx="5054636" cy="461302"/>
          </a:xfrm>
          <a:prstGeom prst="rect">
            <a:avLst/>
          </a:prstGeom>
          <a:noFill/>
          <a:ln>
            <a:noFill/>
          </a:ln>
        </p:spPr>
        <p:txBody>
          <a:bodyPr spcFirstLastPara="1" wrap="square" lIns="91426" tIns="45699" rIns="91426" bIns="45699" anchor="t" anchorCtr="0">
            <a:spAutoFit/>
          </a:bodyPr>
          <a:lstStyle/>
          <a:p>
            <a:r>
              <a:rPr lang="en-US" sz="2398" b="1" dirty="0">
                <a:solidFill>
                  <a:schemeClr val="dk2"/>
                </a:solidFill>
                <a:latin typeface="Calibri"/>
                <a:ea typeface="Calibri"/>
                <a:cs typeface="Calibri"/>
                <a:sym typeface="Calibri"/>
              </a:rPr>
              <a:t>13, Dec 2024</a:t>
            </a:r>
            <a:endParaRPr sz="2398" b="1" dirty="0">
              <a:solidFill>
                <a:srgbClr val="BFBFBF"/>
              </a:solidFill>
              <a:latin typeface="Calibri"/>
              <a:ea typeface="Calibri"/>
              <a:cs typeface="Calibri"/>
              <a:sym typeface="Calibri"/>
            </a:endParaRPr>
          </a:p>
        </p:txBody>
      </p:sp>
      <p:sp>
        <p:nvSpPr>
          <p:cNvPr id="3" name="Google Shape;101;p1">
            <a:extLst>
              <a:ext uri="{FF2B5EF4-FFF2-40B4-BE49-F238E27FC236}">
                <a16:creationId xmlns:a16="http://schemas.microsoft.com/office/drawing/2014/main" id="{CBDF947D-E036-D05F-36B1-B2049990437E}"/>
              </a:ext>
            </a:extLst>
          </p:cNvPr>
          <p:cNvSpPr txBox="1"/>
          <p:nvPr/>
        </p:nvSpPr>
        <p:spPr>
          <a:xfrm>
            <a:off x="969688" y="3160988"/>
            <a:ext cx="13933106" cy="1245491"/>
          </a:xfrm>
          <a:prstGeom prst="rect">
            <a:avLst/>
          </a:prstGeom>
          <a:noFill/>
          <a:ln>
            <a:noFill/>
          </a:ln>
        </p:spPr>
        <p:txBody>
          <a:bodyPr spcFirstLastPara="1" wrap="square" lIns="91426" tIns="45699" rIns="91426" bIns="45699" anchor="t" anchorCtr="0">
            <a:spAutoFit/>
          </a:bodyPr>
          <a:lstStyle/>
          <a:p>
            <a:r>
              <a:rPr lang="en-US" sz="2498" b="1" dirty="0">
                <a:solidFill>
                  <a:schemeClr val="dk1"/>
                </a:solidFill>
                <a:latin typeface="Calibri"/>
                <a:ea typeface="Calibri"/>
                <a:cs typeface="Calibri"/>
                <a:sym typeface="Calibri"/>
              </a:rPr>
              <a:t>6</a:t>
            </a:r>
            <a:r>
              <a:rPr lang="en-US" sz="2498" b="1" baseline="30000" dirty="0">
                <a:solidFill>
                  <a:schemeClr val="dk1"/>
                </a:solidFill>
                <a:latin typeface="Calibri"/>
                <a:ea typeface="Calibri"/>
                <a:cs typeface="Calibri"/>
                <a:sym typeface="Calibri"/>
              </a:rPr>
              <a:t>th</a:t>
            </a:r>
            <a:r>
              <a:rPr lang="en-US" sz="2498" b="1" dirty="0">
                <a:solidFill>
                  <a:schemeClr val="dk1"/>
                </a:solidFill>
                <a:latin typeface="Calibri"/>
                <a:ea typeface="Calibri"/>
                <a:cs typeface="Calibri"/>
                <a:sym typeface="Calibri"/>
              </a:rPr>
              <a:t> Speaker</a:t>
            </a:r>
          </a:p>
          <a:p>
            <a:r>
              <a:rPr lang="en-US" sz="2498" b="1" dirty="0">
                <a:solidFill>
                  <a:schemeClr val="dk1"/>
                </a:solidFill>
                <a:latin typeface="Calibri"/>
                <a:ea typeface="Calibri"/>
                <a:cs typeface="Calibri"/>
                <a:sym typeface="Calibri"/>
              </a:rPr>
              <a:t>Control group</a:t>
            </a:r>
          </a:p>
          <a:p>
            <a:r>
              <a:rPr lang="en-US" sz="2498" b="1" dirty="0">
                <a:solidFill>
                  <a:schemeClr val="dk1"/>
                </a:solidFill>
                <a:latin typeface="Calibri"/>
                <a:ea typeface="Calibri"/>
                <a:cs typeface="Calibri"/>
                <a:sym typeface="Calibri"/>
              </a:rPr>
              <a:t>Yeun-Chan Ryu</a:t>
            </a:r>
            <a:endParaRPr sz="2498" b="1"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4CAED5B4-FC1D-8E85-74BE-C5C4B16B9320}"/>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D69707E2-8010-722D-E55D-EF9CC8A76373}"/>
              </a:ext>
            </a:extLst>
          </p:cNvPr>
          <p:cNvSpPr/>
          <p:nvPr/>
        </p:nvSpPr>
        <p:spPr>
          <a:xfrm>
            <a:off x="626973" y="870693"/>
            <a:ext cx="6492784"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altLang="ko-KR" sz="3200" b="1" dirty="0">
                <a:solidFill>
                  <a:schemeClr val="dk2"/>
                </a:solidFill>
                <a:latin typeface="Calibri"/>
                <a:ea typeface="Calibri"/>
                <a:cs typeface="Calibri"/>
                <a:sym typeface="Calibri"/>
              </a:rPr>
              <a:t>Compensation in eigenspace</a:t>
            </a:r>
          </a:p>
        </p:txBody>
      </p:sp>
      <p:grpSp>
        <p:nvGrpSpPr>
          <p:cNvPr id="182" name="Google Shape;182;p5">
            <a:extLst>
              <a:ext uri="{FF2B5EF4-FFF2-40B4-BE49-F238E27FC236}">
                <a16:creationId xmlns:a16="http://schemas.microsoft.com/office/drawing/2014/main" id="{02D73904-DEA7-F1B1-2FED-5F64DA5EDDBC}"/>
              </a:ext>
            </a:extLst>
          </p:cNvPr>
          <p:cNvGrpSpPr/>
          <p:nvPr/>
        </p:nvGrpSpPr>
        <p:grpSpPr>
          <a:xfrm>
            <a:off x="626976" y="2"/>
            <a:ext cx="7830913" cy="479176"/>
            <a:chOff x="626973" y="0"/>
            <a:chExt cx="7830913" cy="479180"/>
          </a:xfrm>
        </p:grpSpPr>
        <p:sp>
          <p:nvSpPr>
            <p:cNvPr id="183" name="Google Shape;183;p5">
              <a:extLst>
                <a:ext uri="{FF2B5EF4-FFF2-40B4-BE49-F238E27FC236}">
                  <a16:creationId xmlns:a16="http://schemas.microsoft.com/office/drawing/2014/main" id="{C5F03F7F-7D09-D4AE-612C-1E67FA7D3509}"/>
                </a:ext>
              </a:extLst>
            </p:cNvPr>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sp>
          <p:nvSpPr>
            <p:cNvPr id="184" name="Google Shape;184;p5">
              <a:extLst>
                <a:ext uri="{FF2B5EF4-FFF2-40B4-BE49-F238E27FC236}">
                  <a16:creationId xmlns:a16="http://schemas.microsoft.com/office/drawing/2014/main" id="{891DA88A-A8FA-05CA-C205-2D5D9B6867C0}"/>
                </a:ext>
              </a:extLst>
            </p:cNvPr>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grpSp>
        <p:nvGrpSpPr>
          <p:cNvPr id="185" name="Google Shape;185;p5">
            <a:extLst>
              <a:ext uri="{FF2B5EF4-FFF2-40B4-BE49-F238E27FC236}">
                <a16:creationId xmlns:a16="http://schemas.microsoft.com/office/drawing/2014/main" id="{7F4E6A5F-3186-FC15-C6C5-EC142821DAAF}"/>
              </a:ext>
            </a:extLst>
          </p:cNvPr>
          <p:cNvGrpSpPr/>
          <p:nvPr/>
        </p:nvGrpSpPr>
        <p:grpSpPr>
          <a:xfrm>
            <a:off x="4" y="7996260"/>
            <a:ext cx="15236823" cy="574656"/>
            <a:chOff x="1" y="7996258"/>
            <a:chExt cx="15236824" cy="574655"/>
          </a:xfrm>
        </p:grpSpPr>
        <p:grpSp>
          <p:nvGrpSpPr>
            <p:cNvPr id="186" name="Google Shape;186;p5">
              <a:extLst>
                <a:ext uri="{FF2B5EF4-FFF2-40B4-BE49-F238E27FC236}">
                  <a16:creationId xmlns:a16="http://schemas.microsoft.com/office/drawing/2014/main" id="{45EBCBF9-CAA5-526D-3989-93D8D5E4D64C}"/>
                </a:ext>
              </a:extLst>
            </p:cNvPr>
            <p:cNvGrpSpPr/>
            <p:nvPr/>
          </p:nvGrpSpPr>
          <p:grpSpPr>
            <a:xfrm>
              <a:off x="1" y="7996258"/>
              <a:ext cx="15236824" cy="574655"/>
              <a:chOff x="1" y="7996258"/>
              <a:chExt cx="15236824" cy="574655"/>
            </a:xfrm>
          </p:grpSpPr>
          <p:sp>
            <p:nvSpPr>
              <p:cNvPr id="187" name="Google Shape;187;p5">
                <a:extLst>
                  <a:ext uri="{FF2B5EF4-FFF2-40B4-BE49-F238E27FC236}">
                    <a16:creationId xmlns:a16="http://schemas.microsoft.com/office/drawing/2014/main" id="{6E50F78D-4BA7-F93A-F441-CA5046DFD31A}"/>
                  </a:ext>
                </a:extLst>
              </p:cNvPr>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188" name="Google Shape;188;p5">
                <a:extLst>
                  <a:ext uri="{FF2B5EF4-FFF2-40B4-BE49-F238E27FC236}">
                    <a16:creationId xmlns:a16="http://schemas.microsoft.com/office/drawing/2014/main" id="{201EB3C6-C6BC-0259-EEC0-49FF952F581F}"/>
                  </a:ext>
                </a:extLst>
              </p:cNvPr>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89" name="Google Shape;189;p5">
              <a:extLst>
                <a:ext uri="{FF2B5EF4-FFF2-40B4-BE49-F238E27FC236}">
                  <a16:creationId xmlns:a16="http://schemas.microsoft.com/office/drawing/2014/main" id="{7C318DAD-B216-6B84-3C4C-7F2E3AD8CA5A}"/>
                </a:ext>
              </a:extLst>
            </p:cNvPr>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dirty="0">
                  <a:solidFill>
                    <a:schemeClr val="dk1"/>
                  </a:solidFill>
                  <a:latin typeface="Calibri"/>
                  <a:ea typeface="Calibri"/>
                  <a:cs typeface="Calibri"/>
                  <a:sym typeface="Calibri"/>
                </a:rPr>
                <a:t>10</a:t>
              </a:r>
              <a:endParaRPr sz="1600" b="1" dirty="0">
                <a:solidFill>
                  <a:schemeClr val="dk1"/>
                </a:solidFill>
                <a:latin typeface="Calibri"/>
                <a:ea typeface="Calibri"/>
                <a:cs typeface="Calibri"/>
                <a:sym typeface="Calibri"/>
              </a:endParaRPr>
            </a:p>
          </p:txBody>
        </p: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D79DDFB-A7AB-F22E-FF9A-CFE75F364D38}"/>
                  </a:ext>
                </a:extLst>
              </p:cNvPr>
              <p:cNvSpPr txBox="1"/>
              <p:nvPr/>
            </p:nvSpPr>
            <p:spPr>
              <a:xfrm>
                <a:off x="1190396" y="1730309"/>
                <a:ext cx="10221316" cy="157017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ko-KR" sz="1800" dirty="0"/>
                  <a:t>FOFB calculation with FPGA</a:t>
                </a:r>
                <a:endParaRPr lang="en-US" altLang="ko-KR" sz="1600" dirty="0">
                  <a:solidFill>
                    <a:schemeClr val="tx1"/>
                  </a:solidFill>
                </a:endParaRPr>
              </a:p>
              <a:p>
                <a:pPr marL="720000" indent="-285750">
                  <a:lnSpc>
                    <a:spcPct val="150000"/>
                  </a:lnSpc>
                  <a:buFont typeface="Wingdings" panose="05000000000000000000" pitchFamily="2" charset="2"/>
                  <a:buChar char="ü"/>
                </a:pPr>
                <a:r>
                  <a:rPr lang="en-US" altLang="ko-KR" sz="1600" dirty="0">
                    <a:solidFill>
                      <a:schemeClr val="tx1"/>
                    </a:solidFill>
                  </a:rPr>
                  <a:t>Field Programmable Gate Array(FPGA) is gate array</a:t>
                </a:r>
              </a:p>
              <a:p>
                <a:pPr marL="720000" indent="-285750">
                  <a:lnSpc>
                    <a:spcPct val="150000"/>
                  </a:lnSpc>
                  <a:buFont typeface="Wingdings" panose="05000000000000000000" pitchFamily="2" charset="2"/>
                  <a:buChar char="ü"/>
                </a:pPr>
                <a:r>
                  <a:rPr lang="en-US" altLang="ko-KR" sz="1600" dirty="0">
                    <a:solidFill>
                      <a:schemeClr val="tx1"/>
                    </a:solidFill>
                  </a:rPr>
                  <a:t>Gate array has capability to parallel computation</a:t>
                </a:r>
              </a:p>
              <a:p>
                <a:pPr marL="720000" indent="-285750">
                  <a:lnSpc>
                    <a:spcPct val="150000"/>
                  </a:lnSpc>
                  <a:buFont typeface="Wingdings" panose="05000000000000000000" pitchFamily="2" charset="2"/>
                  <a:buChar char="ü"/>
                </a:pPr>
                <a14:m>
                  <m:oMath xmlns:m="http://schemas.openxmlformats.org/officeDocument/2006/math">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𝑈</m:t>
                        </m:r>
                      </m:e>
                      <m:sub>
                        <m:r>
                          <a:rPr lang="en-US" altLang="ko-KR" sz="1600" b="0" i="1" smtClean="0">
                            <a:latin typeface="Cambria Math" panose="02040503050406030204" pitchFamily="18" charset="0"/>
                          </a:rPr>
                          <m:t>𝑖</m:t>
                        </m:r>
                      </m:sub>
                    </m:sSub>
                    <m:r>
                      <a:rPr lang="en-US" altLang="ko-KR" sz="1600" b="0" i="1" smtClean="0">
                        <a:latin typeface="Cambria Math" panose="02040503050406030204" pitchFamily="18" charset="0"/>
                      </a:rPr>
                      <m:t>, </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𝑄</m:t>
                        </m:r>
                      </m:e>
                      <m:sub>
                        <m:r>
                          <a:rPr lang="en-US" altLang="ko-KR" sz="1600" b="0" i="1" smtClean="0">
                            <a:latin typeface="Cambria Math" panose="02040503050406030204" pitchFamily="18" charset="0"/>
                          </a:rPr>
                          <m:t>𝑖</m:t>
                        </m:r>
                      </m:sub>
                    </m:sSub>
                    <m:d>
                      <m:dPr>
                        <m:ctrlPr>
                          <a:rPr lang="en-US" altLang="ko-KR" sz="1600" b="0" i="1" smtClean="0">
                            <a:latin typeface="Cambria Math" panose="02040503050406030204" pitchFamily="18" charset="0"/>
                          </a:rPr>
                        </m:ctrlPr>
                      </m:dPr>
                      <m:e>
                        <m:r>
                          <a:rPr lang="en-US" altLang="ko-KR" sz="1600" b="0" i="1" smtClean="0">
                            <a:latin typeface="Cambria Math" panose="02040503050406030204" pitchFamily="18" charset="0"/>
                          </a:rPr>
                          <m:t>𝑧</m:t>
                        </m:r>
                      </m:e>
                    </m:d>
                    <m:r>
                      <a:rPr lang="en-US" altLang="ko-KR" sz="1600" b="0" i="1" smtClean="0">
                        <a:latin typeface="Cambria Math" panose="02040503050406030204" pitchFamily="18" charset="0"/>
                      </a:rPr>
                      <m:t>, </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𝑉</m:t>
                        </m:r>
                      </m:e>
                      <m:sub>
                        <m:r>
                          <a:rPr lang="en-US" altLang="ko-KR" sz="1600" b="0" i="1" smtClean="0">
                            <a:latin typeface="Cambria Math" panose="02040503050406030204" pitchFamily="18" charset="0"/>
                          </a:rPr>
                          <m:t>𝑖</m:t>
                        </m:r>
                      </m:sub>
                    </m:sSub>
                  </m:oMath>
                </a14:m>
                <a:r>
                  <a:rPr lang="en-US" altLang="ko-KR" sz="1600" dirty="0"/>
                  <a:t> setting on correspond Cell Controller  </a:t>
                </a:r>
              </a:p>
            </p:txBody>
          </p:sp>
        </mc:Choice>
        <mc:Fallback>
          <p:sp>
            <p:nvSpPr>
              <p:cNvPr id="6" name="TextBox 5">
                <a:extLst>
                  <a:ext uri="{FF2B5EF4-FFF2-40B4-BE49-F238E27FC236}">
                    <a16:creationId xmlns:a16="http://schemas.microsoft.com/office/drawing/2014/main" id="{DD79DDFB-A7AB-F22E-FF9A-CFE75F364D38}"/>
                  </a:ext>
                </a:extLst>
              </p:cNvPr>
              <p:cNvSpPr txBox="1">
                <a:spLocks noRot="1" noChangeAspect="1" noMove="1" noResize="1" noEditPoints="1" noAdjustHandles="1" noChangeArrowheads="1" noChangeShapeType="1" noTextEdit="1"/>
              </p:cNvSpPr>
              <p:nvPr/>
            </p:nvSpPr>
            <p:spPr>
              <a:xfrm>
                <a:off x="1190396" y="1730309"/>
                <a:ext cx="10221316" cy="1570173"/>
              </a:xfrm>
              <a:prstGeom prst="rect">
                <a:avLst/>
              </a:prstGeom>
              <a:blipFill>
                <a:blip r:embed="rId4"/>
                <a:stretch>
                  <a:fillRect l="-358" b="-4669"/>
                </a:stretch>
              </a:blipFill>
            </p:spPr>
            <p:txBody>
              <a:bodyPr/>
              <a:lstStyle/>
              <a:p>
                <a:r>
                  <a:rPr lang="ko-KR" altLang="en-US">
                    <a:noFill/>
                  </a:rPr>
                  <a:t> </a:t>
                </a:r>
              </a:p>
            </p:txBody>
          </p:sp>
        </mc:Fallback>
      </mc:AlternateContent>
      <p:pic>
        <p:nvPicPr>
          <p:cNvPr id="4" name="그림 3" descr="도표, 평면도, 기술 도면이(가) 표시된 사진&#10;&#10;자동 생성된 설명">
            <a:extLst>
              <a:ext uri="{FF2B5EF4-FFF2-40B4-BE49-F238E27FC236}">
                <a16:creationId xmlns:a16="http://schemas.microsoft.com/office/drawing/2014/main" id="{1F05241B-BD92-2687-C3B2-3171753B6235}"/>
              </a:ext>
            </a:extLst>
          </p:cNvPr>
          <p:cNvPicPr>
            <a:picLocks noChangeAspect="1"/>
          </p:cNvPicPr>
          <p:nvPr/>
        </p:nvPicPr>
        <p:blipFill>
          <a:blip r:embed="rId5"/>
          <a:stretch>
            <a:fillRect/>
          </a:stretch>
        </p:blipFill>
        <p:spPr>
          <a:xfrm>
            <a:off x="1673224" y="3625842"/>
            <a:ext cx="6985787" cy="3811554"/>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1D7DB8AE-2194-103B-A61C-AAEFBF597CD9}"/>
                  </a:ext>
                </a:extLst>
              </p:cNvPr>
              <p:cNvSpPr txBox="1"/>
              <p:nvPr/>
            </p:nvSpPr>
            <p:spPr>
              <a:xfrm>
                <a:off x="9791113" y="5327478"/>
                <a:ext cx="3847272" cy="150919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ctrlPr>
                            <a:rPr lang="en-US" altLang="ko-KR" sz="3600" i="1" smtClean="0">
                              <a:latin typeface="Cambria Math" panose="02040503050406030204" pitchFamily="18" charset="0"/>
                            </a:rPr>
                          </m:ctrlPr>
                        </m:dPr>
                        <m:e>
                          <m:m>
                            <m:mPr>
                              <m:mcs>
                                <m:mc>
                                  <m:mcPr>
                                    <m:count m:val="4"/>
                                    <m:mcJc m:val="center"/>
                                  </m:mcPr>
                                </m:mc>
                              </m:mcs>
                              <m:ctrlPr>
                                <a:rPr lang="en-US" altLang="ko-KR" sz="3600" i="1" smtClean="0">
                                  <a:latin typeface="Cambria Math" panose="02040503050406030204" pitchFamily="18" charset="0"/>
                                </a:rPr>
                              </m:ctrlPr>
                            </m:mPr>
                            <m:mr>
                              <m:e/>
                              <m:e/>
                              <m:e/>
                              <m:e/>
                            </m:mr>
                            <m:mr>
                              <m:e/>
                              <m:e/>
                              <m:e/>
                              <m:e/>
                            </m:mr>
                            <m:mr>
                              <m:e/>
                              <m:e/>
                              <m:e/>
                              <m:e/>
                            </m:mr>
                          </m:m>
                        </m:e>
                      </m:d>
                    </m:oMath>
                  </m:oMathPara>
                </a14:m>
                <a:endParaRPr lang="ko-KR" altLang="en-US" sz="1800" dirty="0"/>
              </a:p>
            </p:txBody>
          </p:sp>
        </mc:Choice>
        <mc:Fallback>
          <p:sp>
            <p:nvSpPr>
              <p:cNvPr id="13" name="TextBox 12">
                <a:extLst>
                  <a:ext uri="{FF2B5EF4-FFF2-40B4-BE49-F238E27FC236}">
                    <a16:creationId xmlns:a16="http://schemas.microsoft.com/office/drawing/2014/main" id="{1D7DB8AE-2194-103B-A61C-AAEFBF597CD9}"/>
                  </a:ext>
                </a:extLst>
              </p:cNvPr>
              <p:cNvSpPr txBox="1">
                <a:spLocks noRot="1" noChangeAspect="1" noMove="1" noResize="1" noEditPoints="1" noAdjustHandles="1" noChangeArrowheads="1" noChangeShapeType="1" noTextEdit="1"/>
              </p:cNvSpPr>
              <p:nvPr/>
            </p:nvSpPr>
            <p:spPr>
              <a:xfrm>
                <a:off x="9791113" y="5327478"/>
                <a:ext cx="3847272" cy="1509196"/>
              </a:xfrm>
              <a:prstGeom prst="rect">
                <a:avLst/>
              </a:prstGeom>
              <a:blipFill>
                <a:blip r:embed="rId6"/>
                <a:stretch>
                  <a:fillRect/>
                </a:stretch>
              </a:blipFill>
            </p:spPr>
            <p:txBody>
              <a:bodyPr/>
              <a:lstStyle/>
              <a:p>
                <a:r>
                  <a:rPr lang="ko-KR" altLang="en-US">
                    <a:noFill/>
                  </a:rPr>
                  <a:t> </a:t>
                </a:r>
              </a:p>
            </p:txBody>
          </p:sp>
        </mc:Fallback>
      </mc:AlternateContent>
      <p:sp>
        <p:nvSpPr>
          <p:cNvPr id="14" name="사각형: 둥근 모서리 13">
            <a:extLst>
              <a:ext uri="{FF2B5EF4-FFF2-40B4-BE49-F238E27FC236}">
                <a16:creationId xmlns:a16="http://schemas.microsoft.com/office/drawing/2014/main" id="{BE1F78CD-7EB4-EEA1-337B-F1213DA83FD4}"/>
              </a:ext>
            </a:extLst>
          </p:cNvPr>
          <p:cNvSpPr/>
          <p:nvPr/>
        </p:nvSpPr>
        <p:spPr>
          <a:xfrm>
            <a:off x="10170942" y="5447980"/>
            <a:ext cx="407964" cy="144373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사각형: 둥근 모서리 14">
            <a:extLst>
              <a:ext uri="{FF2B5EF4-FFF2-40B4-BE49-F238E27FC236}">
                <a16:creationId xmlns:a16="http://schemas.microsoft.com/office/drawing/2014/main" id="{3FF24182-644E-77CD-342B-01ACCE97EC93}"/>
              </a:ext>
            </a:extLst>
          </p:cNvPr>
          <p:cNvSpPr/>
          <p:nvPr/>
        </p:nvSpPr>
        <p:spPr>
          <a:xfrm>
            <a:off x="10932219" y="5447980"/>
            <a:ext cx="407964" cy="144373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사각형: 둥근 모서리 15">
            <a:extLst>
              <a:ext uri="{FF2B5EF4-FFF2-40B4-BE49-F238E27FC236}">
                <a16:creationId xmlns:a16="http://schemas.microsoft.com/office/drawing/2014/main" id="{3B031A26-3D48-2E6A-0ADF-6CF10DCA45E3}"/>
              </a:ext>
            </a:extLst>
          </p:cNvPr>
          <p:cNvSpPr/>
          <p:nvPr/>
        </p:nvSpPr>
        <p:spPr>
          <a:xfrm>
            <a:off x="11689432" y="5447980"/>
            <a:ext cx="407964" cy="144373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DA266205-656D-0310-2D28-1E8265C1F72F}"/>
                  </a:ext>
                </a:extLst>
              </p:cNvPr>
              <p:cNvSpPr txBox="1"/>
              <p:nvPr/>
            </p:nvSpPr>
            <p:spPr>
              <a:xfrm>
                <a:off x="10060267" y="6957176"/>
                <a:ext cx="628377"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𝑈</m:t>
                          </m:r>
                        </m:e>
                        <m:sub>
                          <m:r>
                            <a:rPr lang="en-US" altLang="ko-KR" sz="1800" b="0" i="1" smtClean="0">
                              <a:latin typeface="Cambria Math" panose="02040503050406030204" pitchFamily="18" charset="0"/>
                            </a:rPr>
                            <m:t>1</m:t>
                          </m:r>
                        </m:sub>
                      </m:sSub>
                    </m:oMath>
                  </m:oMathPara>
                </a14:m>
                <a:endParaRPr lang="en-US" altLang="ko-KR" sz="1800" b="0" dirty="0"/>
              </a:p>
              <a:p>
                <a:r>
                  <a:rPr lang="en-US" altLang="ko-KR" sz="1800" dirty="0"/>
                  <a:t>BPM1</a:t>
                </a:r>
                <a:endParaRPr lang="ko-KR" altLang="en-US" sz="1800" dirty="0"/>
              </a:p>
            </p:txBody>
          </p:sp>
        </mc:Choice>
        <mc:Fallback>
          <p:sp>
            <p:nvSpPr>
              <p:cNvPr id="22" name="TextBox 21">
                <a:extLst>
                  <a:ext uri="{FF2B5EF4-FFF2-40B4-BE49-F238E27FC236}">
                    <a16:creationId xmlns:a16="http://schemas.microsoft.com/office/drawing/2014/main" id="{DA266205-656D-0310-2D28-1E8265C1F72F}"/>
                  </a:ext>
                </a:extLst>
              </p:cNvPr>
              <p:cNvSpPr txBox="1">
                <a:spLocks noRot="1" noChangeAspect="1" noMove="1" noResize="1" noEditPoints="1" noAdjustHandles="1" noChangeArrowheads="1" noChangeShapeType="1" noTextEdit="1"/>
              </p:cNvSpPr>
              <p:nvPr/>
            </p:nvSpPr>
            <p:spPr>
              <a:xfrm>
                <a:off x="10060267" y="6957176"/>
                <a:ext cx="628377" cy="553998"/>
              </a:xfrm>
              <a:prstGeom prst="rect">
                <a:avLst/>
              </a:prstGeom>
              <a:blipFill>
                <a:blip r:embed="rId7"/>
                <a:stretch>
                  <a:fillRect l="-22330" r="-22330" b="-25275"/>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2B230B5B-6055-C9B3-BD12-FCCA3D93E96E}"/>
                  </a:ext>
                </a:extLst>
              </p:cNvPr>
              <p:cNvSpPr txBox="1"/>
              <p:nvPr/>
            </p:nvSpPr>
            <p:spPr>
              <a:xfrm>
                <a:off x="10843723" y="6983738"/>
                <a:ext cx="628377"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𝑈</m:t>
                          </m:r>
                        </m:e>
                        <m:sub>
                          <m:r>
                            <a:rPr lang="en-US" altLang="ko-KR" sz="1800" b="0" i="1" smtClean="0">
                              <a:latin typeface="Cambria Math" panose="02040503050406030204" pitchFamily="18" charset="0"/>
                            </a:rPr>
                            <m:t>2</m:t>
                          </m:r>
                        </m:sub>
                      </m:sSub>
                    </m:oMath>
                  </m:oMathPara>
                </a14:m>
                <a:endParaRPr lang="en-US" altLang="ko-KR" sz="1800" b="0" dirty="0"/>
              </a:p>
              <a:p>
                <a:r>
                  <a:rPr lang="en-US" altLang="ko-KR" sz="1800" dirty="0"/>
                  <a:t>BPM2</a:t>
                </a:r>
                <a:endParaRPr lang="ko-KR" altLang="en-US" sz="1800" dirty="0"/>
              </a:p>
            </p:txBody>
          </p:sp>
        </mc:Choice>
        <mc:Fallback>
          <p:sp>
            <p:nvSpPr>
              <p:cNvPr id="23" name="TextBox 22">
                <a:extLst>
                  <a:ext uri="{FF2B5EF4-FFF2-40B4-BE49-F238E27FC236}">
                    <a16:creationId xmlns:a16="http://schemas.microsoft.com/office/drawing/2014/main" id="{2B230B5B-6055-C9B3-BD12-FCCA3D93E96E}"/>
                  </a:ext>
                </a:extLst>
              </p:cNvPr>
              <p:cNvSpPr txBox="1">
                <a:spLocks noRot="1" noChangeAspect="1" noMove="1" noResize="1" noEditPoints="1" noAdjustHandles="1" noChangeArrowheads="1" noChangeShapeType="1" noTextEdit="1"/>
              </p:cNvSpPr>
              <p:nvPr/>
            </p:nvSpPr>
            <p:spPr>
              <a:xfrm>
                <a:off x="10843723" y="6983738"/>
                <a:ext cx="628377" cy="553998"/>
              </a:xfrm>
              <a:prstGeom prst="rect">
                <a:avLst/>
              </a:prstGeom>
              <a:blipFill>
                <a:blip r:embed="rId8"/>
                <a:stretch>
                  <a:fillRect l="-23301" r="-21359" b="-24176"/>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A9A34C44-484E-F749-019E-634EC2625091}"/>
                  </a:ext>
                </a:extLst>
              </p:cNvPr>
              <p:cNvSpPr txBox="1"/>
              <p:nvPr/>
            </p:nvSpPr>
            <p:spPr>
              <a:xfrm>
                <a:off x="11610136" y="6983738"/>
                <a:ext cx="628377"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𝑈</m:t>
                          </m:r>
                        </m:e>
                        <m:sub>
                          <m:r>
                            <a:rPr lang="en-US" altLang="ko-KR" sz="1800" b="0" i="1" smtClean="0">
                              <a:latin typeface="Cambria Math" panose="02040503050406030204" pitchFamily="18" charset="0"/>
                            </a:rPr>
                            <m:t>3</m:t>
                          </m:r>
                        </m:sub>
                      </m:sSub>
                    </m:oMath>
                  </m:oMathPara>
                </a14:m>
                <a:endParaRPr lang="en-US" altLang="ko-KR" sz="1800" b="0" dirty="0"/>
              </a:p>
              <a:p>
                <a:r>
                  <a:rPr lang="en-US" altLang="ko-KR" sz="1800" dirty="0"/>
                  <a:t>BPM3</a:t>
                </a:r>
                <a:endParaRPr lang="ko-KR" altLang="en-US" sz="1800" dirty="0"/>
              </a:p>
            </p:txBody>
          </p:sp>
        </mc:Choice>
        <mc:Fallback>
          <p:sp>
            <p:nvSpPr>
              <p:cNvPr id="24" name="TextBox 23">
                <a:extLst>
                  <a:ext uri="{FF2B5EF4-FFF2-40B4-BE49-F238E27FC236}">
                    <a16:creationId xmlns:a16="http://schemas.microsoft.com/office/drawing/2014/main" id="{A9A34C44-484E-F749-019E-634EC2625091}"/>
                  </a:ext>
                </a:extLst>
              </p:cNvPr>
              <p:cNvSpPr txBox="1">
                <a:spLocks noRot="1" noChangeAspect="1" noMove="1" noResize="1" noEditPoints="1" noAdjustHandles="1" noChangeArrowheads="1" noChangeShapeType="1" noTextEdit="1"/>
              </p:cNvSpPr>
              <p:nvPr/>
            </p:nvSpPr>
            <p:spPr>
              <a:xfrm>
                <a:off x="11610136" y="6983738"/>
                <a:ext cx="628377" cy="553998"/>
              </a:xfrm>
              <a:prstGeom prst="rect">
                <a:avLst/>
              </a:prstGeom>
              <a:blipFill>
                <a:blip r:embed="rId9"/>
                <a:stretch>
                  <a:fillRect l="-23301" r="-21359" b="-24176"/>
                </a:stretch>
              </a:blipFill>
            </p:spPr>
            <p:txBody>
              <a:bodyPr/>
              <a:lstStyle/>
              <a:p>
                <a:r>
                  <a:rPr lang="ko-KR" altLang="en-US">
                    <a:noFill/>
                  </a:rPr>
                  <a:t> </a:t>
                </a:r>
              </a:p>
            </p:txBody>
          </p:sp>
        </mc:Fallback>
      </mc:AlternateContent>
      <p:sp>
        <p:nvSpPr>
          <p:cNvPr id="25" name="사각형: 둥근 모서리 24">
            <a:extLst>
              <a:ext uri="{FF2B5EF4-FFF2-40B4-BE49-F238E27FC236}">
                <a16:creationId xmlns:a16="http://schemas.microsoft.com/office/drawing/2014/main" id="{D49C8B03-F663-A120-69D6-F56B945C654B}"/>
              </a:ext>
            </a:extLst>
          </p:cNvPr>
          <p:cNvSpPr/>
          <p:nvPr/>
        </p:nvSpPr>
        <p:spPr>
          <a:xfrm>
            <a:off x="12807087" y="5447980"/>
            <a:ext cx="407964" cy="144373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36D123C1-0E1E-690B-8620-9571BF54B3D3}"/>
                  </a:ext>
                </a:extLst>
              </p:cNvPr>
              <p:cNvSpPr txBox="1"/>
              <p:nvPr/>
            </p:nvSpPr>
            <p:spPr>
              <a:xfrm>
                <a:off x="12727791" y="6983738"/>
                <a:ext cx="884858"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𝑁</m:t>
                          </m:r>
                        </m:e>
                        <m:sub>
                          <m:r>
                            <a:rPr lang="en-US" altLang="ko-KR" sz="1800" b="0" i="1" smtClean="0">
                              <a:latin typeface="Cambria Math" panose="02040503050406030204" pitchFamily="18" charset="0"/>
                            </a:rPr>
                            <m:t>180</m:t>
                          </m:r>
                        </m:sub>
                      </m:sSub>
                    </m:oMath>
                  </m:oMathPara>
                </a14:m>
                <a:endParaRPr lang="en-US" altLang="ko-KR" sz="1800" b="0" dirty="0"/>
              </a:p>
              <a:p>
                <a:r>
                  <a:rPr lang="en-US" altLang="ko-KR" sz="1800" dirty="0"/>
                  <a:t>BPM180</a:t>
                </a:r>
                <a:endParaRPr lang="ko-KR" altLang="en-US" sz="1800" dirty="0"/>
              </a:p>
            </p:txBody>
          </p:sp>
        </mc:Choice>
        <mc:Fallback>
          <p:sp>
            <p:nvSpPr>
              <p:cNvPr id="26" name="TextBox 25">
                <a:extLst>
                  <a:ext uri="{FF2B5EF4-FFF2-40B4-BE49-F238E27FC236}">
                    <a16:creationId xmlns:a16="http://schemas.microsoft.com/office/drawing/2014/main" id="{36D123C1-0E1E-690B-8620-9571BF54B3D3}"/>
                  </a:ext>
                </a:extLst>
              </p:cNvPr>
              <p:cNvSpPr txBox="1">
                <a:spLocks noRot="1" noChangeAspect="1" noMove="1" noResize="1" noEditPoints="1" noAdjustHandles="1" noChangeArrowheads="1" noChangeShapeType="1" noTextEdit="1"/>
              </p:cNvSpPr>
              <p:nvPr/>
            </p:nvSpPr>
            <p:spPr>
              <a:xfrm>
                <a:off x="12727791" y="6983738"/>
                <a:ext cx="884858" cy="553998"/>
              </a:xfrm>
              <a:prstGeom prst="rect">
                <a:avLst/>
              </a:prstGeom>
              <a:blipFill>
                <a:blip r:embed="rId10"/>
                <a:stretch>
                  <a:fillRect l="-16552" r="-15172" b="-24176"/>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EB1FA8EF-1A85-9F6C-330A-5711207B5460}"/>
                  </a:ext>
                </a:extLst>
              </p:cNvPr>
              <p:cNvSpPr txBox="1"/>
              <p:nvPr/>
            </p:nvSpPr>
            <p:spPr>
              <a:xfrm>
                <a:off x="12341640" y="5943576"/>
                <a:ext cx="26129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ko-KR" altLang="en-US" sz="1800" i="1" smtClean="0">
                          <a:latin typeface="Cambria Math" panose="02040503050406030204" pitchFamily="18" charset="0"/>
                        </a:rPr>
                        <m:t>⋯</m:t>
                      </m:r>
                    </m:oMath>
                  </m:oMathPara>
                </a14:m>
                <a:endParaRPr lang="ko-KR" altLang="en-US" sz="1800" dirty="0"/>
              </a:p>
            </p:txBody>
          </p:sp>
        </mc:Choice>
        <mc:Fallback>
          <p:sp>
            <p:nvSpPr>
              <p:cNvPr id="27" name="TextBox 26">
                <a:extLst>
                  <a:ext uri="{FF2B5EF4-FFF2-40B4-BE49-F238E27FC236}">
                    <a16:creationId xmlns:a16="http://schemas.microsoft.com/office/drawing/2014/main" id="{EB1FA8EF-1A85-9F6C-330A-5711207B5460}"/>
                  </a:ext>
                </a:extLst>
              </p:cNvPr>
              <p:cNvSpPr txBox="1">
                <a:spLocks noRot="1" noChangeAspect="1" noMove="1" noResize="1" noEditPoints="1" noAdjustHandles="1" noChangeArrowheads="1" noChangeShapeType="1" noTextEdit="1"/>
              </p:cNvSpPr>
              <p:nvPr/>
            </p:nvSpPr>
            <p:spPr>
              <a:xfrm>
                <a:off x="12341640" y="5943576"/>
                <a:ext cx="261290" cy="276999"/>
              </a:xfrm>
              <a:prstGeom prst="rect">
                <a:avLst/>
              </a:prstGeom>
              <a:blipFill>
                <a:blip r:embed="rId11"/>
                <a:stretch>
                  <a:fillRect l="-4762" r="-7143"/>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606D6473-CCA3-5A41-91B7-DA12456FB401}"/>
                  </a:ext>
                </a:extLst>
              </p:cNvPr>
              <p:cNvSpPr txBox="1"/>
              <p:nvPr/>
            </p:nvSpPr>
            <p:spPr>
              <a:xfrm>
                <a:off x="12376549" y="7122237"/>
                <a:ext cx="26129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ko-KR" altLang="en-US" sz="1800" i="1" smtClean="0">
                          <a:latin typeface="Cambria Math" panose="02040503050406030204" pitchFamily="18" charset="0"/>
                        </a:rPr>
                        <m:t>⋯</m:t>
                      </m:r>
                    </m:oMath>
                  </m:oMathPara>
                </a14:m>
                <a:endParaRPr lang="ko-KR" altLang="en-US" sz="1800" dirty="0"/>
              </a:p>
            </p:txBody>
          </p:sp>
        </mc:Choice>
        <mc:Fallback>
          <p:sp>
            <p:nvSpPr>
              <p:cNvPr id="28" name="TextBox 27">
                <a:extLst>
                  <a:ext uri="{FF2B5EF4-FFF2-40B4-BE49-F238E27FC236}">
                    <a16:creationId xmlns:a16="http://schemas.microsoft.com/office/drawing/2014/main" id="{606D6473-CCA3-5A41-91B7-DA12456FB401}"/>
                  </a:ext>
                </a:extLst>
              </p:cNvPr>
              <p:cNvSpPr txBox="1">
                <a:spLocks noRot="1" noChangeAspect="1" noMove="1" noResize="1" noEditPoints="1" noAdjustHandles="1" noChangeArrowheads="1" noChangeShapeType="1" noTextEdit="1"/>
              </p:cNvSpPr>
              <p:nvPr/>
            </p:nvSpPr>
            <p:spPr>
              <a:xfrm>
                <a:off x="12376549" y="7122237"/>
                <a:ext cx="261290" cy="276999"/>
              </a:xfrm>
              <a:prstGeom prst="rect">
                <a:avLst/>
              </a:prstGeom>
              <a:blipFill>
                <a:blip r:embed="rId12"/>
                <a:stretch>
                  <a:fillRect l="-4651" r="-465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85229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5BC099C5-3950-ECA7-6B64-D80EB521F8B6}"/>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9DEC3CC1-DB1E-250F-C3F3-DC8F58FF6B12}"/>
              </a:ext>
            </a:extLst>
          </p:cNvPr>
          <p:cNvSpPr/>
          <p:nvPr/>
        </p:nvSpPr>
        <p:spPr>
          <a:xfrm>
            <a:off x="626973" y="870693"/>
            <a:ext cx="6492784"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altLang="ko-KR" sz="3200" b="1" dirty="0">
                <a:solidFill>
                  <a:schemeClr val="dk2"/>
                </a:solidFill>
                <a:latin typeface="Calibri"/>
                <a:ea typeface="Calibri"/>
                <a:cs typeface="Calibri"/>
                <a:sym typeface="Calibri"/>
              </a:rPr>
              <a:t>Commissioning Result</a:t>
            </a:r>
          </a:p>
        </p:txBody>
      </p:sp>
      <p:grpSp>
        <p:nvGrpSpPr>
          <p:cNvPr id="182" name="Google Shape;182;p5">
            <a:extLst>
              <a:ext uri="{FF2B5EF4-FFF2-40B4-BE49-F238E27FC236}">
                <a16:creationId xmlns:a16="http://schemas.microsoft.com/office/drawing/2014/main" id="{F466B78D-0B0D-D63C-4BAF-BF7773202B7F}"/>
              </a:ext>
            </a:extLst>
          </p:cNvPr>
          <p:cNvGrpSpPr/>
          <p:nvPr/>
        </p:nvGrpSpPr>
        <p:grpSpPr>
          <a:xfrm>
            <a:off x="626976" y="2"/>
            <a:ext cx="7830913" cy="479176"/>
            <a:chOff x="626973" y="0"/>
            <a:chExt cx="7830913" cy="479180"/>
          </a:xfrm>
        </p:grpSpPr>
        <p:sp>
          <p:nvSpPr>
            <p:cNvPr id="183" name="Google Shape;183;p5">
              <a:extLst>
                <a:ext uri="{FF2B5EF4-FFF2-40B4-BE49-F238E27FC236}">
                  <a16:creationId xmlns:a16="http://schemas.microsoft.com/office/drawing/2014/main" id="{304BEE5A-3B16-5983-071D-F9A894B646DF}"/>
                </a:ext>
              </a:extLst>
            </p:cNvPr>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sp>
          <p:nvSpPr>
            <p:cNvPr id="184" name="Google Shape;184;p5">
              <a:extLst>
                <a:ext uri="{FF2B5EF4-FFF2-40B4-BE49-F238E27FC236}">
                  <a16:creationId xmlns:a16="http://schemas.microsoft.com/office/drawing/2014/main" id="{6572F4BE-312B-675F-8DDF-5D2A46C8C000}"/>
                </a:ext>
              </a:extLst>
            </p:cNvPr>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grpSp>
        <p:nvGrpSpPr>
          <p:cNvPr id="185" name="Google Shape;185;p5">
            <a:extLst>
              <a:ext uri="{FF2B5EF4-FFF2-40B4-BE49-F238E27FC236}">
                <a16:creationId xmlns:a16="http://schemas.microsoft.com/office/drawing/2014/main" id="{07284630-69E5-7471-8F28-2E2615192242}"/>
              </a:ext>
            </a:extLst>
          </p:cNvPr>
          <p:cNvGrpSpPr/>
          <p:nvPr/>
        </p:nvGrpSpPr>
        <p:grpSpPr>
          <a:xfrm>
            <a:off x="4" y="7996260"/>
            <a:ext cx="15236823" cy="574656"/>
            <a:chOff x="1" y="7996258"/>
            <a:chExt cx="15236824" cy="574655"/>
          </a:xfrm>
        </p:grpSpPr>
        <p:grpSp>
          <p:nvGrpSpPr>
            <p:cNvPr id="186" name="Google Shape;186;p5">
              <a:extLst>
                <a:ext uri="{FF2B5EF4-FFF2-40B4-BE49-F238E27FC236}">
                  <a16:creationId xmlns:a16="http://schemas.microsoft.com/office/drawing/2014/main" id="{ED7970AB-D91D-13E0-1BF0-B397CC09CF18}"/>
                </a:ext>
              </a:extLst>
            </p:cNvPr>
            <p:cNvGrpSpPr/>
            <p:nvPr/>
          </p:nvGrpSpPr>
          <p:grpSpPr>
            <a:xfrm>
              <a:off x="1" y="7996258"/>
              <a:ext cx="15236824" cy="574655"/>
              <a:chOff x="1" y="7996258"/>
              <a:chExt cx="15236824" cy="574655"/>
            </a:xfrm>
          </p:grpSpPr>
          <p:sp>
            <p:nvSpPr>
              <p:cNvPr id="187" name="Google Shape;187;p5">
                <a:extLst>
                  <a:ext uri="{FF2B5EF4-FFF2-40B4-BE49-F238E27FC236}">
                    <a16:creationId xmlns:a16="http://schemas.microsoft.com/office/drawing/2014/main" id="{41307F52-7277-BD8A-FE99-9390D78481CB}"/>
                  </a:ext>
                </a:extLst>
              </p:cNvPr>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188" name="Google Shape;188;p5">
                <a:extLst>
                  <a:ext uri="{FF2B5EF4-FFF2-40B4-BE49-F238E27FC236}">
                    <a16:creationId xmlns:a16="http://schemas.microsoft.com/office/drawing/2014/main" id="{AE113084-E97C-D4D6-DCB3-6C0B5F7F8D08}"/>
                  </a:ext>
                </a:extLst>
              </p:cNvPr>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89" name="Google Shape;189;p5">
              <a:extLst>
                <a:ext uri="{FF2B5EF4-FFF2-40B4-BE49-F238E27FC236}">
                  <a16:creationId xmlns:a16="http://schemas.microsoft.com/office/drawing/2014/main" id="{1A61B50D-3575-3CA1-3B96-121DDA770248}"/>
                </a:ext>
              </a:extLst>
            </p:cNvPr>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dirty="0">
                  <a:solidFill>
                    <a:schemeClr val="dk1"/>
                  </a:solidFill>
                  <a:latin typeface="Calibri"/>
                  <a:ea typeface="Calibri"/>
                  <a:cs typeface="Calibri"/>
                  <a:sym typeface="Calibri"/>
                </a:rPr>
                <a:t>11</a:t>
              </a:r>
              <a:endParaRPr sz="1600" b="1" dirty="0">
                <a:solidFill>
                  <a:schemeClr val="dk1"/>
                </a:solidFill>
                <a:latin typeface="Calibri"/>
                <a:ea typeface="Calibri"/>
                <a:cs typeface="Calibri"/>
                <a:sym typeface="Calibri"/>
              </a:endParaRPr>
            </a:p>
          </p:txBody>
        </p:sp>
      </p:grpSp>
      <p:sp>
        <p:nvSpPr>
          <p:cNvPr id="6" name="TextBox 5">
            <a:extLst>
              <a:ext uri="{FF2B5EF4-FFF2-40B4-BE49-F238E27FC236}">
                <a16:creationId xmlns:a16="http://schemas.microsoft.com/office/drawing/2014/main" id="{2844CB2F-EFA6-D9C3-D5A3-47B444C88E94}"/>
              </a:ext>
            </a:extLst>
          </p:cNvPr>
          <p:cNvSpPr txBox="1"/>
          <p:nvPr/>
        </p:nvSpPr>
        <p:spPr>
          <a:xfrm>
            <a:off x="1190396" y="1730309"/>
            <a:ext cx="10221316" cy="118494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ko-KR" sz="1800" dirty="0"/>
              <a:t>Beam Stability Achievement</a:t>
            </a:r>
            <a:endParaRPr lang="en-US" altLang="ko-KR" sz="1600" dirty="0"/>
          </a:p>
          <a:p>
            <a:pPr marL="720000" indent="-285750">
              <a:lnSpc>
                <a:spcPct val="150000"/>
              </a:lnSpc>
              <a:buFont typeface="Wingdings" panose="05000000000000000000" pitchFamily="2" charset="2"/>
              <a:buChar char="ü"/>
            </a:pPr>
            <a:r>
              <a:rPr lang="en-US" altLang="ko-KR" sz="1600" dirty="0">
                <a:solidFill>
                  <a:schemeClr val="tx1"/>
                </a:solidFill>
              </a:rPr>
              <a:t>RMS motion</a:t>
            </a:r>
            <a:endParaRPr lang="en-US" altLang="ko-KR" sz="1600" dirty="0"/>
          </a:p>
          <a:p>
            <a:endParaRPr lang="en-US" altLang="ko-KR" sz="2000" dirty="0"/>
          </a:p>
        </p:txBody>
      </p:sp>
      <p:pic>
        <p:nvPicPr>
          <p:cNvPr id="3" name="그림 2">
            <a:extLst>
              <a:ext uri="{FF2B5EF4-FFF2-40B4-BE49-F238E27FC236}">
                <a16:creationId xmlns:a16="http://schemas.microsoft.com/office/drawing/2014/main" id="{88854F4C-FDBE-04B0-35C0-41DE473DA2AD}"/>
              </a:ext>
            </a:extLst>
          </p:cNvPr>
          <p:cNvPicPr>
            <a:picLocks noChangeAspect="1"/>
          </p:cNvPicPr>
          <p:nvPr/>
        </p:nvPicPr>
        <p:blipFill>
          <a:blip r:embed="rId4"/>
          <a:stretch>
            <a:fillRect/>
          </a:stretch>
        </p:blipFill>
        <p:spPr>
          <a:xfrm>
            <a:off x="626973" y="3175202"/>
            <a:ext cx="6991439" cy="4678938"/>
          </a:xfrm>
          <a:prstGeom prst="rect">
            <a:avLst/>
          </a:prstGeom>
        </p:spPr>
      </p:pic>
      <p:pic>
        <p:nvPicPr>
          <p:cNvPr id="13" name="그림 12">
            <a:extLst>
              <a:ext uri="{FF2B5EF4-FFF2-40B4-BE49-F238E27FC236}">
                <a16:creationId xmlns:a16="http://schemas.microsoft.com/office/drawing/2014/main" id="{71FAD443-CBA0-AFDA-FD13-AE5BCE3990AF}"/>
              </a:ext>
            </a:extLst>
          </p:cNvPr>
          <p:cNvPicPr>
            <a:picLocks noChangeAspect="1"/>
          </p:cNvPicPr>
          <p:nvPr/>
        </p:nvPicPr>
        <p:blipFill>
          <a:blip r:embed="rId5"/>
          <a:stretch>
            <a:fillRect/>
          </a:stretch>
        </p:blipFill>
        <p:spPr>
          <a:xfrm>
            <a:off x="8467098" y="789293"/>
            <a:ext cx="5630061" cy="6992326"/>
          </a:xfrm>
          <a:prstGeom prst="rect">
            <a:avLst/>
          </a:prstGeom>
        </p:spPr>
      </p:pic>
    </p:spTree>
    <p:extLst>
      <p:ext uri="{BB962C8B-B14F-4D97-AF65-F5344CB8AC3E}">
        <p14:creationId xmlns:p14="http://schemas.microsoft.com/office/powerpoint/2010/main" val="372869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3D5AD31E-50FC-11E8-BF0B-98F19CA729C4}"/>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6B9544BF-6BC9-A5A0-77E9-AACB058070DB}"/>
              </a:ext>
            </a:extLst>
          </p:cNvPr>
          <p:cNvSpPr/>
          <p:nvPr/>
        </p:nvSpPr>
        <p:spPr>
          <a:xfrm>
            <a:off x="626973" y="870693"/>
            <a:ext cx="6492784"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altLang="ko-KR" sz="3200" b="1" dirty="0">
                <a:solidFill>
                  <a:schemeClr val="dk2"/>
                </a:solidFill>
                <a:latin typeface="Calibri"/>
                <a:ea typeface="Calibri"/>
                <a:cs typeface="Calibri"/>
                <a:sym typeface="Calibri"/>
              </a:rPr>
              <a:t>Commissioning Result</a:t>
            </a:r>
          </a:p>
        </p:txBody>
      </p:sp>
      <p:grpSp>
        <p:nvGrpSpPr>
          <p:cNvPr id="182" name="Google Shape;182;p5">
            <a:extLst>
              <a:ext uri="{FF2B5EF4-FFF2-40B4-BE49-F238E27FC236}">
                <a16:creationId xmlns:a16="http://schemas.microsoft.com/office/drawing/2014/main" id="{99F7AD4F-2F85-8BF5-9A12-A71A504D7B55}"/>
              </a:ext>
            </a:extLst>
          </p:cNvPr>
          <p:cNvGrpSpPr/>
          <p:nvPr/>
        </p:nvGrpSpPr>
        <p:grpSpPr>
          <a:xfrm>
            <a:off x="626976" y="2"/>
            <a:ext cx="7830913" cy="479176"/>
            <a:chOff x="626973" y="0"/>
            <a:chExt cx="7830913" cy="479180"/>
          </a:xfrm>
        </p:grpSpPr>
        <p:sp>
          <p:nvSpPr>
            <p:cNvPr id="183" name="Google Shape;183;p5">
              <a:extLst>
                <a:ext uri="{FF2B5EF4-FFF2-40B4-BE49-F238E27FC236}">
                  <a16:creationId xmlns:a16="http://schemas.microsoft.com/office/drawing/2014/main" id="{1E229C67-C4F1-A534-4F1D-5B4BE476131A}"/>
                </a:ext>
              </a:extLst>
            </p:cNvPr>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sp>
          <p:nvSpPr>
            <p:cNvPr id="184" name="Google Shape;184;p5">
              <a:extLst>
                <a:ext uri="{FF2B5EF4-FFF2-40B4-BE49-F238E27FC236}">
                  <a16:creationId xmlns:a16="http://schemas.microsoft.com/office/drawing/2014/main" id="{9305D00D-54C7-A7FA-2CE4-3680AF0A6867}"/>
                </a:ext>
              </a:extLst>
            </p:cNvPr>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grpSp>
        <p:nvGrpSpPr>
          <p:cNvPr id="185" name="Google Shape;185;p5">
            <a:extLst>
              <a:ext uri="{FF2B5EF4-FFF2-40B4-BE49-F238E27FC236}">
                <a16:creationId xmlns:a16="http://schemas.microsoft.com/office/drawing/2014/main" id="{D48E8663-F952-C7A6-3346-64628F9CFFEE}"/>
              </a:ext>
            </a:extLst>
          </p:cNvPr>
          <p:cNvGrpSpPr/>
          <p:nvPr/>
        </p:nvGrpSpPr>
        <p:grpSpPr>
          <a:xfrm>
            <a:off x="4" y="7996260"/>
            <a:ext cx="15236823" cy="574656"/>
            <a:chOff x="1" y="7996258"/>
            <a:chExt cx="15236824" cy="574655"/>
          </a:xfrm>
        </p:grpSpPr>
        <p:grpSp>
          <p:nvGrpSpPr>
            <p:cNvPr id="186" name="Google Shape;186;p5">
              <a:extLst>
                <a:ext uri="{FF2B5EF4-FFF2-40B4-BE49-F238E27FC236}">
                  <a16:creationId xmlns:a16="http://schemas.microsoft.com/office/drawing/2014/main" id="{848F65FA-6AD8-93AD-8490-57101C6AF6EB}"/>
                </a:ext>
              </a:extLst>
            </p:cNvPr>
            <p:cNvGrpSpPr/>
            <p:nvPr/>
          </p:nvGrpSpPr>
          <p:grpSpPr>
            <a:xfrm>
              <a:off x="1" y="7996258"/>
              <a:ext cx="15236824" cy="574655"/>
              <a:chOff x="1" y="7996258"/>
              <a:chExt cx="15236824" cy="574655"/>
            </a:xfrm>
          </p:grpSpPr>
          <p:sp>
            <p:nvSpPr>
              <p:cNvPr id="187" name="Google Shape;187;p5">
                <a:extLst>
                  <a:ext uri="{FF2B5EF4-FFF2-40B4-BE49-F238E27FC236}">
                    <a16:creationId xmlns:a16="http://schemas.microsoft.com/office/drawing/2014/main" id="{BFDBD76B-0473-AAFB-5BBC-BB3F1F19320D}"/>
                  </a:ext>
                </a:extLst>
              </p:cNvPr>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188" name="Google Shape;188;p5">
                <a:extLst>
                  <a:ext uri="{FF2B5EF4-FFF2-40B4-BE49-F238E27FC236}">
                    <a16:creationId xmlns:a16="http://schemas.microsoft.com/office/drawing/2014/main" id="{A1BACBB9-E2F5-7A85-1C50-D6AC27BBC670}"/>
                  </a:ext>
                </a:extLst>
              </p:cNvPr>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89" name="Google Shape;189;p5">
              <a:extLst>
                <a:ext uri="{FF2B5EF4-FFF2-40B4-BE49-F238E27FC236}">
                  <a16:creationId xmlns:a16="http://schemas.microsoft.com/office/drawing/2014/main" id="{97A7C8AD-9FFC-36E1-2446-D6879A5FA93F}"/>
                </a:ext>
              </a:extLst>
            </p:cNvPr>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dirty="0">
                  <a:solidFill>
                    <a:schemeClr val="dk1"/>
                  </a:solidFill>
                  <a:latin typeface="Calibri"/>
                  <a:ea typeface="Calibri"/>
                  <a:cs typeface="Calibri"/>
                  <a:sym typeface="Calibri"/>
                </a:rPr>
                <a:t>12</a:t>
              </a:r>
              <a:endParaRPr sz="1600" b="1" dirty="0">
                <a:solidFill>
                  <a:schemeClr val="dk1"/>
                </a:solidFill>
                <a:latin typeface="Calibri"/>
                <a:ea typeface="Calibri"/>
                <a:cs typeface="Calibri"/>
                <a:sym typeface="Calibri"/>
              </a:endParaRPr>
            </a:p>
          </p:txBody>
        </p:sp>
      </p:grpSp>
      <p:sp>
        <p:nvSpPr>
          <p:cNvPr id="6" name="TextBox 5">
            <a:extLst>
              <a:ext uri="{FF2B5EF4-FFF2-40B4-BE49-F238E27FC236}">
                <a16:creationId xmlns:a16="http://schemas.microsoft.com/office/drawing/2014/main" id="{C46B91A9-D47F-916C-8F85-D98B6000718B}"/>
              </a:ext>
            </a:extLst>
          </p:cNvPr>
          <p:cNvSpPr txBox="1"/>
          <p:nvPr/>
        </p:nvSpPr>
        <p:spPr>
          <a:xfrm>
            <a:off x="1190396" y="1730309"/>
            <a:ext cx="10221316" cy="118494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ko-KR" sz="1800" dirty="0"/>
              <a:t>Beam Stability Achievement</a:t>
            </a:r>
            <a:endParaRPr lang="en-US" altLang="ko-KR" sz="1600" dirty="0"/>
          </a:p>
          <a:p>
            <a:pPr marL="720000" indent="-285750">
              <a:lnSpc>
                <a:spcPct val="150000"/>
              </a:lnSpc>
              <a:buFont typeface="Wingdings" panose="05000000000000000000" pitchFamily="2" charset="2"/>
              <a:buChar char="ü"/>
            </a:pPr>
            <a:r>
              <a:rPr lang="en-US" altLang="ko-KR" sz="1600" dirty="0">
                <a:solidFill>
                  <a:schemeClr val="tx1"/>
                </a:solidFill>
              </a:rPr>
              <a:t>Injection</a:t>
            </a:r>
            <a:endParaRPr lang="en-US" altLang="ko-KR" sz="1600" dirty="0"/>
          </a:p>
          <a:p>
            <a:endParaRPr lang="en-US" altLang="ko-KR" sz="2000" dirty="0"/>
          </a:p>
        </p:txBody>
      </p:sp>
      <p:pic>
        <p:nvPicPr>
          <p:cNvPr id="3" name="그림 2">
            <a:extLst>
              <a:ext uri="{FF2B5EF4-FFF2-40B4-BE49-F238E27FC236}">
                <a16:creationId xmlns:a16="http://schemas.microsoft.com/office/drawing/2014/main" id="{AF6DB2AB-790B-C310-FE98-333CA21F3052}"/>
              </a:ext>
            </a:extLst>
          </p:cNvPr>
          <p:cNvPicPr>
            <a:picLocks noChangeAspect="1"/>
          </p:cNvPicPr>
          <p:nvPr/>
        </p:nvPicPr>
        <p:blipFill>
          <a:blip r:embed="rId4"/>
          <a:stretch>
            <a:fillRect/>
          </a:stretch>
        </p:blipFill>
        <p:spPr>
          <a:xfrm>
            <a:off x="7618412" y="1094339"/>
            <a:ext cx="6075571" cy="6568184"/>
          </a:xfrm>
          <a:prstGeom prst="rect">
            <a:avLst/>
          </a:prstGeom>
        </p:spPr>
      </p:pic>
    </p:spTree>
    <p:extLst>
      <p:ext uri="{BB962C8B-B14F-4D97-AF65-F5344CB8AC3E}">
        <p14:creationId xmlns:p14="http://schemas.microsoft.com/office/powerpoint/2010/main" val="148839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pic>
        <p:nvPicPr>
          <p:cNvPr id="1165" name="Google Shape;1165;p38"/>
          <p:cNvPicPr preferRelativeResize="0"/>
          <p:nvPr/>
        </p:nvPicPr>
        <p:blipFill rotWithShape="1">
          <a:blip r:embed="rId3">
            <a:alphaModFix/>
          </a:blip>
          <a:srcRect/>
          <a:stretch/>
        </p:blipFill>
        <p:spPr>
          <a:xfrm>
            <a:off x="5838196" y="2813123"/>
            <a:ext cx="385264" cy="396823"/>
          </a:xfrm>
          <a:prstGeom prst="rect">
            <a:avLst/>
          </a:prstGeom>
          <a:noFill/>
          <a:ln>
            <a:noFill/>
          </a:ln>
        </p:spPr>
      </p:pic>
      <p:pic>
        <p:nvPicPr>
          <p:cNvPr id="1166" name="Google Shape;1166;p38"/>
          <p:cNvPicPr preferRelativeResize="0"/>
          <p:nvPr/>
        </p:nvPicPr>
        <p:blipFill rotWithShape="1">
          <a:blip r:embed="rId4">
            <a:alphaModFix/>
          </a:blip>
          <a:srcRect/>
          <a:stretch/>
        </p:blipFill>
        <p:spPr>
          <a:xfrm>
            <a:off x="3455801" y="2822736"/>
            <a:ext cx="350592" cy="377560"/>
          </a:xfrm>
          <a:prstGeom prst="rect">
            <a:avLst/>
          </a:prstGeom>
          <a:noFill/>
          <a:ln>
            <a:noFill/>
          </a:ln>
        </p:spPr>
      </p:pic>
      <p:grpSp>
        <p:nvGrpSpPr>
          <p:cNvPr id="1167" name="Google Shape;1167;p38"/>
          <p:cNvGrpSpPr/>
          <p:nvPr/>
        </p:nvGrpSpPr>
        <p:grpSpPr>
          <a:xfrm>
            <a:off x="4" y="7996260"/>
            <a:ext cx="15236823" cy="574656"/>
            <a:chOff x="1" y="7996258"/>
            <a:chExt cx="15236824" cy="574655"/>
          </a:xfrm>
        </p:grpSpPr>
        <p:sp>
          <p:nvSpPr>
            <p:cNvPr id="1168" name="Google Shape;1168;p38"/>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Gulim"/>
                <a:ea typeface="Gulim"/>
                <a:cs typeface="Gulim"/>
                <a:sym typeface="Gulim"/>
              </a:endParaRPr>
            </a:p>
          </p:txBody>
        </p:sp>
        <p:pic>
          <p:nvPicPr>
            <p:cNvPr id="1169" name="Google Shape;1169;p38"/>
            <p:cNvPicPr preferRelativeResize="0"/>
            <p:nvPr/>
          </p:nvPicPr>
          <p:blipFill rotWithShape="1">
            <a:blip r:embed="rId5">
              <a:alphaModFix/>
            </a:blip>
            <a:srcRect/>
            <a:stretch/>
          </p:blipFill>
          <p:spPr>
            <a:xfrm>
              <a:off x="11564944" y="7996258"/>
              <a:ext cx="3424555" cy="346358"/>
            </a:xfrm>
            <a:prstGeom prst="rect">
              <a:avLst/>
            </a:prstGeom>
            <a:noFill/>
            <a:ln>
              <a:noFill/>
            </a:ln>
          </p:spPr>
        </p:pic>
      </p:grpSp>
      <p:grpSp>
        <p:nvGrpSpPr>
          <p:cNvPr id="1170" name="Google Shape;1170;p38"/>
          <p:cNvGrpSpPr/>
          <p:nvPr/>
        </p:nvGrpSpPr>
        <p:grpSpPr>
          <a:xfrm>
            <a:off x="480513" y="543245"/>
            <a:ext cx="14149893" cy="2026610"/>
            <a:chOff x="480507" y="543243"/>
            <a:chExt cx="14149893" cy="2026610"/>
          </a:xfrm>
        </p:grpSpPr>
        <p:sp>
          <p:nvSpPr>
            <p:cNvPr id="1171" name="Google Shape;1171;p38"/>
            <p:cNvSpPr/>
            <p:nvPr/>
          </p:nvSpPr>
          <p:spPr>
            <a:xfrm>
              <a:off x="480507" y="543243"/>
              <a:ext cx="14149893" cy="2026610"/>
            </a:xfrm>
            <a:prstGeom prst="rect">
              <a:avLst/>
            </a:prstGeom>
            <a:solidFill>
              <a:srgbClr val="DDEAF6">
                <a:alpha val="49803"/>
              </a:srgbClr>
            </a:solidFill>
            <a:ln>
              <a:noFill/>
            </a:ln>
          </p:spPr>
          <p:txBody>
            <a:bodyPr spcFirstLastPara="1" wrap="square" lIns="91426" tIns="45699" rIns="91426" bIns="45699" anchor="ctr" anchorCtr="0">
              <a:noAutofit/>
            </a:bodyPr>
            <a:lstStyle/>
            <a:p>
              <a:endParaRPr sz="2250" b="1">
                <a:solidFill>
                  <a:srgbClr val="1F3864"/>
                </a:solidFill>
                <a:latin typeface="Verdana"/>
                <a:ea typeface="Verdana"/>
                <a:cs typeface="Verdana"/>
                <a:sym typeface="Verdana"/>
              </a:endParaRPr>
            </a:p>
            <a:p>
              <a:endParaRPr sz="2250">
                <a:solidFill>
                  <a:schemeClr val="dk1"/>
                </a:solidFill>
                <a:latin typeface="Verdana"/>
                <a:ea typeface="Verdana"/>
                <a:cs typeface="Verdana"/>
                <a:sym typeface="Verdana"/>
              </a:endParaRPr>
            </a:p>
            <a:p>
              <a:endParaRPr sz="2250">
                <a:solidFill>
                  <a:schemeClr val="dk1"/>
                </a:solidFill>
                <a:latin typeface="Verdana"/>
                <a:ea typeface="Verdana"/>
                <a:cs typeface="Verdana"/>
                <a:sym typeface="Verdana"/>
              </a:endParaRPr>
            </a:p>
            <a:p>
              <a:endParaRPr sz="2250">
                <a:solidFill>
                  <a:schemeClr val="dk1"/>
                </a:solidFill>
                <a:latin typeface="Verdana"/>
                <a:ea typeface="Verdana"/>
                <a:cs typeface="Verdana"/>
                <a:sym typeface="Verdana"/>
              </a:endParaRPr>
            </a:p>
            <a:p>
              <a:endParaRPr sz="2250">
                <a:solidFill>
                  <a:schemeClr val="dk1"/>
                </a:solidFill>
                <a:latin typeface="Verdana"/>
                <a:ea typeface="Verdana"/>
                <a:cs typeface="Verdana"/>
                <a:sym typeface="Verdana"/>
              </a:endParaRPr>
            </a:p>
            <a:p>
              <a:endParaRPr sz="2250">
                <a:solidFill>
                  <a:schemeClr val="dk1"/>
                </a:solidFill>
                <a:latin typeface="Verdana"/>
                <a:ea typeface="Verdana"/>
                <a:cs typeface="Verdana"/>
                <a:sym typeface="Verdana"/>
              </a:endParaRPr>
            </a:p>
          </p:txBody>
        </p:sp>
        <p:sp>
          <p:nvSpPr>
            <p:cNvPr id="1172" name="Google Shape;1172;p38"/>
            <p:cNvSpPr txBox="1"/>
            <p:nvPr/>
          </p:nvSpPr>
          <p:spPr>
            <a:xfrm>
              <a:off x="644896" y="1325715"/>
              <a:ext cx="13869756" cy="769399"/>
            </a:xfrm>
            <a:prstGeom prst="rect">
              <a:avLst/>
            </a:prstGeom>
            <a:noFill/>
            <a:ln>
              <a:noFill/>
            </a:ln>
          </p:spPr>
          <p:txBody>
            <a:bodyPr spcFirstLastPara="1" wrap="square" lIns="91426" tIns="45699" rIns="91426" bIns="45699" anchor="t" anchorCtr="0">
              <a:spAutoFit/>
            </a:bodyPr>
            <a:lstStyle/>
            <a:p>
              <a:pPr algn="ctr"/>
              <a:r>
                <a:rPr lang="en-US" sz="4400" b="1">
                  <a:solidFill>
                    <a:srgbClr val="1F3864"/>
                  </a:solidFill>
                  <a:latin typeface="Calibri"/>
                  <a:ea typeface="Calibri"/>
                  <a:cs typeface="Calibri"/>
                  <a:sym typeface="Calibri"/>
                </a:rPr>
                <a:t>Thank you!</a:t>
              </a:r>
              <a:endParaRPr sz="4400" b="1">
                <a:solidFill>
                  <a:srgbClr val="1F3864"/>
                </a:solidFill>
                <a:latin typeface="Calibri"/>
                <a:ea typeface="Calibri"/>
                <a:cs typeface="Calibri"/>
                <a:sym typeface="Calibri"/>
              </a:endParaRPr>
            </a:p>
          </p:txBody>
        </p:sp>
      </p:grpSp>
      <p:pic>
        <p:nvPicPr>
          <p:cNvPr id="1173" name="Google Shape;1173;p38"/>
          <p:cNvPicPr preferRelativeResize="0"/>
          <p:nvPr/>
        </p:nvPicPr>
        <p:blipFill rotWithShape="1">
          <a:blip r:embed="rId6">
            <a:alphaModFix/>
          </a:blip>
          <a:srcRect/>
          <a:stretch/>
        </p:blipFill>
        <p:spPr>
          <a:xfrm>
            <a:off x="2270589" y="2633918"/>
            <a:ext cx="10581192" cy="5167162"/>
          </a:xfrm>
          <a:prstGeom prst="rect">
            <a:avLst/>
          </a:prstGeom>
          <a:noFill/>
          <a:ln>
            <a:noFill/>
          </a:ln>
        </p:spPr>
      </p:pic>
      <p:grpSp>
        <p:nvGrpSpPr>
          <p:cNvPr id="1174" name="Google Shape;1174;p38"/>
          <p:cNvGrpSpPr/>
          <p:nvPr/>
        </p:nvGrpSpPr>
        <p:grpSpPr>
          <a:xfrm>
            <a:off x="626976" y="2"/>
            <a:ext cx="7830913" cy="479176"/>
            <a:chOff x="626973" y="0"/>
            <a:chExt cx="7830913" cy="479180"/>
          </a:xfrm>
        </p:grpSpPr>
        <p:sp>
          <p:nvSpPr>
            <p:cNvPr id="1175" name="Google Shape;1175;p38"/>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Gulim"/>
                <a:ea typeface="Gulim"/>
                <a:cs typeface="Gulim"/>
                <a:sym typeface="Gulim"/>
              </a:endParaRPr>
            </a:p>
          </p:txBody>
        </p:sp>
        <p:sp>
          <p:nvSpPr>
            <p:cNvPr id="1176" name="Google Shape;1176;p38"/>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FA08C429-44E6-986A-03D4-7F50990781E8}"/>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1A45CAF8-ED6D-0DA6-FE9B-5ED839477D3C}"/>
              </a:ext>
            </a:extLst>
          </p:cNvPr>
          <p:cNvSpPr/>
          <p:nvPr/>
        </p:nvSpPr>
        <p:spPr>
          <a:xfrm>
            <a:off x="626973" y="870693"/>
            <a:ext cx="6492784"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sz="3200" b="1" dirty="0">
                <a:solidFill>
                  <a:schemeClr val="dk2"/>
                </a:solidFill>
                <a:latin typeface="Calibri"/>
                <a:ea typeface="Calibri"/>
                <a:cs typeface="Calibri"/>
                <a:sym typeface="Calibri"/>
              </a:rPr>
              <a:t>Background</a:t>
            </a:r>
            <a:endParaRPr sz="3200" b="1" dirty="0">
              <a:solidFill>
                <a:schemeClr val="dk2"/>
              </a:solidFill>
              <a:latin typeface="Calibri"/>
              <a:ea typeface="Calibri"/>
              <a:cs typeface="Calibri"/>
              <a:sym typeface="Calibri"/>
            </a:endParaRPr>
          </a:p>
        </p:txBody>
      </p:sp>
      <p:grpSp>
        <p:nvGrpSpPr>
          <p:cNvPr id="182" name="Google Shape;182;p5">
            <a:extLst>
              <a:ext uri="{FF2B5EF4-FFF2-40B4-BE49-F238E27FC236}">
                <a16:creationId xmlns:a16="http://schemas.microsoft.com/office/drawing/2014/main" id="{2E10DAC8-277A-E827-C8B3-96340FE74BE2}"/>
              </a:ext>
            </a:extLst>
          </p:cNvPr>
          <p:cNvGrpSpPr/>
          <p:nvPr/>
        </p:nvGrpSpPr>
        <p:grpSpPr>
          <a:xfrm>
            <a:off x="626976" y="2"/>
            <a:ext cx="7830913" cy="479176"/>
            <a:chOff x="626973" y="0"/>
            <a:chExt cx="7830913" cy="479180"/>
          </a:xfrm>
        </p:grpSpPr>
        <p:sp>
          <p:nvSpPr>
            <p:cNvPr id="183" name="Google Shape;183;p5">
              <a:extLst>
                <a:ext uri="{FF2B5EF4-FFF2-40B4-BE49-F238E27FC236}">
                  <a16:creationId xmlns:a16="http://schemas.microsoft.com/office/drawing/2014/main" id="{17C1F9BE-DC6E-C687-33B1-18E6C8CDF411}"/>
                </a:ext>
              </a:extLst>
            </p:cNvPr>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sp>
          <p:nvSpPr>
            <p:cNvPr id="184" name="Google Shape;184;p5">
              <a:extLst>
                <a:ext uri="{FF2B5EF4-FFF2-40B4-BE49-F238E27FC236}">
                  <a16:creationId xmlns:a16="http://schemas.microsoft.com/office/drawing/2014/main" id="{2276F279-F7B5-A177-E780-B01D2C0AC7B7}"/>
                </a:ext>
              </a:extLst>
            </p:cNvPr>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grpSp>
        <p:nvGrpSpPr>
          <p:cNvPr id="185" name="Google Shape;185;p5">
            <a:extLst>
              <a:ext uri="{FF2B5EF4-FFF2-40B4-BE49-F238E27FC236}">
                <a16:creationId xmlns:a16="http://schemas.microsoft.com/office/drawing/2014/main" id="{7A301FC5-6A9F-B19D-0B2D-E2361EA83669}"/>
              </a:ext>
            </a:extLst>
          </p:cNvPr>
          <p:cNvGrpSpPr/>
          <p:nvPr/>
        </p:nvGrpSpPr>
        <p:grpSpPr>
          <a:xfrm>
            <a:off x="4" y="7996260"/>
            <a:ext cx="15236823" cy="574656"/>
            <a:chOff x="1" y="7996258"/>
            <a:chExt cx="15236824" cy="574655"/>
          </a:xfrm>
        </p:grpSpPr>
        <p:grpSp>
          <p:nvGrpSpPr>
            <p:cNvPr id="186" name="Google Shape;186;p5">
              <a:extLst>
                <a:ext uri="{FF2B5EF4-FFF2-40B4-BE49-F238E27FC236}">
                  <a16:creationId xmlns:a16="http://schemas.microsoft.com/office/drawing/2014/main" id="{6C0205AB-C9E9-098B-9512-5020BCECF956}"/>
                </a:ext>
              </a:extLst>
            </p:cNvPr>
            <p:cNvGrpSpPr/>
            <p:nvPr/>
          </p:nvGrpSpPr>
          <p:grpSpPr>
            <a:xfrm>
              <a:off x="1" y="7996258"/>
              <a:ext cx="15236824" cy="574655"/>
              <a:chOff x="1" y="7996258"/>
              <a:chExt cx="15236824" cy="574655"/>
            </a:xfrm>
          </p:grpSpPr>
          <p:sp>
            <p:nvSpPr>
              <p:cNvPr id="187" name="Google Shape;187;p5">
                <a:extLst>
                  <a:ext uri="{FF2B5EF4-FFF2-40B4-BE49-F238E27FC236}">
                    <a16:creationId xmlns:a16="http://schemas.microsoft.com/office/drawing/2014/main" id="{7B9A3900-3482-A513-32F0-07A1C781D957}"/>
                  </a:ext>
                </a:extLst>
              </p:cNvPr>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188" name="Google Shape;188;p5">
                <a:extLst>
                  <a:ext uri="{FF2B5EF4-FFF2-40B4-BE49-F238E27FC236}">
                    <a16:creationId xmlns:a16="http://schemas.microsoft.com/office/drawing/2014/main" id="{65F1CD31-FE75-6EC3-65D1-F5B13B75B78F}"/>
                  </a:ext>
                </a:extLst>
              </p:cNvPr>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89" name="Google Shape;189;p5">
              <a:extLst>
                <a:ext uri="{FF2B5EF4-FFF2-40B4-BE49-F238E27FC236}">
                  <a16:creationId xmlns:a16="http://schemas.microsoft.com/office/drawing/2014/main" id="{82E83D34-8D0D-E1C0-C59B-A99A6E2313BE}"/>
                </a:ext>
              </a:extLst>
            </p:cNvPr>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dirty="0">
                  <a:solidFill>
                    <a:schemeClr val="dk1"/>
                  </a:solidFill>
                  <a:latin typeface="Calibri"/>
                  <a:ea typeface="Calibri"/>
                  <a:cs typeface="Calibri"/>
                  <a:sym typeface="Calibri"/>
                </a:rPr>
                <a:t>4</a:t>
              </a:r>
              <a:endParaRPr sz="1600" b="1" dirty="0">
                <a:solidFill>
                  <a:schemeClr val="dk1"/>
                </a:solidFill>
                <a:latin typeface="Calibri"/>
                <a:ea typeface="Calibri"/>
                <a:cs typeface="Calibri"/>
                <a:sym typeface="Calibri"/>
              </a:endParaRPr>
            </a:p>
          </p:txBody>
        </p:sp>
      </p:grpSp>
      <p:sp>
        <p:nvSpPr>
          <p:cNvPr id="7" name="TextBox 6">
            <a:extLst>
              <a:ext uri="{FF2B5EF4-FFF2-40B4-BE49-F238E27FC236}">
                <a16:creationId xmlns:a16="http://schemas.microsoft.com/office/drawing/2014/main" id="{303F2226-79DC-8B37-DAE8-733D1AF8BE9F}"/>
              </a:ext>
            </a:extLst>
          </p:cNvPr>
          <p:cNvSpPr txBox="1"/>
          <p:nvPr/>
        </p:nvSpPr>
        <p:spPr>
          <a:xfrm>
            <a:off x="818563" y="1515197"/>
            <a:ext cx="7725313" cy="115467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ko-KR" sz="1600" dirty="0"/>
              <a:t>Other</a:t>
            </a:r>
            <a:r>
              <a:rPr lang="ko-KR" altLang="en-US" sz="1600" dirty="0"/>
              <a:t> </a:t>
            </a:r>
            <a:r>
              <a:rPr lang="en-US" altLang="ko-KR" sz="1600" dirty="0"/>
              <a:t>Accelerator</a:t>
            </a:r>
            <a:r>
              <a:rPr lang="ko-KR" altLang="en-US" sz="1600" dirty="0"/>
              <a:t> </a:t>
            </a:r>
            <a:r>
              <a:rPr lang="en-US" altLang="ko-KR" sz="1600" dirty="0"/>
              <a:t>Lab</a:t>
            </a:r>
            <a:r>
              <a:rPr lang="ko-KR" altLang="en-US" sz="1600" dirty="0"/>
              <a:t> </a:t>
            </a:r>
            <a:r>
              <a:rPr lang="en-US" altLang="ko-KR" sz="1600" dirty="0"/>
              <a:t>FOFB</a:t>
            </a:r>
            <a:r>
              <a:rPr lang="ko-KR" altLang="en-US" sz="1600" dirty="0"/>
              <a:t> </a:t>
            </a:r>
            <a:r>
              <a:rPr lang="en-US" altLang="ko-KR" sz="1600" dirty="0"/>
              <a:t>system</a:t>
            </a:r>
          </a:p>
          <a:p>
            <a:pPr marL="540000" indent="-285750">
              <a:lnSpc>
                <a:spcPct val="150000"/>
              </a:lnSpc>
              <a:buFont typeface="Wingdings" panose="05000000000000000000" pitchFamily="2" charset="2"/>
              <a:buChar char="ü"/>
            </a:pPr>
            <a:r>
              <a:rPr lang="en-US" altLang="ko-KR" sz="1600" dirty="0"/>
              <a:t>Each Accelerator has different FOFB system</a:t>
            </a:r>
          </a:p>
          <a:p>
            <a:pPr marL="540000" indent="-285750">
              <a:lnSpc>
                <a:spcPct val="150000"/>
              </a:lnSpc>
              <a:buFont typeface="Wingdings" panose="05000000000000000000" pitchFamily="2" charset="2"/>
              <a:buChar char="ü"/>
            </a:pPr>
            <a:r>
              <a:rPr lang="en-US" altLang="ko-KR" sz="1600" dirty="0"/>
              <a:t>NSLS-II control FOFB to cell by cell (same as KOREA 4GSR)</a:t>
            </a:r>
          </a:p>
        </p:txBody>
      </p:sp>
      <p:grpSp>
        <p:nvGrpSpPr>
          <p:cNvPr id="10" name="그룹 9">
            <a:extLst>
              <a:ext uri="{FF2B5EF4-FFF2-40B4-BE49-F238E27FC236}">
                <a16:creationId xmlns:a16="http://schemas.microsoft.com/office/drawing/2014/main" id="{32AC9AFB-6547-ABBC-097B-F0C0E902F0AF}"/>
              </a:ext>
            </a:extLst>
          </p:cNvPr>
          <p:cNvGrpSpPr/>
          <p:nvPr/>
        </p:nvGrpSpPr>
        <p:grpSpPr>
          <a:xfrm>
            <a:off x="1610215" y="3151042"/>
            <a:ext cx="5111889" cy="4891621"/>
            <a:chOff x="1130960" y="2069585"/>
            <a:chExt cx="5988798" cy="5730744"/>
          </a:xfrm>
        </p:grpSpPr>
        <p:pic>
          <p:nvPicPr>
            <p:cNvPr id="8" name="그림 7" descr="텍스트, 원, 도표이(가) 표시된 사진&#10;&#10;자동 생성된 설명">
              <a:extLst>
                <a:ext uri="{FF2B5EF4-FFF2-40B4-BE49-F238E27FC236}">
                  <a16:creationId xmlns:a16="http://schemas.microsoft.com/office/drawing/2014/main" id="{05DDFC13-5E0D-E74D-1E70-A496D38622D0}"/>
                </a:ext>
              </a:extLst>
            </p:cNvPr>
            <p:cNvPicPr>
              <a:picLocks noChangeAspect="1"/>
            </p:cNvPicPr>
            <p:nvPr/>
          </p:nvPicPr>
          <p:blipFill rotWithShape="1">
            <a:blip r:embed="rId4"/>
            <a:srcRect r="2105" b="2026"/>
            <a:stretch/>
          </p:blipFill>
          <p:spPr>
            <a:xfrm>
              <a:off x="1130960" y="2069585"/>
              <a:ext cx="5988798" cy="5182116"/>
            </a:xfrm>
            <a:prstGeom prst="rect">
              <a:avLst/>
            </a:prstGeom>
          </p:spPr>
        </p:pic>
        <p:sp>
          <p:nvSpPr>
            <p:cNvPr id="9" name="TextBox 8">
              <a:extLst>
                <a:ext uri="{FF2B5EF4-FFF2-40B4-BE49-F238E27FC236}">
                  <a16:creationId xmlns:a16="http://schemas.microsoft.com/office/drawing/2014/main" id="{E0380923-EBD3-FBB8-FC1F-249C3F9AF435}"/>
                </a:ext>
              </a:extLst>
            </p:cNvPr>
            <p:cNvSpPr txBox="1"/>
            <p:nvPr/>
          </p:nvSpPr>
          <p:spPr>
            <a:xfrm>
              <a:off x="3278954" y="7251701"/>
              <a:ext cx="1988065" cy="548628"/>
            </a:xfrm>
            <a:prstGeom prst="rect">
              <a:avLst/>
            </a:prstGeom>
            <a:noFill/>
          </p:spPr>
          <p:txBody>
            <a:bodyPr wrap="square" rtlCol="0">
              <a:spAutoFit/>
            </a:bodyPr>
            <a:lstStyle/>
            <a:p>
              <a:pPr algn="ctr"/>
              <a:r>
                <a:rPr lang="en-US" altLang="ko-KR" dirty="0"/>
                <a:t>NSLS-II FOFB </a:t>
              </a:r>
            </a:p>
            <a:p>
              <a:pPr algn="ctr"/>
              <a:r>
                <a:rPr lang="en-US" altLang="ko-KR" sz="1100" dirty="0"/>
                <a:t>(ICALEPCS 2015)</a:t>
              </a:r>
              <a:endParaRPr lang="ko-KR" altLang="en-US" sz="1100" dirty="0"/>
            </a:p>
          </p:txBody>
        </p:sp>
      </p:grpSp>
      <p:pic>
        <p:nvPicPr>
          <p:cNvPr id="3" name="그림 2">
            <a:extLst>
              <a:ext uri="{FF2B5EF4-FFF2-40B4-BE49-F238E27FC236}">
                <a16:creationId xmlns:a16="http://schemas.microsoft.com/office/drawing/2014/main" id="{E2DBCA84-AA88-65CD-191B-C2557A3F4177}"/>
              </a:ext>
            </a:extLst>
          </p:cNvPr>
          <p:cNvPicPr>
            <a:picLocks noChangeAspect="1"/>
          </p:cNvPicPr>
          <p:nvPr/>
        </p:nvPicPr>
        <p:blipFill>
          <a:blip r:embed="rId5"/>
          <a:stretch>
            <a:fillRect/>
          </a:stretch>
        </p:blipFill>
        <p:spPr>
          <a:xfrm>
            <a:off x="9076243" y="4471729"/>
            <a:ext cx="5433785" cy="3288560"/>
          </a:xfrm>
          <a:prstGeom prst="rect">
            <a:avLst/>
          </a:prstGeom>
        </p:spPr>
      </p:pic>
      <p:sp>
        <p:nvSpPr>
          <p:cNvPr id="4" name="TextBox 3">
            <a:extLst>
              <a:ext uri="{FF2B5EF4-FFF2-40B4-BE49-F238E27FC236}">
                <a16:creationId xmlns:a16="http://schemas.microsoft.com/office/drawing/2014/main" id="{141310C3-F2DE-2855-2496-0269B06B4F28}"/>
              </a:ext>
            </a:extLst>
          </p:cNvPr>
          <p:cNvSpPr txBox="1"/>
          <p:nvPr/>
        </p:nvSpPr>
        <p:spPr>
          <a:xfrm>
            <a:off x="10568650" y="7492593"/>
            <a:ext cx="1909278" cy="477054"/>
          </a:xfrm>
          <a:prstGeom prst="rect">
            <a:avLst/>
          </a:prstGeom>
          <a:noFill/>
        </p:spPr>
        <p:txBody>
          <a:bodyPr wrap="square" rtlCol="0">
            <a:spAutoFit/>
          </a:bodyPr>
          <a:lstStyle/>
          <a:p>
            <a:pPr algn="ctr"/>
            <a:r>
              <a:rPr lang="en-US" altLang="ko-KR" dirty="0"/>
              <a:t>ESRF FOFB</a:t>
            </a:r>
          </a:p>
          <a:p>
            <a:pPr algn="ctr"/>
            <a:r>
              <a:rPr lang="en-US" altLang="ko-KR" sz="1100" dirty="0"/>
              <a:t>(</a:t>
            </a:r>
            <a:r>
              <a:rPr lang="pl-PL" altLang="ko-KR" sz="1100" dirty="0"/>
              <a:t>E. Plouviez JM Koch</a:t>
            </a:r>
            <a:r>
              <a:rPr lang="en-US" altLang="ko-KR" sz="1100" dirty="0"/>
              <a:t> 2011)</a:t>
            </a:r>
            <a:endParaRPr lang="ko-KR" altLang="en-US" sz="1100" dirty="0"/>
          </a:p>
        </p:txBody>
      </p:sp>
      <p:pic>
        <p:nvPicPr>
          <p:cNvPr id="6" name="그림 5">
            <a:extLst>
              <a:ext uri="{FF2B5EF4-FFF2-40B4-BE49-F238E27FC236}">
                <a16:creationId xmlns:a16="http://schemas.microsoft.com/office/drawing/2014/main" id="{691CC4AE-C5D8-2AB5-D740-5EF19BAD28D8}"/>
              </a:ext>
            </a:extLst>
          </p:cNvPr>
          <p:cNvPicPr>
            <a:picLocks noChangeAspect="1"/>
          </p:cNvPicPr>
          <p:nvPr/>
        </p:nvPicPr>
        <p:blipFill>
          <a:blip r:embed="rId6"/>
          <a:stretch>
            <a:fillRect/>
          </a:stretch>
        </p:blipFill>
        <p:spPr>
          <a:xfrm>
            <a:off x="10203844" y="375630"/>
            <a:ext cx="3801693" cy="3537514"/>
          </a:xfrm>
          <a:prstGeom prst="rect">
            <a:avLst/>
          </a:prstGeom>
        </p:spPr>
      </p:pic>
      <p:sp>
        <p:nvSpPr>
          <p:cNvPr id="12" name="TextBox 11">
            <a:extLst>
              <a:ext uri="{FF2B5EF4-FFF2-40B4-BE49-F238E27FC236}">
                <a16:creationId xmlns:a16="http://schemas.microsoft.com/office/drawing/2014/main" id="{402433D2-20DE-BC3A-A731-0FA7C7444A00}"/>
              </a:ext>
            </a:extLst>
          </p:cNvPr>
          <p:cNvSpPr txBox="1"/>
          <p:nvPr/>
        </p:nvSpPr>
        <p:spPr>
          <a:xfrm>
            <a:off x="13277223" y="3438449"/>
            <a:ext cx="1499551" cy="477054"/>
          </a:xfrm>
          <a:prstGeom prst="rect">
            <a:avLst/>
          </a:prstGeom>
          <a:noFill/>
        </p:spPr>
        <p:txBody>
          <a:bodyPr wrap="square" rtlCol="0">
            <a:spAutoFit/>
          </a:bodyPr>
          <a:lstStyle/>
          <a:p>
            <a:pPr algn="ctr"/>
            <a:r>
              <a:rPr lang="en-US" altLang="ko-KR" dirty="0"/>
              <a:t>HEPS FOFB </a:t>
            </a:r>
          </a:p>
          <a:p>
            <a:pPr algn="ctr"/>
            <a:r>
              <a:rPr lang="en-US" altLang="ko-KR" sz="1100" dirty="0"/>
              <a:t>(ICALEPCS 2023)</a:t>
            </a:r>
            <a:endParaRPr lang="ko-KR" altLang="en-US" sz="1100" dirty="0"/>
          </a:p>
        </p:txBody>
      </p:sp>
    </p:spTree>
    <p:extLst>
      <p:ext uri="{BB962C8B-B14F-4D97-AF65-F5344CB8AC3E}">
        <p14:creationId xmlns:p14="http://schemas.microsoft.com/office/powerpoint/2010/main" val="241233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886797EA-5044-4A46-FFF5-349E4C97A551}"/>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65B9911E-6471-A04E-83FF-EAD4E6849953}"/>
              </a:ext>
            </a:extLst>
          </p:cNvPr>
          <p:cNvSpPr/>
          <p:nvPr/>
        </p:nvSpPr>
        <p:spPr>
          <a:xfrm>
            <a:off x="626973" y="870693"/>
            <a:ext cx="6492784"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altLang="ko-KR" sz="3200" b="1" dirty="0">
                <a:solidFill>
                  <a:schemeClr val="dk2"/>
                </a:solidFill>
                <a:latin typeface="Calibri"/>
                <a:ea typeface="Calibri"/>
                <a:cs typeface="Calibri"/>
                <a:sym typeface="Calibri"/>
              </a:rPr>
              <a:t>Compensation in eigenspace</a:t>
            </a:r>
          </a:p>
        </p:txBody>
      </p:sp>
      <p:grpSp>
        <p:nvGrpSpPr>
          <p:cNvPr id="182" name="Google Shape;182;p5">
            <a:extLst>
              <a:ext uri="{FF2B5EF4-FFF2-40B4-BE49-F238E27FC236}">
                <a16:creationId xmlns:a16="http://schemas.microsoft.com/office/drawing/2014/main" id="{0F874D9F-F6F2-520C-995C-F7B2BFBC9B6E}"/>
              </a:ext>
            </a:extLst>
          </p:cNvPr>
          <p:cNvGrpSpPr/>
          <p:nvPr/>
        </p:nvGrpSpPr>
        <p:grpSpPr>
          <a:xfrm>
            <a:off x="626976" y="2"/>
            <a:ext cx="7830913" cy="479176"/>
            <a:chOff x="626973" y="0"/>
            <a:chExt cx="7830913" cy="479180"/>
          </a:xfrm>
        </p:grpSpPr>
        <p:sp>
          <p:nvSpPr>
            <p:cNvPr id="183" name="Google Shape;183;p5">
              <a:extLst>
                <a:ext uri="{FF2B5EF4-FFF2-40B4-BE49-F238E27FC236}">
                  <a16:creationId xmlns:a16="http://schemas.microsoft.com/office/drawing/2014/main" id="{6928527B-3528-85B2-6C81-6FE099E9A5E8}"/>
                </a:ext>
              </a:extLst>
            </p:cNvPr>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sp>
          <p:nvSpPr>
            <p:cNvPr id="184" name="Google Shape;184;p5">
              <a:extLst>
                <a:ext uri="{FF2B5EF4-FFF2-40B4-BE49-F238E27FC236}">
                  <a16:creationId xmlns:a16="http://schemas.microsoft.com/office/drawing/2014/main" id="{2AE10C8F-3D9E-7C62-05AE-73B0D782F6C0}"/>
                </a:ext>
              </a:extLst>
            </p:cNvPr>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grpSp>
        <p:nvGrpSpPr>
          <p:cNvPr id="185" name="Google Shape;185;p5">
            <a:extLst>
              <a:ext uri="{FF2B5EF4-FFF2-40B4-BE49-F238E27FC236}">
                <a16:creationId xmlns:a16="http://schemas.microsoft.com/office/drawing/2014/main" id="{B3D7D2DD-FB39-DCFB-03CF-81B5DC89CD02}"/>
              </a:ext>
            </a:extLst>
          </p:cNvPr>
          <p:cNvGrpSpPr/>
          <p:nvPr/>
        </p:nvGrpSpPr>
        <p:grpSpPr>
          <a:xfrm>
            <a:off x="4" y="7996260"/>
            <a:ext cx="15236823" cy="574656"/>
            <a:chOff x="1" y="7996258"/>
            <a:chExt cx="15236824" cy="574655"/>
          </a:xfrm>
        </p:grpSpPr>
        <p:grpSp>
          <p:nvGrpSpPr>
            <p:cNvPr id="186" name="Google Shape;186;p5">
              <a:extLst>
                <a:ext uri="{FF2B5EF4-FFF2-40B4-BE49-F238E27FC236}">
                  <a16:creationId xmlns:a16="http://schemas.microsoft.com/office/drawing/2014/main" id="{6E6D0E60-5B64-8055-8353-0BF56DF3A6F4}"/>
                </a:ext>
              </a:extLst>
            </p:cNvPr>
            <p:cNvGrpSpPr/>
            <p:nvPr/>
          </p:nvGrpSpPr>
          <p:grpSpPr>
            <a:xfrm>
              <a:off x="1" y="7996258"/>
              <a:ext cx="15236824" cy="574655"/>
              <a:chOff x="1" y="7996258"/>
              <a:chExt cx="15236824" cy="574655"/>
            </a:xfrm>
          </p:grpSpPr>
          <p:sp>
            <p:nvSpPr>
              <p:cNvPr id="187" name="Google Shape;187;p5">
                <a:extLst>
                  <a:ext uri="{FF2B5EF4-FFF2-40B4-BE49-F238E27FC236}">
                    <a16:creationId xmlns:a16="http://schemas.microsoft.com/office/drawing/2014/main" id="{1CB8098C-FE9A-AB0A-7DCD-E5EE084F5E66}"/>
                  </a:ext>
                </a:extLst>
              </p:cNvPr>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188" name="Google Shape;188;p5">
                <a:extLst>
                  <a:ext uri="{FF2B5EF4-FFF2-40B4-BE49-F238E27FC236}">
                    <a16:creationId xmlns:a16="http://schemas.microsoft.com/office/drawing/2014/main" id="{A8A08BCB-773B-2007-6DE4-2469D018D566}"/>
                  </a:ext>
                </a:extLst>
              </p:cNvPr>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89" name="Google Shape;189;p5">
              <a:extLst>
                <a:ext uri="{FF2B5EF4-FFF2-40B4-BE49-F238E27FC236}">
                  <a16:creationId xmlns:a16="http://schemas.microsoft.com/office/drawing/2014/main" id="{53926C30-E51E-D35C-31AB-2CEE68752DE3}"/>
                </a:ext>
              </a:extLst>
            </p:cNvPr>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dirty="0">
                  <a:solidFill>
                    <a:schemeClr val="dk1"/>
                  </a:solidFill>
                  <a:latin typeface="Calibri"/>
                  <a:ea typeface="Calibri"/>
                  <a:cs typeface="Calibri"/>
                  <a:sym typeface="Calibri"/>
                </a:rPr>
                <a:t>10</a:t>
              </a:r>
              <a:endParaRPr sz="1600" b="1" dirty="0">
                <a:solidFill>
                  <a:schemeClr val="dk1"/>
                </a:solidFill>
                <a:latin typeface="Calibri"/>
                <a:ea typeface="Calibri"/>
                <a:cs typeface="Calibri"/>
                <a:sym typeface="Calibri"/>
              </a:endParaRPr>
            </a:p>
          </p:txBody>
        </p:sp>
      </p:grpSp>
      <p:sp>
        <p:nvSpPr>
          <p:cNvPr id="6" name="TextBox 5">
            <a:extLst>
              <a:ext uri="{FF2B5EF4-FFF2-40B4-BE49-F238E27FC236}">
                <a16:creationId xmlns:a16="http://schemas.microsoft.com/office/drawing/2014/main" id="{1074769E-2105-F7CB-1641-FD7BBD558D8B}"/>
              </a:ext>
            </a:extLst>
          </p:cNvPr>
          <p:cNvSpPr txBox="1"/>
          <p:nvPr/>
        </p:nvSpPr>
        <p:spPr>
          <a:xfrm>
            <a:off x="1190396" y="1730309"/>
            <a:ext cx="10221316" cy="157017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ko-KR" sz="1800" dirty="0"/>
              <a:t>FOFB calculation with FPGA</a:t>
            </a:r>
            <a:endParaRPr lang="en-US" altLang="ko-KR" sz="1600" dirty="0"/>
          </a:p>
          <a:p>
            <a:pPr marL="720000" indent="-285750">
              <a:lnSpc>
                <a:spcPct val="150000"/>
              </a:lnSpc>
              <a:buFont typeface="Wingdings" panose="05000000000000000000" pitchFamily="2" charset="2"/>
              <a:buChar char="ü"/>
            </a:pPr>
            <a:r>
              <a:rPr lang="en-US" altLang="ko-KR" sz="1600" dirty="0">
                <a:solidFill>
                  <a:schemeClr val="tx1"/>
                </a:solidFill>
              </a:rPr>
              <a:t>Field Programmable Gate Array(FPGA) is gate array</a:t>
            </a:r>
          </a:p>
          <a:p>
            <a:pPr marL="720000" indent="-285750">
              <a:lnSpc>
                <a:spcPct val="150000"/>
              </a:lnSpc>
              <a:buFont typeface="Wingdings" panose="05000000000000000000" pitchFamily="2" charset="2"/>
              <a:buChar char="ü"/>
            </a:pPr>
            <a:r>
              <a:rPr lang="en-US" altLang="ko-KR" sz="1600" dirty="0">
                <a:solidFill>
                  <a:schemeClr val="tx1"/>
                </a:solidFill>
              </a:rPr>
              <a:t>Gate array has capability to parallel computation</a:t>
            </a:r>
          </a:p>
          <a:p>
            <a:pPr marL="720000" indent="-285750">
              <a:lnSpc>
                <a:spcPct val="150000"/>
              </a:lnSpc>
              <a:buFont typeface="Wingdings" panose="05000000000000000000" pitchFamily="2" charset="2"/>
              <a:buChar char="ü"/>
            </a:pPr>
            <a:endParaRPr lang="en-US" altLang="ko-KR" sz="1600" dirty="0"/>
          </a:p>
        </p:txBody>
      </p:sp>
      <p:pic>
        <p:nvPicPr>
          <p:cNvPr id="37" name="그림 36">
            <a:extLst>
              <a:ext uri="{FF2B5EF4-FFF2-40B4-BE49-F238E27FC236}">
                <a16:creationId xmlns:a16="http://schemas.microsoft.com/office/drawing/2014/main" id="{DBDFC792-B622-F38E-3B72-5F59FD1458B0}"/>
              </a:ext>
            </a:extLst>
          </p:cNvPr>
          <p:cNvPicPr>
            <a:picLocks noChangeAspect="1"/>
          </p:cNvPicPr>
          <p:nvPr/>
        </p:nvPicPr>
        <p:blipFill>
          <a:blip r:embed="rId4"/>
          <a:srcRect t="51135" r="16134" b="15126"/>
          <a:stretch/>
        </p:blipFill>
        <p:spPr>
          <a:xfrm>
            <a:off x="-165400" y="3213449"/>
            <a:ext cx="9106072" cy="4884430"/>
          </a:xfrm>
          <a:prstGeom prst="rect">
            <a:avLst/>
          </a:prstGeom>
        </p:spPr>
      </p:pic>
      <p:grpSp>
        <p:nvGrpSpPr>
          <p:cNvPr id="21" name="그룹 20">
            <a:extLst>
              <a:ext uri="{FF2B5EF4-FFF2-40B4-BE49-F238E27FC236}">
                <a16:creationId xmlns:a16="http://schemas.microsoft.com/office/drawing/2014/main" id="{580F32A8-D58A-1777-F42A-130630E5F154}"/>
              </a:ext>
            </a:extLst>
          </p:cNvPr>
          <p:cNvGrpSpPr/>
          <p:nvPr/>
        </p:nvGrpSpPr>
        <p:grpSpPr>
          <a:xfrm>
            <a:off x="8457889" y="3337700"/>
            <a:ext cx="6492784" cy="3542564"/>
            <a:chOff x="7913704" y="1296436"/>
            <a:chExt cx="6492784" cy="3542564"/>
          </a:xfrm>
        </p:grpSpPr>
        <p:grpSp>
          <p:nvGrpSpPr>
            <p:cNvPr id="17" name="그룹 16">
              <a:extLst>
                <a:ext uri="{FF2B5EF4-FFF2-40B4-BE49-F238E27FC236}">
                  <a16:creationId xmlns:a16="http://schemas.microsoft.com/office/drawing/2014/main" id="{AE08D5DD-3D26-10B2-FFC4-56833EC9068D}"/>
                </a:ext>
              </a:extLst>
            </p:cNvPr>
            <p:cNvGrpSpPr/>
            <p:nvPr/>
          </p:nvGrpSpPr>
          <p:grpSpPr>
            <a:xfrm>
              <a:off x="7913704" y="1296436"/>
              <a:ext cx="6492784" cy="3542564"/>
              <a:chOff x="292498" y="1869773"/>
              <a:chExt cx="6492784" cy="3542564"/>
            </a:xfrm>
          </p:grpSpPr>
          <p:pic>
            <p:nvPicPr>
              <p:cNvPr id="4" name="그림 3" descr="도표, 평면도, 기술 도면이(가) 표시된 사진&#10;&#10;자동 생성된 설명">
                <a:extLst>
                  <a:ext uri="{FF2B5EF4-FFF2-40B4-BE49-F238E27FC236}">
                    <a16:creationId xmlns:a16="http://schemas.microsoft.com/office/drawing/2014/main" id="{9600085A-75E2-BF8D-284E-1001A7877A53}"/>
                  </a:ext>
                </a:extLst>
              </p:cNvPr>
              <p:cNvPicPr>
                <a:picLocks noChangeAspect="1"/>
              </p:cNvPicPr>
              <p:nvPr/>
            </p:nvPicPr>
            <p:blipFill>
              <a:blip r:embed="rId5"/>
              <a:stretch>
                <a:fillRect/>
              </a:stretch>
            </p:blipFill>
            <p:spPr>
              <a:xfrm>
                <a:off x="292498" y="1869773"/>
                <a:ext cx="6492784" cy="3542564"/>
              </a:xfrm>
              <a:prstGeom prst="rect">
                <a:avLst/>
              </a:prstGeom>
            </p:spPr>
          </p:pic>
          <p:sp>
            <p:nvSpPr>
              <p:cNvPr id="7" name="TextBox 6">
                <a:extLst>
                  <a:ext uri="{FF2B5EF4-FFF2-40B4-BE49-F238E27FC236}">
                    <a16:creationId xmlns:a16="http://schemas.microsoft.com/office/drawing/2014/main" id="{61783ADF-5093-24A8-A513-FFDE44C268DD}"/>
                  </a:ext>
                </a:extLst>
              </p:cNvPr>
              <p:cNvSpPr txBox="1"/>
              <p:nvPr/>
            </p:nvSpPr>
            <p:spPr>
              <a:xfrm>
                <a:off x="1056569" y="3069074"/>
                <a:ext cx="732502" cy="276999"/>
              </a:xfrm>
              <a:prstGeom prst="rect">
                <a:avLst/>
              </a:prstGeom>
              <a:noFill/>
            </p:spPr>
            <p:txBody>
              <a:bodyPr wrap="square" rtlCol="0">
                <a:spAutoFit/>
              </a:bodyPr>
              <a:lstStyle/>
              <a:p>
                <a:r>
                  <a:rPr lang="en-US" altLang="ko-KR" sz="1200" dirty="0"/>
                  <a:t>1X180</a:t>
                </a:r>
                <a:endParaRPr lang="ko-KR" altLang="en-US" sz="1200" dirty="0"/>
              </a:p>
            </p:txBody>
          </p:sp>
          <p:sp>
            <p:nvSpPr>
              <p:cNvPr id="8" name="TextBox 7">
                <a:extLst>
                  <a:ext uri="{FF2B5EF4-FFF2-40B4-BE49-F238E27FC236}">
                    <a16:creationId xmlns:a16="http://schemas.microsoft.com/office/drawing/2014/main" id="{2E621E0F-09B4-DDA0-9DD4-9760E2D14A33}"/>
                  </a:ext>
                </a:extLst>
              </p:cNvPr>
              <p:cNvSpPr txBox="1"/>
              <p:nvPr/>
            </p:nvSpPr>
            <p:spPr>
              <a:xfrm>
                <a:off x="1056569" y="3929854"/>
                <a:ext cx="732502" cy="276999"/>
              </a:xfrm>
              <a:prstGeom prst="rect">
                <a:avLst/>
              </a:prstGeom>
              <a:noFill/>
            </p:spPr>
            <p:txBody>
              <a:bodyPr wrap="square" rtlCol="0">
                <a:spAutoFit/>
              </a:bodyPr>
              <a:lstStyle/>
              <a:p>
                <a:r>
                  <a:rPr lang="en-US" altLang="ko-KR" sz="1200" dirty="0"/>
                  <a:t>1X180</a:t>
                </a:r>
                <a:endParaRPr lang="ko-KR" altLang="en-US" sz="1200" dirty="0"/>
              </a:p>
            </p:txBody>
          </p:sp>
          <p:sp>
            <p:nvSpPr>
              <p:cNvPr id="9" name="TextBox 8">
                <a:extLst>
                  <a:ext uri="{FF2B5EF4-FFF2-40B4-BE49-F238E27FC236}">
                    <a16:creationId xmlns:a16="http://schemas.microsoft.com/office/drawing/2014/main" id="{49C76248-753E-E380-83A4-6CA05B347E81}"/>
                  </a:ext>
                </a:extLst>
              </p:cNvPr>
              <p:cNvSpPr txBox="1"/>
              <p:nvPr/>
            </p:nvSpPr>
            <p:spPr>
              <a:xfrm>
                <a:off x="1056569" y="4999744"/>
                <a:ext cx="732502" cy="276999"/>
              </a:xfrm>
              <a:prstGeom prst="rect">
                <a:avLst/>
              </a:prstGeom>
              <a:noFill/>
            </p:spPr>
            <p:txBody>
              <a:bodyPr wrap="square" rtlCol="0">
                <a:spAutoFit/>
              </a:bodyPr>
              <a:lstStyle/>
              <a:p>
                <a:r>
                  <a:rPr lang="en-US" altLang="ko-KR" sz="1200" dirty="0"/>
                  <a:t>1X180</a:t>
                </a:r>
                <a:endParaRPr lang="ko-KR" altLang="en-US" sz="1200" dirty="0"/>
              </a:p>
            </p:txBody>
          </p:sp>
          <p:sp>
            <p:nvSpPr>
              <p:cNvPr id="10" name="TextBox 9">
                <a:extLst>
                  <a:ext uri="{FF2B5EF4-FFF2-40B4-BE49-F238E27FC236}">
                    <a16:creationId xmlns:a16="http://schemas.microsoft.com/office/drawing/2014/main" id="{20D96558-8F89-352E-38FC-09E77A11F53F}"/>
                  </a:ext>
                </a:extLst>
              </p:cNvPr>
              <p:cNvSpPr txBox="1"/>
              <p:nvPr/>
            </p:nvSpPr>
            <p:spPr>
              <a:xfrm>
                <a:off x="4633971" y="2682374"/>
                <a:ext cx="732502" cy="276999"/>
              </a:xfrm>
              <a:prstGeom prst="rect">
                <a:avLst/>
              </a:prstGeom>
              <a:noFill/>
            </p:spPr>
            <p:txBody>
              <a:bodyPr wrap="square" rtlCol="0">
                <a:spAutoFit/>
              </a:bodyPr>
              <a:lstStyle/>
              <a:p>
                <a:r>
                  <a:rPr lang="en-US" altLang="ko-KR" sz="1200" dirty="0"/>
                  <a:t>1X90</a:t>
                </a:r>
                <a:endParaRPr lang="ko-KR" altLang="en-US" sz="1200" dirty="0"/>
              </a:p>
            </p:txBody>
          </p:sp>
          <p:sp>
            <p:nvSpPr>
              <p:cNvPr id="11" name="TextBox 10">
                <a:extLst>
                  <a:ext uri="{FF2B5EF4-FFF2-40B4-BE49-F238E27FC236}">
                    <a16:creationId xmlns:a16="http://schemas.microsoft.com/office/drawing/2014/main" id="{2798CE70-FB71-FECF-E66A-0B4A147489CF}"/>
                  </a:ext>
                </a:extLst>
              </p:cNvPr>
              <p:cNvSpPr txBox="1"/>
              <p:nvPr/>
            </p:nvSpPr>
            <p:spPr>
              <a:xfrm>
                <a:off x="4618858" y="3524680"/>
                <a:ext cx="732502" cy="276999"/>
              </a:xfrm>
              <a:prstGeom prst="rect">
                <a:avLst/>
              </a:prstGeom>
              <a:noFill/>
            </p:spPr>
            <p:txBody>
              <a:bodyPr wrap="square" rtlCol="0">
                <a:spAutoFit/>
              </a:bodyPr>
              <a:lstStyle/>
              <a:p>
                <a:r>
                  <a:rPr lang="en-US" altLang="ko-KR" sz="1200" dirty="0"/>
                  <a:t>1X90</a:t>
                </a:r>
                <a:endParaRPr lang="ko-KR" altLang="en-US" sz="1200" dirty="0"/>
              </a:p>
            </p:txBody>
          </p:sp>
          <p:sp>
            <p:nvSpPr>
              <p:cNvPr id="12" name="TextBox 11">
                <a:extLst>
                  <a:ext uri="{FF2B5EF4-FFF2-40B4-BE49-F238E27FC236}">
                    <a16:creationId xmlns:a16="http://schemas.microsoft.com/office/drawing/2014/main" id="{3F18741E-4A03-82D4-3102-6FF08D512029}"/>
                  </a:ext>
                </a:extLst>
              </p:cNvPr>
              <p:cNvSpPr txBox="1"/>
              <p:nvPr/>
            </p:nvSpPr>
            <p:spPr>
              <a:xfrm>
                <a:off x="4632623" y="4648920"/>
                <a:ext cx="732502" cy="276999"/>
              </a:xfrm>
              <a:prstGeom prst="rect">
                <a:avLst/>
              </a:prstGeom>
              <a:noFill/>
            </p:spPr>
            <p:txBody>
              <a:bodyPr wrap="square" rtlCol="0">
                <a:spAutoFit/>
              </a:bodyPr>
              <a:lstStyle/>
              <a:p>
                <a:r>
                  <a:rPr lang="en-US" altLang="ko-KR" sz="1200" dirty="0"/>
                  <a:t>1X90</a:t>
                </a:r>
                <a:endParaRPr lang="ko-KR" altLang="en-US" sz="1200" dirty="0"/>
              </a:p>
            </p:txBody>
          </p:sp>
        </p:grpSp>
        <p:sp>
          <p:nvSpPr>
            <p:cNvPr id="18" name="TextBox 17">
              <a:extLst>
                <a:ext uri="{FF2B5EF4-FFF2-40B4-BE49-F238E27FC236}">
                  <a16:creationId xmlns:a16="http://schemas.microsoft.com/office/drawing/2014/main" id="{79110D7E-36CD-D108-81A5-62C671AA9D8A}"/>
                </a:ext>
              </a:extLst>
            </p:cNvPr>
            <p:cNvSpPr txBox="1"/>
            <p:nvPr/>
          </p:nvSpPr>
          <p:spPr>
            <a:xfrm>
              <a:off x="10903747" y="2495737"/>
              <a:ext cx="732502" cy="276999"/>
            </a:xfrm>
            <a:prstGeom prst="rect">
              <a:avLst/>
            </a:prstGeom>
            <a:noFill/>
          </p:spPr>
          <p:txBody>
            <a:bodyPr wrap="square" rtlCol="0">
              <a:spAutoFit/>
            </a:bodyPr>
            <a:lstStyle/>
            <a:p>
              <a:r>
                <a:rPr lang="en-US" altLang="ko-KR" sz="1200" dirty="0"/>
                <a:t>90X1</a:t>
              </a:r>
              <a:endParaRPr lang="ko-KR" altLang="en-US" sz="1200" dirty="0"/>
            </a:p>
          </p:txBody>
        </p:sp>
        <p:sp>
          <p:nvSpPr>
            <p:cNvPr id="19" name="TextBox 18">
              <a:extLst>
                <a:ext uri="{FF2B5EF4-FFF2-40B4-BE49-F238E27FC236}">
                  <a16:creationId xmlns:a16="http://schemas.microsoft.com/office/drawing/2014/main" id="{8E06FE92-8B22-1DC1-DB78-6D315A4B1685}"/>
                </a:ext>
              </a:extLst>
            </p:cNvPr>
            <p:cNvSpPr txBox="1"/>
            <p:nvPr/>
          </p:nvSpPr>
          <p:spPr>
            <a:xfrm>
              <a:off x="10903747" y="3360287"/>
              <a:ext cx="732502" cy="276999"/>
            </a:xfrm>
            <a:prstGeom prst="rect">
              <a:avLst/>
            </a:prstGeom>
            <a:noFill/>
          </p:spPr>
          <p:txBody>
            <a:bodyPr wrap="square" rtlCol="0">
              <a:spAutoFit/>
            </a:bodyPr>
            <a:lstStyle/>
            <a:p>
              <a:r>
                <a:rPr lang="en-US" altLang="ko-KR" sz="1200" dirty="0"/>
                <a:t>90X1</a:t>
              </a:r>
              <a:endParaRPr lang="ko-KR" altLang="en-US" sz="1200" dirty="0"/>
            </a:p>
          </p:txBody>
        </p:sp>
        <p:sp>
          <p:nvSpPr>
            <p:cNvPr id="20" name="TextBox 19">
              <a:extLst>
                <a:ext uri="{FF2B5EF4-FFF2-40B4-BE49-F238E27FC236}">
                  <a16:creationId xmlns:a16="http://schemas.microsoft.com/office/drawing/2014/main" id="{6287FAC4-4F28-B11E-C0F1-3543B8E2CE02}"/>
                </a:ext>
              </a:extLst>
            </p:cNvPr>
            <p:cNvSpPr txBox="1"/>
            <p:nvPr/>
          </p:nvSpPr>
          <p:spPr>
            <a:xfrm>
              <a:off x="10903747" y="4455229"/>
              <a:ext cx="732502" cy="276999"/>
            </a:xfrm>
            <a:prstGeom prst="rect">
              <a:avLst/>
            </a:prstGeom>
            <a:noFill/>
          </p:spPr>
          <p:txBody>
            <a:bodyPr wrap="square" rtlCol="0">
              <a:spAutoFit/>
            </a:bodyPr>
            <a:lstStyle/>
            <a:p>
              <a:r>
                <a:rPr lang="en-US" altLang="ko-KR" sz="1200" dirty="0"/>
                <a:t>90X1</a:t>
              </a:r>
              <a:endParaRPr lang="ko-KR" altLang="en-US" sz="1200" dirty="0"/>
            </a:p>
          </p:txBody>
        </p:sp>
      </p:grpSp>
    </p:spTree>
    <p:extLst>
      <p:ext uri="{BB962C8B-B14F-4D97-AF65-F5344CB8AC3E}">
        <p14:creationId xmlns:p14="http://schemas.microsoft.com/office/powerpoint/2010/main" val="4345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2"/>
          <p:cNvGrpSpPr/>
          <p:nvPr/>
        </p:nvGrpSpPr>
        <p:grpSpPr>
          <a:xfrm>
            <a:off x="4" y="7996260"/>
            <a:ext cx="15236823" cy="574656"/>
            <a:chOff x="1" y="7996258"/>
            <a:chExt cx="15236824" cy="574655"/>
          </a:xfrm>
        </p:grpSpPr>
        <p:grpSp>
          <p:nvGrpSpPr>
            <p:cNvPr id="109" name="Google Shape;109;p2"/>
            <p:cNvGrpSpPr/>
            <p:nvPr/>
          </p:nvGrpSpPr>
          <p:grpSpPr>
            <a:xfrm>
              <a:off x="1" y="7996258"/>
              <a:ext cx="15236824" cy="574655"/>
              <a:chOff x="1" y="7996258"/>
              <a:chExt cx="15236824" cy="574655"/>
            </a:xfrm>
          </p:grpSpPr>
          <p:sp>
            <p:nvSpPr>
              <p:cNvPr id="110" name="Google Shape;110;p2"/>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Gulim"/>
                  <a:ea typeface="Gulim"/>
                  <a:cs typeface="Gulim"/>
                  <a:sym typeface="Gulim"/>
                </a:endParaRPr>
              </a:p>
            </p:txBody>
          </p:sp>
          <p:pic>
            <p:nvPicPr>
              <p:cNvPr id="111" name="Google Shape;111;p2"/>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12" name="Google Shape;112;p2"/>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a:solidFill>
                    <a:schemeClr val="dk1"/>
                  </a:solidFill>
                  <a:latin typeface="Calibri"/>
                  <a:ea typeface="Calibri"/>
                  <a:cs typeface="Calibri"/>
                  <a:sym typeface="Calibri"/>
                </a:rPr>
                <a:t>2</a:t>
              </a:r>
              <a:endParaRPr sz="1600" b="1">
                <a:solidFill>
                  <a:schemeClr val="dk1"/>
                </a:solidFill>
                <a:latin typeface="Calibri"/>
                <a:ea typeface="Calibri"/>
                <a:cs typeface="Calibri"/>
                <a:sym typeface="Calibri"/>
              </a:endParaRPr>
            </a:p>
          </p:txBody>
        </p:sp>
      </p:grpSp>
      <p:grpSp>
        <p:nvGrpSpPr>
          <p:cNvPr id="113" name="Google Shape;113;p2"/>
          <p:cNvGrpSpPr/>
          <p:nvPr/>
        </p:nvGrpSpPr>
        <p:grpSpPr>
          <a:xfrm>
            <a:off x="626976" y="2"/>
            <a:ext cx="7830913" cy="479176"/>
            <a:chOff x="626973" y="0"/>
            <a:chExt cx="7830913" cy="479180"/>
          </a:xfrm>
        </p:grpSpPr>
        <p:sp>
          <p:nvSpPr>
            <p:cNvPr id="114" name="Google Shape;114;p2"/>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Gulim"/>
                <a:ea typeface="Gulim"/>
                <a:cs typeface="Gulim"/>
                <a:sym typeface="Gulim"/>
              </a:endParaRPr>
            </a:p>
          </p:txBody>
        </p:sp>
        <p:sp>
          <p:nvSpPr>
            <p:cNvPr id="115" name="Google Shape;115;p2"/>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sp>
        <p:nvSpPr>
          <p:cNvPr id="116" name="Google Shape;116;p2"/>
          <p:cNvSpPr/>
          <p:nvPr/>
        </p:nvSpPr>
        <p:spPr>
          <a:xfrm>
            <a:off x="80095" y="725769"/>
            <a:ext cx="6030680"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sz="2800" b="1" dirty="0">
                <a:solidFill>
                  <a:schemeClr val="dk2"/>
                </a:solidFill>
                <a:latin typeface="Calibri"/>
                <a:ea typeface="Calibri"/>
                <a:cs typeface="Calibri"/>
                <a:sym typeface="Calibri"/>
              </a:rPr>
              <a:t>Outline</a:t>
            </a:r>
            <a:endParaRPr sz="2800" b="1" dirty="0">
              <a:solidFill>
                <a:schemeClr val="dk2"/>
              </a:solidFill>
              <a:latin typeface="Calibri"/>
              <a:ea typeface="Calibri"/>
              <a:cs typeface="Calibri"/>
              <a:sym typeface="Calibri"/>
            </a:endParaRPr>
          </a:p>
        </p:txBody>
      </p:sp>
      <p:sp>
        <p:nvSpPr>
          <p:cNvPr id="117" name="Google Shape;117;p2"/>
          <p:cNvSpPr txBox="1"/>
          <p:nvPr/>
        </p:nvSpPr>
        <p:spPr>
          <a:xfrm>
            <a:off x="1706476" y="1988723"/>
            <a:ext cx="11155059" cy="4660079"/>
          </a:xfrm>
          <a:prstGeom prst="rect">
            <a:avLst/>
          </a:prstGeom>
          <a:noFill/>
          <a:ln>
            <a:noFill/>
          </a:ln>
        </p:spPr>
        <p:txBody>
          <a:bodyPr spcFirstLastPara="1" wrap="square" lIns="91426" tIns="45699" rIns="91426" bIns="45699" anchor="t" anchorCtr="0">
            <a:spAutoFit/>
          </a:bodyPr>
          <a:lstStyle/>
          <a:p>
            <a:pPr marL="457200" indent="-457200">
              <a:lnSpc>
                <a:spcPct val="150000"/>
              </a:lnSpc>
              <a:buAutoNum type="arabicPeriod"/>
            </a:pPr>
            <a:r>
              <a:rPr lang="en-US" sz="2398" dirty="0">
                <a:solidFill>
                  <a:schemeClr val="dk1"/>
                </a:solidFill>
                <a:latin typeface="+mn-lt"/>
                <a:ea typeface="Calibri"/>
                <a:cs typeface="Calibri"/>
                <a:sym typeface="Calibri"/>
              </a:rPr>
              <a:t>Background</a:t>
            </a:r>
          </a:p>
          <a:p>
            <a:pPr marL="720000" indent="-285750">
              <a:lnSpc>
                <a:spcPct val="150000"/>
              </a:lnSpc>
              <a:buFont typeface="Arial" panose="020B0604020202020204" pitchFamily="34" charset="0"/>
              <a:buChar char="•"/>
            </a:pPr>
            <a:r>
              <a:rPr lang="en-US" sz="1800" dirty="0">
                <a:solidFill>
                  <a:schemeClr val="dk1"/>
                </a:solidFill>
                <a:latin typeface="+mn-lt"/>
                <a:ea typeface="Calibri"/>
                <a:cs typeface="Calibri"/>
                <a:sym typeface="Calibri"/>
              </a:rPr>
              <a:t>What is Fast Orbit Feedback</a:t>
            </a:r>
          </a:p>
          <a:p>
            <a:pPr marL="720000" indent="-285750">
              <a:lnSpc>
                <a:spcPct val="150000"/>
              </a:lnSpc>
              <a:buFont typeface="Arial" panose="020B0604020202020204" pitchFamily="34" charset="0"/>
              <a:buChar char="•"/>
            </a:pPr>
            <a:r>
              <a:rPr lang="en-US" altLang="ko-KR" sz="1800" dirty="0">
                <a:latin typeface="+mn-lt"/>
              </a:rPr>
              <a:t>Orbit Response Matrix(ORM) &amp; Inverse Response Matrix(IRM)</a:t>
            </a:r>
          </a:p>
          <a:p>
            <a:pPr>
              <a:lnSpc>
                <a:spcPct val="150000"/>
              </a:lnSpc>
            </a:pPr>
            <a:r>
              <a:rPr lang="en-US" altLang="ko-KR" sz="2398" dirty="0">
                <a:latin typeface="+mn-lt"/>
              </a:rPr>
              <a:t>2. Why this paper</a:t>
            </a:r>
          </a:p>
          <a:p>
            <a:pPr>
              <a:lnSpc>
                <a:spcPct val="150000"/>
              </a:lnSpc>
            </a:pPr>
            <a:r>
              <a:rPr lang="en-US" altLang="ko-KR" sz="2398" dirty="0">
                <a:latin typeface="+mn-lt"/>
              </a:rPr>
              <a:t>3. Introduction</a:t>
            </a:r>
          </a:p>
          <a:p>
            <a:pPr>
              <a:lnSpc>
                <a:spcPct val="150000"/>
              </a:lnSpc>
            </a:pPr>
            <a:r>
              <a:rPr lang="en-US" altLang="ko-KR" sz="2398" dirty="0">
                <a:latin typeface="+mn-lt"/>
              </a:rPr>
              <a:t>4. Two-Tier Communication</a:t>
            </a:r>
          </a:p>
          <a:p>
            <a:pPr>
              <a:lnSpc>
                <a:spcPct val="150000"/>
              </a:lnSpc>
            </a:pPr>
            <a:r>
              <a:rPr lang="en-US" altLang="ko-KR" sz="2398" dirty="0">
                <a:latin typeface="+mn-lt"/>
              </a:rPr>
              <a:t>5. Compensation in eigenspace</a:t>
            </a:r>
          </a:p>
          <a:p>
            <a:pPr marL="720000" indent="-285750">
              <a:lnSpc>
                <a:spcPct val="150000"/>
              </a:lnSpc>
              <a:buFont typeface="Arial" panose="020B0604020202020204" pitchFamily="34" charset="0"/>
              <a:buChar char="•"/>
            </a:pPr>
            <a:r>
              <a:rPr lang="en-US" altLang="ko-KR" sz="1800" dirty="0">
                <a:latin typeface="+mn-lt"/>
              </a:rPr>
              <a:t>What is Feedback Algorithm</a:t>
            </a:r>
          </a:p>
          <a:p>
            <a:pPr>
              <a:lnSpc>
                <a:spcPct val="150000"/>
              </a:lnSpc>
            </a:pPr>
            <a:r>
              <a:rPr lang="en-US" altLang="ko-KR" sz="2398" dirty="0">
                <a:latin typeface="+mn-lt"/>
              </a:rPr>
              <a:t>6. Commissioning Result</a:t>
            </a:r>
          </a:p>
        </p:txBody>
      </p:sp>
    </p:spTree>
    <p:extLst>
      <p:ext uri="{BB962C8B-B14F-4D97-AF65-F5344CB8AC3E}">
        <p14:creationId xmlns:p14="http://schemas.microsoft.com/office/powerpoint/2010/main" val="49948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p:nvPr/>
        </p:nvSpPr>
        <p:spPr>
          <a:xfrm>
            <a:off x="626973" y="870693"/>
            <a:ext cx="6492784"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sz="3200" b="1" dirty="0">
                <a:solidFill>
                  <a:schemeClr val="dk2"/>
                </a:solidFill>
                <a:latin typeface="Calibri"/>
                <a:ea typeface="Calibri"/>
                <a:cs typeface="Calibri"/>
                <a:sym typeface="Calibri"/>
              </a:rPr>
              <a:t>Background</a:t>
            </a:r>
            <a:endParaRPr sz="3200" b="1" dirty="0">
              <a:solidFill>
                <a:schemeClr val="dk2"/>
              </a:solidFill>
              <a:latin typeface="Calibri"/>
              <a:ea typeface="Calibri"/>
              <a:cs typeface="Calibri"/>
              <a:sym typeface="Calibri"/>
            </a:endParaRPr>
          </a:p>
        </p:txBody>
      </p:sp>
      <p:grpSp>
        <p:nvGrpSpPr>
          <p:cNvPr id="182" name="Google Shape;182;p5"/>
          <p:cNvGrpSpPr/>
          <p:nvPr/>
        </p:nvGrpSpPr>
        <p:grpSpPr>
          <a:xfrm>
            <a:off x="626976" y="2"/>
            <a:ext cx="7830913" cy="479176"/>
            <a:chOff x="626973" y="0"/>
            <a:chExt cx="7830913" cy="479180"/>
          </a:xfrm>
        </p:grpSpPr>
        <p:sp>
          <p:nvSpPr>
            <p:cNvPr id="183" name="Google Shape;183;p5"/>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sp>
          <p:nvSpPr>
            <p:cNvPr id="184" name="Google Shape;184;p5"/>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grpSp>
        <p:nvGrpSpPr>
          <p:cNvPr id="185" name="Google Shape;185;p5"/>
          <p:cNvGrpSpPr/>
          <p:nvPr/>
        </p:nvGrpSpPr>
        <p:grpSpPr>
          <a:xfrm>
            <a:off x="4" y="7996260"/>
            <a:ext cx="15236823" cy="574656"/>
            <a:chOff x="1" y="7996258"/>
            <a:chExt cx="15236824" cy="574655"/>
          </a:xfrm>
        </p:grpSpPr>
        <p:grpSp>
          <p:nvGrpSpPr>
            <p:cNvPr id="186" name="Google Shape;186;p5"/>
            <p:cNvGrpSpPr/>
            <p:nvPr/>
          </p:nvGrpSpPr>
          <p:grpSpPr>
            <a:xfrm>
              <a:off x="1" y="7996258"/>
              <a:ext cx="15236824" cy="574655"/>
              <a:chOff x="1" y="7996258"/>
              <a:chExt cx="15236824" cy="574655"/>
            </a:xfrm>
          </p:grpSpPr>
          <p:sp>
            <p:nvSpPr>
              <p:cNvPr id="187" name="Google Shape;187;p5"/>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188" name="Google Shape;188;p5"/>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89" name="Google Shape;189;p5"/>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dirty="0">
                  <a:solidFill>
                    <a:schemeClr val="dk1"/>
                  </a:solidFill>
                  <a:latin typeface="Calibri"/>
                  <a:ea typeface="Calibri"/>
                  <a:cs typeface="Calibri"/>
                  <a:sym typeface="Calibri"/>
                </a:rPr>
                <a:t>3</a:t>
              </a:r>
              <a:endParaRPr sz="1600" b="1" dirty="0">
                <a:solidFill>
                  <a:schemeClr val="dk1"/>
                </a:solidFill>
                <a:latin typeface="Calibri"/>
                <a:ea typeface="Calibri"/>
                <a:cs typeface="Calibri"/>
                <a:sym typeface="Calibri"/>
              </a:endParaRPr>
            </a:p>
          </p:txBody>
        </p:sp>
      </p:grpSp>
      <p:sp>
        <p:nvSpPr>
          <p:cNvPr id="7" name="TextBox 6">
            <a:extLst>
              <a:ext uri="{FF2B5EF4-FFF2-40B4-BE49-F238E27FC236}">
                <a16:creationId xmlns:a16="http://schemas.microsoft.com/office/drawing/2014/main" id="{7488C855-527C-01EF-4439-F5DABF6DE34E}"/>
              </a:ext>
            </a:extLst>
          </p:cNvPr>
          <p:cNvSpPr txBox="1"/>
          <p:nvPr/>
        </p:nvSpPr>
        <p:spPr>
          <a:xfrm>
            <a:off x="818563" y="1515197"/>
            <a:ext cx="7725313" cy="189333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ko-KR" sz="1600" dirty="0"/>
              <a:t>What is Fast Orbit Feedback(FOFB)</a:t>
            </a:r>
          </a:p>
          <a:p>
            <a:pPr marL="540000" indent="-285750">
              <a:lnSpc>
                <a:spcPct val="150000"/>
              </a:lnSpc>
              <a:buFont typeface="Wingdings" panose="05000000000000000000" pitchFamily="2" charset="2"/>
              <a:buChar char="ü"/>
            </a:pPr>
            <a:r>
              <a:rPr lang="en-US" altLang="ko-KR" sz="1600" dirty="0"/>
              <a:t>Suppress noise in the Storage ring or correct magnet errors</a:t>
            </a:r>
          </a:p>
          <a:p>
            <a:pPr marL="540000" indent="-285750">
              <a:lnSpc>
                <a:spcPct val="150000"/>
              </a:lnSpc>
              <a:buFont typeface="Wingdings" panose="05000000000000000000" pitchFamily="2" charset="2"/>
              <a:buChar char="ü"/>
            </a:pPr>
            <a:r>
              <a:rPr lang="en-US" altLang="ko-KR" sz="1600" dirty="0"/>
              <a:t>Read global beam position </a:t>
            </a:r>
            <a:r>
              <a:rPr lang="en-US" altLang="ko-KR" sz="1600" dirty="0">
                <a:solidFill>
                  <a:schemeClr val="tx1"/>
                </a:solidFill>
              </a:rPr>
              <a:t>monitor data</a:t>
            </a:r>
            <a:r>
              <a:rPr lang="en-US" altLang="ko-KR" sz="1600" dirty="0"/>
              <a:t>, and correction about beam error</a:t>
            </a:r>
          </a:p>
          <a:p>
            <a:pPr marL="540000" indent="-285750">
              <a:lnSpc>
                <a:spcPct val="150000"/>
              </a:lnSpc>
              <a:buFont typeface="Wingdings" panose="05000000000000000000" pitchFamily="2" charset="2"/>
              <a:buChar char="ü"/>
            </a:pPr>
            <a:r>
              <a:rPr lang="en-US" altLang="ko-KR" sz="1600" dirty="0"/>
              <a:t>Calculations must be performed within the ‘time budget’</a:t>
            </a:r>
          </a:p>
          <a:p>
            <a:pPr marL="540000" indent="-285750">
              <a:lnSpc>
                <a:spcPct val="150000"/>
              </a:lnSpc>
              <a:buFont typeface="Wingdings" panose="05000000000000000000" pitchFamily="2" charset="2"/>
              <a:buChar char="ü"/>
            </a:pPr>
            <a:r>
              <a:rPr lang="en-US" altLang="ko-KR" sz="1600" dirty="0"/>
              <a:t>Each Accelerator has different FOFB system </a:t>
            </a:r>
          </a:p>
        </p:txBody>
      </p:sp>
      <p:grpSp>
        <p:nvGrpSpPr>
          <p:cNvPr id="10" name="그룹 9">
            <a:extLst>
              <a:ext uri="{FF2B5EF4-FFF2-40B4-BE49-F238E27FC236}">
                <a16:creationId xmlns:a16="http://schemas.microsoft.com/office/drawing/2014/main" id="{43CFDA85-B982-9C58-0774-BF0170C2C5EE}"/>
              </a:ext>
            </a:extLst>
          </p:cNvPr>
          <p:cNvGrpSpPr/>
          <p:nvPr/>
        </p:nvGrpSpPr>
        <p:grpSpPr>
          <a:xfrm>
            <a:off x="9478604" y="536418"/>
            <a:ext cx="5315837" cy="4152159"/>
            <a:chOff x="1130960" y="2069585"/>
            <a:chExt cx="6634449" cy="5182116"/>
          </a:xfrm>
        </p:grpSpPr>
        <p:pic>
          <p:nvPicPr>
            <p:cNvPr id="8" name="그림 7" descr="텍스트, 원, 도표이(가) 표시된 사진&#10;&#10;자동 생성된 설명">
              <a:extLst>
                <a:ext uri="{FF2B5EF4-FFF2-40B4-BE49-F238E27FC236}">
                  <a16:creationId xmlns:a16="http://schemas.microsoft.com/office/drawing/2014/main" id="{24ABB6D2-0100-9500-92AD-7C07D663DD05}"/>
                </a:ext>
              </a:extLst>
            </p:cNvPr>
            <p:cNvPicPr>
              <a:picLocks noChangeAspect="1"/>
            </p:cNvPicPr>
            <p:nvPr/>
          </p:nvPicPr>
          <p:blipFill rotWithShape="1">
            <a:blip r:embed="rId4"/>
            <a:srcRect r="2105" b="2026"/>
            <a:stretch/>
          </p:blipFill>
          <p:spPr>
            <a:xfrm>
              <a:off x="1130960" y="2069585"/>
              <a:ext cx="5988798" cy="5182116"/>
            </a:xfrm>
            <a:prstGeom prst="rect">
              <a:avLst/>
            </a:prstGeom>
          </p:spPr>
        </p:pic>
        <p:sp>
          <p:nvSpPr>
            <p:cNvPr id="9" name="TextBox 8">
              <a:extLst>
                <a:ext uri="{FF2B5EF4-FFF2-40B4-BE49-F238E27FC236}">
                  <a16:creationId xmlns:a16="http://schemas.microsoft.com/office/drawing/2014/main" id="{61C23887-9BC8-12CB-0919-764FF96ACB00}"/>
                </a:ext>
              </a:extLst>
            </p:cNvPr>
            <p:cNvSpPr txBox="1"/>
            <p:nvPr/>
          </p:nvSpPr>
          <p:spPr>
            <a:xfrm>
              <a:off x="5777344" y="6440797"/>
              <a:ext cx="1988065" cy="548628"/>
            </a:xfrm>
            <a:prstGeom prst="rect">
              <a:avLst/>
            </a:prstGeom>
            <a:noFill/>
          </p:spPr>
          <p:txBody>
            <a:bodyPr wrap="square" rtlCol="0">
              <a:spAutoFit/>
            </a:bodyPr>
            <a:lstStyle/>
            <a:p>
              <a:pPr algn="ctr"/>
              <a:r>
                <a:rPr lang="en-US" altLang="ko-KR" dirty="0"/>
                <a:t>NSLS-II FOFB </a:t>
              </a:r>
            </a:p>
            <a:p>
              <a:pPr algn="ctr"/>
              <a:r>
                <a:rPr lang="en-US" altLang="ko-KR" sz="1100" dirty="0"/>
                <a:t>(ICALEPCS 2015)</a:t>
              </a:r>
              <a:endParaRPr lang="ko-KR" altLang="en-US" sz="1100" dirty="0"/>
            </a:p>
          </p:txBody>
        </p:sp>
      </p:grpSp>
      <p:grpSp>
        <p:nvGrpSpPr>
          <p:cNvPr id="11" name="그룹 10">
            <a:extLst>
              <a:ext uri="{FF2B5EF4-FFF2-40B4-BE49-F238E27FC236}">
                <a16:creationId xmlns:a16="http://schemas.microsoft.com/office/drawing/2014/main" id="{662F03E1-2E86-3DBC-5FA5-15CC2D9DF371}"/>
              </a:ext>
            </a:extLst>
          </p:cNvPr>
          <p:cNvGrpSpPr/>
          <p:nvPr/>
        </p:nvGrpSpPr>
        <p:grpSpPr>
          <a:xfrm>
            <a:off x="626973" y="4922331"/>
            <a:ext cx="10732193" cy="3327097"/>
            <a:chOff x="1244600" y="3927713"/>
            <a:chExt cx="11994954" cy="3718566"/>
          </a:xfrm>
        </p:grpSpPr>
        <p:sp>
          <p:nvSpPr>
            <p:cNvPr id="13" name="사각형: 둥근 모서리 12">
              <a:extLst>
                <a:ext uri="{FF2B5EF4-FFF2-40B4-BE49-F238E27FC236}">
                  <a16:creationId xmlns:a16="http://schemas.microsoft.com/office/drawing/2014/main" id="{12C8BDDF-6452-2FFE-3652-282A8273F2D5}"/>
                </a:ext>
              </a:extLst>
            </p:cNvPr>
            <p:cNvSpPr/>
            <p:nvPr/>
          </p:nvSpPr>
          <p:spPr>
            <a:xfrm>
              <a:off x="1244600" y="3927713"/>
              <a:ext cx="11994954" cy="332317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4" name="그룹 13">
              <a:extLst>
                <a:ext uri="{FF2B5EF4-FFF2-40B4-BE49-F238E27FC236}">
                  <a16:creationId xmlns:a16="http://schemas.microsoft.com/office/drawing/2014/main" id="{7AFFE6FD-32EC-E5AF-563A-38AEAEFE2A31}"/>
                </a:ext>
              </a:extLst>
            </p:cNvPr>
            <p:cNvGrpSpPr/>
            <p:nvPr/>
          </p:nvGrpSpPr>
          <p:grpSpPr>
            <a:xfrm>
              <a:off x="1599588" y="4165233"/>
              <a:ext cx="2460696" cy="2808656"/>
              <a:chOff x="1763741" y="3484996"/>
              <a:chExt cx="3077401" cy="3512572"/>
            </a:xfrm>
          </p:grpSpPr>
          <p:pic>
            <p:nvPicPr>
              <p:cNvPr id="26" name="Picture 6" descr="Beam Position Monitor">
                <a:extLst>
                  <a:ext uri="{FF2B5EF4-FFF2-40B4-BE49-F238E27FC236}">
                    <a16:creationId xmlns:a16="http://schemas.microsoft.com/office/drawing/2014/main" id="{039440CB-E458-B8B2-F574-8A59528BF3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41" y="3831760"/>
                <a:ext cx="2911750" cy="268961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C59317A-09AA-875B-A45D-90BEF4F8DFE1}"/>
                  </a:ext>
                </a:extLst>
              </p:cNvPr>
              <p:cNvSpPr txBox="1"/>
              <p:nvPr/>
            </p:nvSpPr>
            <p:spPr>
              <a:xfrm>
                <a:off x="1841548" y="3484996"/>
                <a:ext cx="2999594" cy="473222"/>
              </a:xfrm>
              <a:prstGeom prst="rect">
                <a:avLst/>
              </a:prstGeom>
              <a:noFill/>
            </p:spPr>
            <p:txBody>
              <a:bodyPr wrap="square" rtlCol="0">
                <a:spAutoFit/>
              </a:bodyPr>
              <a:lstStyle/>
              <a:p>
                <a:r>
                  <a:rPr lang="en-US" altLang="ko-KR" sz="1600" dirty="0">
                    <a:latin typeface="Calibri" panose="020F0502020204030204" pitchFamily="34" charset="0"/>
                    <a:ea typeface="Calibri" panose="020F0502020204030204" pitchFamily="34" charset="0"/>
                    <a:cs typeface="Calibri" panose="020F0502020204030204" pitchFamily="34" charset="0"/>
                  </a:rPr>
                  <a:t>Beam Position Monitor</a:t>
                </a:r>
                <a:endParaRPr lang="ko-KR" altLang="en-US" sz="16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1226E756-AABB-6170-F2D1-61B002445336}"/>
                  </a:ext>
                </a:extLst>
              </p:cNvPr>
              <p:cNvSpPr txBox="1"/>
              <p:nvPr/>
            </p:nvSpPr>
            <p:spPr>
              <a:xfrm>
                <a:off x="2261090" y="6631897"/>
                <a:ext cx="2215984" cy="365671"/>
              </a:xfrm>
              <a:prstGeom prst="rect">
                <a:avLst/>
              </a:prstGeom>
              <a:noFill/>
            </p:spPr>
            <p:txBody>
              <a:bodyPr wrap="square">
                <a:spAutoFit/>
              </a:bodyPr>
              <a:lstStyle/>
              <a:p>
                <a:r>
                  <a:rPr lang="ko-KR" altLang="en-US" sz="1100" dirty="0"/>
                  <a:t>https://space.mit.edu/</a:t>
                </a:r>
              </a:p>
            </p:txBody>
          </p:sp>
        </p:grpSp>
        <p:cxnSp>
          <p:nvCxnSpPr>
            <p:cNvPr id="15" name="직선 화살표 연결선 14">
              <a:extLst>
                <a:ext uri="{FF2B5EF4-FFF2-40B4-BE49-F238E27FC236}">
                  <a16:creationId xmlns:a16="http://schemas.microsoft.com/office/drawing/2014/main" id="{F3011EF0-D647-072E-AB7B-E7FF2578FA2E}"/>
                </a:ext>
              </a:extLst>
            </p:cNvPr>
            <p:cNvCxnSpPr>
              <a:cxnSpLocks/>
            </p:cNvCxnSpPr>
            <p:nvPr/>
          </p:nvCxnSpPr>
          <p:spPr>
            <a:xfrm flipV="1">
              <a:off x="4279902" y="5526904"/>
              <a:ext cx="1109071" cy="107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856C02D8-5A96-30A9-18F4-A25740CD6CF5}"/>
                </a:ext>
              </a:extLst>
            </p:cNvPr>
            <p:cNvCxnSpPr>
              <a:cxnSpLocks/>
            </p:cNvCxnSpPr>
            <p:nvPr/>
          </p:nvCxnSpPr>
          <p:spPr>
            <a:xfrm>
              <a:off x="9330385" y="5557537"/>
              <a:ext cx="11175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 name="그룹 16">
              <a:extLst>
                <a:ext uri="{FF2B5EF4-FFF2-40B4-BE49-F238E27FC236}">
                  <a16:creationId xmlns:a16="http://schemas.microsoft.com/office/drawing/2014/main" id="{1E4AEAB4-4C57-CCD0-E079-F76D86436EFB}"/>
                </a:ext>
              </a:extLst>
            </p:cNvPr>
            <p:cNvGrpSpPr/>
            <p:nvPr/>
          </p:nvGrpSpPr>
          <p:grpSpPr>
            <a:xfrm>
              <a:off x="5741354" y="4165233"/>
              <a:ext cx="3236650" cy="2841085"/>
              <a:chOff x="5741354" y="4165233"/>
              <a:chExt cx="3236650" cy="2841085"/>
            </a:xfrm>
          </p:grpSpPr>
          <p:sp>
            <p:nvSpPr>
              <p:cNvPr id="23" name="TextBox 22">
                <a:extLst>
                  <a:ext uri="{FF2B5EF4-FFF2-40B4-BE49-F238E27FC236}">
                    <a16:creationId xmlns:a16="http://schemas.microsoft.com/office/drawing/2014/main" id="{124A16D9-6801-3B44-96FE-25E48856D699}"/>
                  </a:ext>
                </a:extLst>
              </p:cNvPr>
              <p:cNvSpPr txBox="1"/>
              <p:nvPr/>
            </p:nvSpPr>
            <p:spPr>
              <a:xfrm>
                <a:off x="6117714" y="4165233"/>
                <a:ext cx="2398481" cy="378389"/>
              </a:xfrm>
              <a:prstGeom prst="rect">
                <a:avLst/>
              </a:prstGeom>
              <a:noFill/>
            </p:spPr>
            <p:txBody>
              <a:bodyPr wrap="square" rtlCol="0">
                <a:spAutoFit/>
              </a:bodyPr>
              <a:lstStyle/>
              <a:p>
                <a:pPr algn="ctr"/>
                <a:r>
                  <a:rPr lang="en-US" altLang="ko-KR" sz="1600" dirty="0">
                    <a:latin typeface="Calibri" panose="020F0502020204030204" pitchFamily="34" charset="0"/>
                    <a:ea typeface="Calibri" panose="020F0502020204030204" pitchFamily="34" charset="0"/>
                    <a:cs typeface="Calibri" panose="020F0502020204030204" pitchFamily="34" charset="0"/>
                  </a:rPr>
                  <a:t>Calculation about error</a:t>
                </a:r>
                <a:endParaRPr lang="ko-KR" altLang="en-US" sz="1600" dirty="0">
                  <a:latin typeface="Calibri" panose="020F0502020204030204" pitchFamily="34" charset="0"/>
                  <a:cs typeface="Calibri" panose="020F0502020204030204" pitchFamily="34" charset="0"/>
                </a:endParaRPr>
              </a:p>
            </p:txBody>
          </p:sp>
          <p:pic>
            <p:nvPicPr>
              <p:cNvPr id="24" name="그림 23">
                <a:extLst>
                  <a:ext uri="{FF2B5EF4-FFF2-40B4-BE49-F238E27FC236}">
                    <a16:creationId xmlns:a16="http://schemas.microsoft.com/office/drawing/2014/main" id="{F148F363-4C3A-E751-E51C-5E736AAE3D22}"/>
                  </a:ext>
                </a:extLst>
              </p:cNvPr>
              <p:cNvPicPr>
                <a:picLocks noChangeAspect="1"/>
              </p:cNvPicPr>
              <p:nvPr/>
            </p:nvPicPr>
            <p:blipFill>
              <a:blip r:embed="rId6"/>
              <a:stretch>
                <a:fillRect/>
              </a:stretch>
            </p:blipFill>
            <p:spPr>
              <a:xfrm>
                <a:off x="5741354" y="4546751"/>
                <a:ext cx="3236650" cy="2134314"/>
              </a:xfrm>
              <a:prstGeom prst="rect">
                <a:avLst/>
              </a:prstGeom>
            </p:spPr>
          </p:pic>
          <p:sp>
            <p:nvSpPr>
              <p:cNvPr id="25" name="TextBox 24">
                <a:extLst>
                  <a:ext uri="{FF2B5EF4-FFF2-40B4-BE49-F238E27FC236}">
                    <a16:creationId xmlns:a16="http://schemas.microsoft.com/office/drawing/2014/main" id="{5FE26877-7366-63C3-3D87-BA128A3875CB}"/>
                  </a:ext>
                </a:extLst>
              </p:cNvPr>
              <p:cNvSpPr txBox="1"/>
              <p:nvPr/>
            </p:nvSpPr>
            <p:spPr>
              <a:xfrm>
                <a:off x="6791362" y="6713927"/>
                <a:ext cx="1522586" cy="292391"/>
              </a:xfrm>
              <a:prstGeom prst="rect">
                <a:avLst/>
              </a:prstGeom>
              <a:noFill/>
            </p:spPr>
            <p:txBody>
              <a:bodyPr wrap="square" rtlCol="0">
                <a:spAutoFit/>
              </a:bodyPr>
              <a:lstStyle/>
              <a:p>
                <a:r>
                  <a:rPr lang="en-US" altLang="ko-KR" sz="1100" dirty="0"/>
                  <a:t>ICALEPCS 2015</a:t>
                </a:r>
                <a:endParaRPr lang="ko-KR" altLang="en-US" sz="1100" dirty="0"/>
              </a:p>
            </p:txBody>
          </p:sp>
        </p:grpSp>
        <p:grpSp>
          <p:nvGrpSpPr>
            <p:cNvPr id="18" name="그룹 17">
              <a:extLst>
                <a:ext uri="{FF2B5EF4-FFF2-40B4-BE49-F238E27FC236}">
                  <a16:creationId xmlns:a16="http://schemas.microsoft.com/office/drawing/2014/main" id="{1DC6E7BA-A3E5-40CD-2D9A-A13E88203860}"/>
                </a:ext>
              </a:extLst>
            </p:cNvPr>
            <p:cNvGrpSpPr/>
            <p:nvPr/>
          </p:nvGrpSpPr>
          <p:grpSpPr>
            <a:xfrm>
              <a:off x="10800364" y="3941539"/>
              <a:ext cx="1771906" cy="3180978"/>
              <a:chOff x="11021384" y="4054519"/>
              <a:chExt cx="1771906" cy="3180978"/>
            </a:xfrm>
          </p:grpSpPr>
          <p:pic>
            <p:nvPicPr>
              <p:cNvPr id="20" name="그림 19">
                <a:extLst>
                  <a:ext uri="{FF2B5EF4-FFF2-40B4-BE49-F238E27FC236}">
                    <a16:creationId xmlns:a16="http://schemas.microsoft.com/office/drawing/2014/main" id="{DACAD855-7E2D-7B1B-F55C-A6770C8C7FC7}"/>
                  </a:ext>
                </a:extLst>
              </p:cNvPr>
              <p:cNvPicPr>
                <a:picLocks noChangeAspect="1"/>
              </p:cNvPicPr>
              <p:nvPr/>
            </p:nvPicPr>
            <p:blipFill>
              <a:blip r:embed="rId7"/>
              <a:stretch>
                <a:fillRect/>
              </a:stretch>
            </p:blipFill>
            <p:spPr>
              <a:xfrm>
                <a:off x="11021384" y="4434124"/>
                <a:ext cx="1771906" cy="2411520"/>
              </a:xfrm>
              <a:prstGeom prst="rect">
                <a:avLst/>
              </a:prstGeom>
            </p:spPr>
          </p:pic>
          <p:sp>
            <p:nvSpPr>
              <p:cNvPr id="21" name="TextBox 20">
                <a:extLst>
                  <a:ext uri="{FF2B5EF4-FFF2-40B4-BE49-F238E27FC236}">
                    <a16:creationId xmlns:a16="http://schemas.microsoft.com/office/drawing/2014/main" id="{9C2EEA99-3E4D-20D3-CB7A-C515A344F14A}"/>
                  </a:ext>
                </a:extLst>
              </p:cNvPr>
              <p:cNvSpPr txBox="1"/>
              <p:nvPr/>
            </p:nvSpPr>
            <p:spPr>
              <a:xfrm>
                <a:off x="11358743" y="4054519"/>
                <a:ext cx="1206282" cy="412788"/>
              </a:xfrm>
              <a:prstGeom prst="rect">
                <a:avLst/>
              </a:prstGeom>
              <a:noFill/>
            </p:spPr>
            <p:txBody>
              <a:bodyPr wrap="square" rtlCol="0">
                <a:spAutoFit/>
              </a:bodyPr>
              <a:lstStyle/>
              <a:p>
                <a:r>
                  <a:rPr lang="en-US" altLang="ko-KR" sz="1800" dirty="0">
                    <a:latin typeface="Calibri" panose="020F0502020204030204" pitchFamily="34" charset="0"/>
                    <a:ea typeface="Calibri" panose="020F0502020204030204" pitchFamily="34" charset="0"/>
                    <a:cs typeface="Calibri" panose="020F0502020204030204" pitchFamily="34" charset="0"/>
                  </a:rPr>
                  <a:t>Corrector</a:t>
                </a:r>
                <a:endParaRPr lang="ko-KR" altLang="en-US" sz="18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60E0F180-A57D-828D-088E-9CA18B4BA796}"/>
                  </a:ext>
                </a:extLst>
              </p:cNvPr>
              <p:cNvSpPr txBox="1"/>
              <p:nvPr/>
            </p:nvSpPr>
            <p:spPr>
              <a:xfrm>
                <a:off x="11249649" y="6943106"/>
                <a:ext cx="1522586" cy="292391"/>
              </a:xfrm>
              <a:prstGeom prst="rect">
                <a:avLst/>
              </a:prstGeom>
              <a:noFill/>
            </p:spPr>
            <p:txBody>
              <a:bodyPr wrap="square" rtlCol="0">
                <a:spAutoFit/>
              </a:bodyPr>
              <a:lstStyle/>
              <a:p>
                <a:r>
                  <a:rPr lang="en-US" altLang="ko-KR" sz="1100" dirty="0"/>
                  <a:t>ICALEPCS 2015</a:t>
                </a:r>
                <a:endParaRPr lang="ko-KR" altLang="en-US" sz="1100" dirty="0"/>
              </a:p>
            </p:txBody>
          </p:sp>
        </p:grpSp>
        <p:sp>
          <p:nvSpPr>
            <p:cNvPr id="19" name="TextBox 18">
              <a:extLst>
                <a:ext uri="{FF2B5EF4-FFF2-40B4-BE49-F238E27FC236}">
                  <a16:creationId xmlns:a16="http://schemas.microsoft.com/office/drawing/2014/main" id="{1EB093DD-8970-AE11-FF47-A0A55DFBE184}"/>
                </a:ext>
              </a:extLst>
            </p:cNvPr>
            <p:cNvSpPr txBox="1"/>
            <p:nvPr/>
          </p:nvSpPr>
          <p:spPr>
            <a:xfrm>
              <a:off x="6301668" y="7302289"/>
              <a:ext cx="2343604" cy="343990"/>
            </a:xfrm>
            <a:prstGeom prst="rect">
              <a:avLst/>
            </a:prstGeom>
            <a:noFill/>
          </p:spPr>
          <p:txBody>
            <a:bodyPr wrap="square" rtlCol="0">
              <a:spAutoFit/>
            </a:bodyPr>
            <a:lstStyle/>
            <a:p>
              <a:r>
                <a:rPr lang="en-US" altLang="ko-KR" dirty="0">
                  <a:solidFill>
                    <a:schemeClr val="tx1"/>
                  </a:solidFill>
                </a:rPr>
                <a:t>FOFB </a:t>
              </a:r>
              <a:r>
                <a:rPr lang="ko-KR" altLang="en-US" dirty="0">
                  <a:solidFill>
                    <a:schemeClr val="tx1"/>
                  </a:solidFill>
                </a:rPr>
                <a:t>알고리즘 단순화</a:t>
              </a:r>
            </a:p>
          </p:txBody>
        </p:sp>
      </p:grpSp>
    </p:spTree>
    <p:extLst>
      <p:ext uri="{BB962C8B-B14F-4D97-AF65-F5344CB8AC3E}">
        <p14:creationId xmlns:p14="http://schemas.microsoft.com/office/powerpoint/2010/main" val="1669291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p:nvPr/>
        </p:nvSpPr>
        <p:spPr>
          <a:xfrm>
            <a:off x="626973" y="870693"/>
            <a:ext cx="6492784"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sz="3200" b="1" dirty="0">
                <a:solidFill>
                  <a:schemeClr val="dk2"/>
                </a:solidFill>
                <a:latin typeface="Calibri"/>
                <a:ea typeface="Calibri"/>
                <a:cs typeface="Calibri"/>
                <a:sym typeface="Calibri"/>
              </a:rPr>
              <a:t>Background</a:t>
            </a:r>
            <a:endParaRPr sz="3200" b="1" dirty="0">
              <a:solidFill>
                <a:schemeClr val="dk2"/>
              </a:solidFill>
              <a:latin typeface="Calibri"/>
              <a:ea typeface="Calibri"/>
              <a:cs typeface="Calibri"/>
              <a:sym typeface="Calibri"/>
            </a:endParaRPr>
          </a:p>
        </p:txBody>
      </p:sp>
      <p:grpSp>
        <p:nvGrpSpPr>
          <p:cNvPr id="182" name="Google Shape;182;p5"/>
          <p:cNvGrpSpPr/>
          <p:nvPr/>
        </p:nvGrpSpPr>
        <p:grpSpPr>
          <a:xfrm>
            <a:off x="626976" y="2"/>
            <a:ext cx="7830913" cy="479176"/>
            <a:chOff x="626973" y="0"/>
            <a:chExt cx="7830913" cy="479180"/>
          </a:xfrm>
        </p:grpSpPr>
        <p:sp>
          <p:nvSpPr>
            <p:cNvPr id="183" name="Google Shape;183;p5"/>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sp>
          <p:nvSpPr>
            <p:cNvPr id="184" name="Google Shape;184;p5"/>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grpSp>
        <p:nvGrpSpPr>
          <p:cNvPr id="185" name="Google Shape;185;p5"/>
          <p:cNvGrpSpPr/>
          <p:nvPr/>
        </p:nvGrpSpPr>
        <p:grpSpPr>
          <a:xfrm>
            <a:off x="4" y="7996260"/>
            <a:ext cx="15236823" cy="574656"/>
            <a:chOff x="1" y="7996258"/>
            <a:chExt cx="15236824" cy="574655"/>
          </a:xfrm>
        </p:grpSpPr>
        <p:grpSp>
          <p:nvGrpSpPr>
            <p:cNvPr id="186" name="Google Shape;186;p5"/>
            <p:cNvGrpSpPr/>
            <p:nvPr/>
          </p:nvGrpSpPr>
          <p:grpSpPr>
            <a:xfrm>
              <a:off x="1" y="7996258"/>
              <a:ext cx="15236824" cy="574655"/>
              <a:chOff x="1" y="7996258"/>
              <a:chExt cx="15236824" cy="574655"/>
            </a:xfrm>
          </p:grpSpPr>
          <p:sp>
            <p:nvSpPr>
              <p:cNvPr id="187" name="Google Shape;187;p5"/>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188" name="Google Shape;188;p5"/>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89" name="Google Shape;189;p5"/>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dirty="0">
                  <a:solidFill>
                    <a:schemeClr val="dk1"/>
                  </a:solidFill>
                  <a:latin typeface="Calibri"/>
                  <a:ea typeface="Calibri"/>
                  <a:cs typeface="Calibri"/>
                  <a:sym typeface="Calibri"/>
                </a:rPr>
                <a:t>4</a:t>
              </a:r>
              <a:endParaRPr sz="1600" b="1" dirty="0">
                <a:solidFill>
                  <a:schemeClr val="dk1"/>
                </a:solidFill>
                <a:latin typeface="Calibri"/>
                <a:ea typeface="Calibri"/>
                <a:cs typeface="Calibri"/>
                <a:sym typeface="Calibri"/>
              </a:endParaRPr>
            </a:p>
          </p:txBody>
        </p: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6744C56-B4D6-3B98-6DBF-482186EA1B05}"/>
                  </a:ext>
                </a:extLst>
              </p:cNvPr>
              <p:cNvSpPr txBox="1"/>
              <p:nvPr/>
            </p:nvSpPr>
            <p:spPr>
              <a:xfrm>
                <a:off x="1166726" y="1573849"/>
                <a:ext cx="10221316" cy="666041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ko-KR" sz="1800" dirty="0"/>
                  <a:t>Orbit</a:t>
                </a:r>
                <a:r>
                  <a:rPr lang="ko-KR" altLang="en-US" sz="1800" dirty="0"/>
                  <a:t> </a:t>
                </a:r>
                <a:r>
                  <a:rPr lang="en-US" altLang="ko-KR" sz="1800" dirty="0"/>
                  <a:t>Response</a:t>
                </a:r>
                <a:r>
                  <a:rPr lang="ko-KR" altLang="en-US" sz="1800" dirty="0"/>
                  <a:t> </a:t>
                </a:r>
                <a:r>
                  <a:rPr lang="en-US" altLang="ko-KR" sz="1800" dirty="0"/>
                  <a:t>Matrix (ORM)</a:t>
                </a:r>
                <a:endParaRPr lang="en-US" altLang="ko-KR" sz="1600" dirty="0"/>
              </a:p>
              <a:p>
                <a:pPr marL="720000" indent="-285750">
                  <a:lnSpc>
                    <a:spcPct val="150000"/>
                  </a:lnSpc>
                  <a:buFont typeface="Wingdings" panose="05000000000000000000" pitchFamily="2" charset="2"/>
                  <a:buChar char="ü"/>
                </a:pPr>
                <a:r>
                  <a:rPr lang="en-US" altLang="ko-KR" sz="1600" dirty="0">
                    <a:solidFill>
                      <a:schemeClr val="tx1"/>
                    </a:solidFill>
                  </a:rPr>
                  <a:t>Linear matrix about relationship between beam position and corrector in the FOFB system</a:t>
                </a:r>
              </a:p>
              <a:p>
                <a:pPr marL="720000" indent="-285750">
                  <a:lnSpc>
                    <a:spcPct val="150000"/>
                  </a:lnSpc>
                  <a:buFont typeface="Wingdings" panose="05000000000000000000" pitchFamily="2" charset="2"/>
                  <a:buChar char="ü"/>
                </a:pPr>
                <a:r>
                  <a:rPr lang="en-US" altLang="ko-KR" sz="1600" dirty="0">
                    <a:solidFill>
                      <a:schemeClr val="tx1"/>
                    </a:solidFill>
                  </a:rPr>
                  <a:t>Preparatory function for Feedback </a:t>
                </a:r>
              </a:p>
              <a:p>
                <a:pPr marL="720000" indent="-285750">
                  <a:lnSpc>
                    <a:spcPct val="150000"/>
                  </a:lnSpc>
                  <a:buFont typeface="Wingdings" panose="05000000000000000000" pitchFamily="2" charset="2"/>
                  <a:buChar char="ü"/>
                </a:pPr>
                <a:r>
                  <a:rPr lang="en-US" altLang="ko-KR" sz="1600" dirty="0">
                    <a:solidFill>
                      <a:schemeClr val="tx1"/>
                    </a:solidFill>
                  </a:rPr>
                  <a:t>Mapping how beam positions change under influence of kick (applied by corrector)</a:t>
                </a:r>
              </a:p>
              <a:p>
                <a:pPr marL="434250">
                  <a:lnSpc>
                    <a:spcPct val="150000"/>
                  </a:lnSpc>
                </a:pPr>
                <a14:m>
                  <m:oMathPara xmlns:m="http://schemas.openxmlformats.org/officeDocument/2006/math">
                    <m:oMathParaPr>
                      <m:jc m:val="centerGroup"/>
                    </m:oMathParaPr>
                    <m:oMath xmlns:m="http://schemas.openxmlformats.org/officeDocument/2006/math">
                      <m:d>
                        <m:dPr>
                          <m:ctrlPr>
                            <a:rPr lang="en-US" altLang="ko-KR" sz="1600" i="1">
                              <a:latin typeface="Cambria Math" panose="02040503050406030204" pitchFamily="18" charset="0"/>
                              <a:cs typeface="Calibri" panose="020F0502020204030204" pitchFamily="34" charset="0"/>
                            </a:rPr>
                          </m:ctrlPr>
                        </m:dPr>
                        <m:e>
                          <m:m>
                            <m:mPr>
                              <m:mcs>
                                <m:mc>
                                  <m:mcPr>
                                    <m:count m:val="1"/>
                                    <m:mcJc m:val="center"/>
                                  </m:mcPr>
                                </m:mc>
                              </m:mcs>
                              <m:ctrlPr>
                                <a:rPr lang="en-US" altLang="ko-KR" sz="1600" i="1">
                                  <a:latin typeface="Cambria Math" panose="02040503050406030204" pitchFamily="18" charset="0"/>
                                  <a:cs typeface="Calibri" panose="020F0502020204030204" pitchFamily="34" charset="0"/>
                                </a:rPr>
                              </m:ctrlPr>
                            </m:mPr>
                            <m:mr>
                              <m:e>
                                <m:r>
                                  <m:rPr>
                                    <m:sty m:val="p"/>
                                    <m:brk m:alnAt="7"/>
                                  </m:rPr>
                                  <a:rPr lang="el-GR" altLang="ko-KR" sz="1600" i="1" smtClean="0">
                                    <a:latin typeface="Cambria Math" panose="02040503050406030204" pitchFamily="18" charset="0"/>
                                    <a:cs typeface="Calibri" panose="020F0502020204030204" pitchFamily="34" charset="0"/>
                                  </a:rPr>
                                  <m:t>Δ</m:t>
                                </m:r>
                                <m:sSub>
                                  <m:sSubPr>
                                    <m:ctrlPr>
                                      <a:rPr lang="en-US" altLang="ko-KR" sz="1600" i="1">
                                        <a:latin typeface="Cambria Math" panose="02040503050406030204" pitchFamily="18" charset="0"/>
                                        <a:cs typeface="Calibri" panose="020F0502020204030204" pitchFamily="34" charset="0"/>
                                      </a:rPr>
                                    </m:ctrlPr>
                                  </m:sSubPr>
                                  <m:e>
                                    <m:r>
                                      <m:rPr>
                                        <m:brk m:alnAt="7"/>
                                      </m:rPr>
                                      <a:rPr lang="en-US" altLang="ko-KR" sz="1600" i="1">
                                        <a:latin typeface="Cambria Math" panose="02040503050406030204" pitchFamily="18" charset="0"/>
                                        <a:cs typeface="Calibri" panose="020F0502020204030204" pitchFamily="34" charset="0"/>
                                      </a:rPr>
                                      <m:t>𝑥</m:t>
                                    </m:r>
                                  </m:e>
                                  <m:sub>
                                    <m:r>
                                      <m:rPr>
                                        <m:brk m:alnAt="7"/>
                                      </m:rPr>
                                      <a:rPr lang="en-US" altLang="ko-KR" sz="1600" i="1">
                                        <a:latin typeface="Cambria Math" panose="02040503050406030204" pitchFamily="18" charset="0"/>
                                        <a:cs typeface="Calibri" panose="020F0502020204030204" pitchFamily="34" charset="0"/>
                                      </a:rPr>
                                      <m:t>1</m:t>
                                    </m:r>
                                  </m:sub>
                                </m:sSub>
                              </m:e>
                            </m:mr>
                            <m:mr>
                              <m:e>
                                <m:r>
                                  <m:rPr>
                                    <m:sty m:val="p"/>
                                    <m:brk m:alnAt="7"/>
                                  </m:rPr>
                                  <a:rPr lang="el-GR" altLang="ko-KR" sz="1600" i="1">
                                    <a:latin typeface="Cambria Math" panose="02040503050406030204" pitchFamily="18" charset="0"/>
                                    <a:cs typeface="Calibri" panose="020F0502020204030204" pitchFamily="34" charset="0"/>
                                  </a:rPr>
                                  <m:t>Δ</m:t>
                                </m:r>
                                <m:sSub>
                                  <m:sSubPr>
                                    <m:ctrlPr>
                                      <a:rPr lang="en-US" altLang="ko-KR" sz="1600" i="1">
                                        <a:latin typeface="Cambria Math" panose="02040503050406030204" pitchFamily="18" charset="0"/>
                                        <a:cs typeface="Calibri" panose="020F0502020204030204" pitchFamily="34" charset="0"/>
                                      </a:rPr>
                                    </m:ctrlPr>
                                  </m:sSubPr>
                                  <m:e>
                                    <m:r>
                                      <a:rPr lang="en-US" altLang="ko-KR" sz="1600" i="1">
                                        <a:latin typeface="Cambria Math" panose="02040503050406030204" pitchFamily="18" charset="0"/>
                                        <a:cs typeface="Calibri" panose="020F0502020204030204" pitchFamily="34" charset="0"/>
                                      </a:rPr>
                                      <m:t>𝑥</m:t>
                                    </m:r>
                                  </m:e>
                                  <m:sub>
                                    <m:r>
                                      <a:rPr lang="en-US" altLang="ko-KR" sz="1600" i="1">
                                        <a:latin typeface="Cambria Math" panose="02040503050406030204" pitchFamily="18" charset="0"/>
                                        <a:cs typeface="Calibri" panose="020F0502020204030204" pitchFamily="34" charset="0"/>
                                      </a:rPr>
                                      <m:t>2</m:t>
                                    </m:r>
                                  </m:sub>
                                </m:sSub>
                              </m:e>
                            </m:mr>
                            <m:mr>
                              <m:e>
                                <m:r>
                                  <a:rPr lang="en-US" altLang="ko-KR" sz="1600" i="1">
                                    <a:latin typeface="Cambria Math" panose="02040503050406030204" pitchFamily="18" charset="0"/>
                                    <a:ea typeface="Cambria Math" panose="02040503050406030204" pitchFamily="18" charset="0"/>
                                    <a:cs typeface="Calibri" panose="020F0502020204030204" pitchFamily="34" charset="0"/>
                                  </a:rPr>
                                  <m:t>⋮</m:t>
                                </m:r>
                              </m:e>
                            </m:mr>
                            <m:mr>
                              <m:e>
                                <m:r>
                                  <m:rPr>
                                    <m:sty m:val="p"/>
                                    <m:brk m:alnAt="7"/>
                                  </m:rPr>
                                  <a:rPr lang="el-GR" altLang="ko-KR" sz="1600" i="1">
                                    <a:latin typeface="Cambria Math" panose="02040503050406030204" pitchFamily="18" charset="0"/>
                                    <a:cs typeface="Calibri" panose="020F0502020204030204" pitchFamily="34" charset="0"/>
                                  </a:rPr>
                                  <m:t>Δ</m:t>
                                </m:r>
                                <m:sSub>
                                  <m:sSubPr>
                                    <m:ctrlPr>
                                      <a:rPr lang="en-US" altLang="ko-KR" sz="1600" i="1">
                                        <a:latin typeface="Cambria Math" panose="02040503050406030204" pitchFamily="18" charset="0"/>
                                        <a:cs typeface="Calibri" panose="020F0502020204030204" pitchFamily="34" charset="0"/>
                                      </a:rPr>
                                    </m:ctrlPr>
                                  </m:sSubPr>
                                  <m:e>
                                    <m:r>
                                      <a:rPr lang="en-US" altLang="ko-KR" sz="1600" i="1">
                                        <a:latin typeface="Cambria Math" panose="02040503050406030204" pitchFamily="18" charset="0"/>
                                        <a:cs typeface="Calibri" panose="020F0502020204030204" pitchFamily="34" charset="0"/>
                                      </a:rPr>
                                      <m:t>𝑥</m:t>
                                    </m:r>
                                  </m:e>
                                  <m:sub>
                                    <m:r>
                                      <a:rPr lang="en-US" altLang="ko-KR" sz="1600" i="1">
                                        <a:latin typeface="Cambria Math" panose="02040503050406030204" pitchFamily="18" charset="0"/>
                                        <a:cs typeface="Calibri" panose="020F0502020204030204" pitchFamily="34" charset="0"/>
                                      </a:rPr>
                                      <m:t>𝑚</m:t>
                                    </m:r>
                                  </m:sub>
                                </m:sSub>
                              </m:e>
                            </m:mr>
                          </m:m>
                        </m:e>
                      </m:d>
                      <m:r>
                        <a:rPr lang="en-US" altLang="ko-KR" sz="1600" b="0" i="1" smtClean="0">
                          <a:latin typeface="Cambria Math" panose="02040503050406030204" pitchFamily="18" charset="0"/>
                          <a:cs typeface="Calibri" panose="020F0502020204030204" pitchFamily="34" charset="0"/>
                        </a:rPr>
                        <m:t>=</m:t>
                      </m:r>
                      <m:d>
                        <m:dPr>
                          <m:ctrlPr>
                            <a:rPr lang="en-US" altLang="ko-KR" sz="1600" b="0" i="1" smtClean="0">
                              <a:latin typeface="Cambria Math" panose="02040503050406030204" pitchFamily="18" charset="0"/>
                              <a:cs typeface="Calibri" panose="020F0502020204030204" pitchFamily="34" charset="0"/>
                            </a:rPr>
                          </m:ctrlPr>
                        </m:dPr>
                        <m:e>
                          <m:m>
                            <m:mPr>
                              <m:mcs>
                                <m:mc>
                                  <m:mcPr>
                                    <m:count m:val="3"/>
                                    <m:mcJc m:val="center"/>
                                  </m:mcPr>
                                </m:mc>
                              </m:mcs>
                              <m:ctrlPr>
                                <a:rPr lang="en-US" altLang="ko-KR" sz="1600" b="0" i="1" smtClean="0">
                                  <a:latin typeface="Cambria Math" panose="02040503050406030204" pitchFamily="18" charset="0"/>
                                  <a:cs typeface="Calibri" panose="020F0502020204030204" pitchFamily="34" charset="0"/>
                                </a:rPr>
                              </m:ctrlPr>
                            </m:mPr>
                            <m:mr>
                              <m:e/>
                              <m:e/>
                              <m:e/>
                            </m:mr>
                            <m:mr>
                              <m:e/>
                              <m:e>
                                <m:r>
                                  <a:rPr lang="en-US" altLang="ko-KR" sz="1600" b="0" i="1" smtClean="0">
                                    <a:latin typeface="Cambria Math" panose="02040503050406030204" pitchFamily="18" charset="0"/>
                                    <a:cs typeface="Calibri" panose="020F0502020204030204" pitchFamily="34" charset="0"/>
                                  </a:rPr>
                                  <m:t>𝑂𝑅𝑀</m:t>
                                </m:r>
                              </m:e>
                              <m:e/>
                            </m:mr>
                            <m:mr>
                              <m:e/>
                              <m:e/>
                              <m:e/>
                            </m:mr>
                          </m:m>
                        </m:e>
                      </m:d>
                      <m:d>
                        <m:dPr>
                          <m:ctrlPr>
                            <a:rPr lang="en-US" altLang="ko-KR" sz="1600" i="1">
                              <a:latin typeface="Cambria Math" panose="02040503050406030204" pitchFamily="18" charset="0"/>
                              <a:cs typeface="Calibri" panose="020F0502020204030204" pitchFamily="34" charset="0"/>
                            </a:rPr>
                          </m:ctrlPr>
                        </m:dPr>
                        <m:e>
                          <m:m>
                            <m:mPr>
                              <m:mcs>
                                <m:mc>
                                  <m:mcPr>
                                    <m:count m:val="1"/>
                                    <m:mcJc m:val="center"/>
                                  </m:mcPr>
                                </m:mc>
                              </m:mcs>
                              <m:ctrlPr>
                                <a:rPr lang="en-US" altLang="ko-KR" sz="1600" i="1">
                                  <a:latin typeface="Cambria Math" panose="02040503050406030204" pitchFamily="18" charset="0"/>
                                  <a:cs typeface="Calibri" panose="020F0502020204030204" pitchFamily="34" charset="0"/>
                                </a:rPr>
                              </m:ctrlPr>
                            </m:mPr>
                            <m:mr>
                              <m:e>
                                <m:sSub>
                                  <m:sSubPr>
                                    <m:ctrlPr>
                                      <a:rPr lang="en-US" altLang="ko-KR" sz="1600" i="1">
                                        <a:latin typeface="Cambria Math" panose="02040503050406030204" pitchFamily="18" charset="0"/>
                                        <a:cs typeface="Calibri" panose="020F0502020204030204" pitchFamily="34" charset="0"/>
                                      </a:rPr>
                                    </m:ctrlPr>
                                  </m:sSubPr>
                                  <m:e>
                                    <m:r>
                                      <a:rPr lang="en-US" altLang="ko-KR" sz="1600" i="1">
                                        <a:latin typeface="Cambria Math" panose="02040503050406030204" pitchFamily="18" charset="0"/>
                                        <a:cs typeface="Calibri" panose="020F0502020204030204" pitchFamily="34" charset="0"/>
                                      </a:rPr>
                                      <m:t>𝜃</m:t>
                                    </m:r>
                                  </m:e>
                                  <m:sub>
                                    <m:r>
                                      <a:rPr lang="en-US" altLang="ko-KR" sz="1600" i="1">
                                        <a:latin typeface="Cambria Math" panose="02040503050406030204" pitchFamily="18" charset="0"/>
                                        <a:cs typeface="Calibri" panose="020F0502020204030204" pitchFamily="34" charset="0"/>
                                      </a:rPr>
                                      <m:t>1</m:t>
                                    </m:r>
                                  </m:sub>
                                </m:sSub>
                              </m:e>
                            </m:mr>
                            <m:mr>
                              <m:e>
                                <m:sSub>
                                  <m:sSubPr>
                                    <m:ctrlPr>
                                      <a:rPr lang="en-US" altLang="ko-KR" sz="1600" i="1">
                                        <a:latin typeface="Cambria Math" panose="02040503050406030204" pitchFamily="18" charset="0"/>
                                        <a:cs typeface="Calibri" panose="020F0502020204030204" pitchFamily="34" charset="0"/>
                                      </a:rPr>
                                    </m:ctrlPr>
                                  </m:sSubPr>
                                  <m:e>
                                    <m:r>
                                      <a:rPr lang="en-US" altLang="ko-KR" sz="1600" i="1">
                                        <a:latin typeface="Cambria Math" panose="02040503050406030204" pitchFamily="18" charset="0"/>
                                        <a:cs typeface="Calibri" panose="020F0502020204030204" pitchFamily="34" charset="0"/>
                                      </a:rPr>
                                      <m:t>𝜃</m:t>
                                    </m:r>
                                  </m:e>
                                  <m:sub>
                                    <m:r>
                                      <a:rPr lang="en-US" altLang="ko-KR" sz="1600" i="1">
                                        <a:latin typeface="Cambria Math" panose="02040503050406030204" pitchFamily="18" charset="0"/>
                                        <a:cs typeface="Calibri" panose="020F0502020204030204" pitchFamily="34" charset="0"/>
                                      </a:rPr>
                                      <m:t>2</m:t>
                                    </m:r>
                                  </m:sub>
                                </m:sSub>
                              </m:e>
                            </m:mr>
                            <m:mr>
                              <m:e>
                                <m:r>
                                  <a:rPr lang="en-US" altLang="ko-KR" sz="1600" i="1">
                                    <a:latin typeface="Cambria Math" panose="02040503050406030204" pitchFamily="18" charset="0"/>
                                    <a:ea typeface="Cambria Math" panose="02040503050406030204" pitchFamily="18" charset="0"/>
                                    <a:cs typeface="Calibri" panose="020F0502020204030204" pitchFamily="34" charset="0"/>
                                  </a:rPr>
                                  <m:t>⋮</m:t>
                                </m:r>
                              </m:e>
                            </m:mr>
                            <m:mr>
                              <m:e>
                                <m:sSub>
                                  <m:sSubPr>
                                    <m:ctrlPr>
                                      <a:rPr lang="en-US" altLang="ko-KR" sz="1600" i="1">
                                        <a:latin typeface="Cambria Math" panose="02040503050406030204" pitchFamily="18" charset="0"/>
                                        <a:cs typeface="Calibri" panose="020F0502020204030204" pitchFamily="34" charset="0"/>
                                      </a:rPr>
                                    </m:ctrlPr>
                                  </m:sSubPr>
                                  <m:e>
                                    <m:r>
                                      <a:rPr lang="en-US" altLang="ko-KR" sz="1600" i="1">
                                        <a:latin typeface="Cambria Math" panose="02040503050406030204" pitchFamily="18" charset="0"/>
                                        <a:cs typeface="Calibri" panose="020F0502020204030204" pitchFamily="34" charset="0"/>
                                      </a:rPr>
                                      <m:t>𝜃</m:t>
                                    </m:r>
                                  </m:e>
                                  <m:sub>
                                    <m:r>
                                      <a:rPr lang="en-US" altLang="ko-KR" sz="1600" i="1">
                                        <a:latin typeface="Cambria Math" panose="02040503050406030204" pitchFamily="18" charset="0"/>
                                        <a:cs typeface="Calibri" panose="020F0502020204030204" pitchFamily="34" charset="0"/>
                                      </a:rPr>
                                      <m:t>𝑛</m:t>
                                    </m:r>
                                  </m:sub>
                                </m:sSub>
                              </m:e>
                            </m:mr>
                          </m:m>
                        </m:e>
                      </m:d>
                    </m:oMath>
                  </m:oMathPara>
                </a14:m>
                <a:endParaRPr lang="en-US" altLang="ko-KR" sz="1600" dirty="0">
                  <a:solidFill>
                    <a:schemeClr val="tx1"/>
                  </a:solidFill>
                </a:endParaRPr>
              </a:p>
              <a:p>
                <a:pPr marL="720000" indent="-285750">
                  <a:lnSpc>
                    <a:spcPct val="150000"/>
                  </a:lnSpc>
                  <a:buFont typeface="Wingdings" panose="05000000000000000000" pitchFamily="2" charset="2"/>
                  <a:buChar char="ü"/>
                </a:pPr>
                <a:endParaRPr lang="en-US" altLang="ko-KR" sz="1600" dirty="0">
                  <a:solidFill>
                    <a:schemeClr val="tx1"/>
                  </a:solidFill>
                </a:endParaRPr>
              </a:p>
              <a:p>
                <a:pPr marL="285750" indent="-285750">
                  <a:lnSpc>
                    <a:spcPct val="150000"/>
                  </a:lnSpc>
                  <a:buFont typeface="Wingdings" panose="05000000000000000000" pitchFamily="2" charset="2"/>
                  <a:buChar char="Ø"/>
                </a:pPr>
                <a:endParaRPr lang="en-US" altLang="ko-KR" sz="1600" dirty="0"/>
              </a:p>
              <a:p>
                <a:pPr marL="285750" indent="-285750">
                  <a:lnSpc>
                    <a:spcPct val="150000"/>
                  </a:lnSpc>
                  <a:buFont typeface="Wingdings" panose="05000000000000000000" pitchFamily="2" charset="2"/>
                  <a:buChar char="Ø"/>
                </a:pPr>
                <a:r>
                  <a:rPr lang="en-US" altLang="ko-KR" sz="1800" dirty="0"/>
                  <a:t>Inverse</a:t>
                </a:r>
                <a:r>
                  <a:rPr lang="ko-KR" altLang="en-US" sz="1800" dirty="0"/>
                  <a:t> </a:t>
                </a:r>
                <a:r>
                  <a:rPr lang="en-US" altLang="ko-KR" sz="1800" dirty="0"/>
                  <a:t>Response Matrix (IRM)</a:t>
                </a:r>
              </a:p>
              <a:p>
                <a:pPr marL="720000" indent="-285750">
                  <a:lnSpc>
                    <a:spcPct val="150000"/>
                  </a:lnSpc>
                  <a:buFont typeface="Wingdings" panose="05000000000000000000" pitchFamily="2" charset="2"/>
                  <a:buChar char="ü"/>
                </a:pPr>
                <a:r>
                  <a:rPr lang="en-US" altLang="ko-KR" sz="1600" dirty="0"/>
                  <a:t>Measure orbit deviation (Reference - Detect) and calculate compensation value</a:t>
                </a:r>
              </a:p>
              <a:p>
                <a:pPr marL="720000" indent="-285750">
                  <a:lnSpc>
                    <a:spcPct val="150000"/>
                  </a:lnSpc>
                  <a:buFont typeface="Wingdings" panose="05000000000000000000" pitchFamily="2" charset="2"/>
                  <a:buChar char="ü"/>
                </a:pPr>
                <a:r>
                  <a:rPr lang="en-US" altLang="ko-KR" sz="1600" dirty="0"/>
                  <a:t>IRM derived from ORM</a:t>
                </a:r>
              </a:p>
              <a:p>
                <a:pPr marL="434250">
                  <a:lnSpc>
                    <a:spcPct val="150000"/>
                  </a:lnSpc>
                </a:pPr>
                <a14:m>
                  <m:oMathPara xmlns:m="http://schemas.openxmlformats.org/officeDocument/2006/math">
                    <m:oMathParaPr>
                      <m:jc m:val="centerGroup"/>
                    </m:oMathParaPr>
                    <m:oMath xmlns:m="http://schemas.openxmlformats.org/officeDocument/2006/math">
                      <m:d>
                        <m:dPr>
                          <m:ctrlPr>
                            <a:rPr lang="en-US" altLang="ko-KR" sz="1600" i="1" smtClean="0">
                              <a:latin typeface="Cambria Math" panose="02040503050406030204" pitchFamily="18" charset="0"/>
                              <a:cs typeface="Calibri" panose="020F0502020204030204" pitchFamily="34" charset="0"/>
                            </a:rPr>
                          </m:ctrlPr>
                        </m:dPr>
                        <m:e>
                          <m:m>
                            <m:mPr>
                              <m:mcs>
                                <m:mc>
                                  <m:mcPr>
                                    <m:count m:val="1"/>
                                    <m:mcJc m:val="center"/>
                                  </m:mcPr>
                                </m:mc>
                              </m:mcs>
                              <m:ctrlPr>
                                <a:rPr lang="en-US" altLang="ko-KR" sz="1600" i="1">
                                  <a:latin typeface="Cambria Math" panose="02040503050406030204" pitchFamily="18" charset="0"/>
                                  <a:cs typeface="Calibri" panose="020F0502020204030204" pitchFamily="34" charset="0"/>
                                </a:rPr>
                              </m:ctrlPr>
                            </m:mPr>
                            <m:mr>
                              <m:e>
                                <m:sSub>
                                  <m:sSubPr>
                                    <m:ctrlPr>
                                      <a:rPr lang="en-US" altLang="ko-KR" sz="1600" b="0" i="1" smtClean="0">
                                        <a:latin typeface="Cambria Math" panose="02040503050406030204" pitchFamily="18" charset="0"/>
                                        <a:cs typeface="Calibri" panose="020F0502020204030204" pitchFamily="34" charset="0"/>
                                      </a:rPr>
                                    </m:ctrlPr>
                                  </m:sSubPr>
                                  <m:e>
                                    <m:r>
                                      <m:rPr>
                                        <m:sty m:val="p"/>
                                        <m:brk m:alnAt="7"/>
                                      </m:rPr>
                                      <a:rPr lang="el-GR" altLang="ko-KR" sz="1600" i="1">
                                        <a:latin typeface="Cambria Math" panose="02040503050406030204" pitchFamily="18" charset="0"/>
                                        <a:cs typeface="Calibri" panose="020F0502020204030204" pitchFamily="34" charset="0"/>
                                      </a:rPr>
                                      <m:t>Δ</m:t>
                                    </m:r>
                                    <m:r>
                                      <a:rPr lang="en-US" altLang="ko-KR" sz="1600" b="0" i="1" smtClean="0">
                                        <a:latin typeface="Cambria Math" panose="02040503050406030204" pitchFamily="18" charset="0"/>
                                        <a:cs typeface="Calibri" panose="020F0502020204030204" pitchFamily="34" charset="0"/>
                                      </a:rPr>
                                      <m:t>𝜃</m:t>
                                    </m:r>
                                  </m:e>
                                  <m:sub>
                                    <m:r>
                                      <a:rPr lang="en-US" altLang="ko-KR" sz="1600" b="0" i="1" smtClean="0">
                                        <a:latin typeface="Cambria Math" panose="02040503050406030204" pitchFamily="18" charset="0"/>
                                        <a:cs typeface="Calibri" panose="020F0502020204030204" pitchFamily="34" charset="0"/>
                                      </a:rPr>
                                      <m:t>1</m:t>
                                    </m:r>
                                  </m:sub>
                                </m:sSub>
                              </m:e>
                            </m:mr>
                            <m:mr>
                              <m:e>
                                <m:sSub>
                                  <m:sSubPr>
                                    <m:ctrlPr>
                                      <a:rPr lang="en-US" altLang="ko-KR" sz="1600" i="1" smtClean="0">
                                        <a:latin typeface="Cambria Math" panose="02040503050406030204" pitchFamily="18" charset="0"/>
                                        <a:cs typeface="Calibri" panose="020F0502020204030204" pitchFamily="34" charset="0"/>
                                      </a:rPr>
                                    </m:ctrlPr>
                                  </m:sSubPr>
                                  <m:e>
                                    <m:r>
                                      <m:rPr>
                                        <m:sty m:val="p"/>
                                        <m:brk m:alnAt="7"/>
                                      </m:rPr>
                                      <a:rPr lang="el-GR" altLang="ko-KR" sz="1600" i="1">
                                        <a:latin typeface="Cambria Math" panose="02040503050406030204" pitchFamily="18" charset="0"/>
                                        <a:cs typeface="Calibri" panose="020F0502020204030204" pitchFamily="34" charset="0"/>
                                      </a:rPr>
                                      <m:t>Δ</m:t>
                                    </m:r>
                                    <m:r>
                                      <a:rPr lang="en-US" altLang="ko-KR" sz="1600" i="1">
                                        <a:latin typeface="Cambria Math" panose="02040503050406030204" pitchFamily="18" charset="0"/>
                                        <a:cs typeface="Calibri" panose="020F0502020204030204" pitchFamily="34" charset="0"/>
                                      </a:rPr>
                                      <m:t>𝜃</m:t>
                                    </m:r>
                                  </m:e>
                                  <m:sub>
                                    <m:r>
                                      <a:rPr lang="en-US" altLang="ko-KR" sz="1600" b="0" i="1" smtClean="0">
                                        <a:latin typeface="Cambria Math" panose="02040503050406030204" pitchFamily="18" charset="0"/>
                                        <a:cs typeface="Calibri" panose="020F0502020204030204" pitchFamily="34" charset="0"/>
                                      </a:rPr>
                                      <m:t>2</m:t>
                                    </m:r>
                                  </m:sub>
                                </m:sSub>
                              </m:e>
                            </m:mr>
                            <m:mr>
                              <m:e>
                                <m:r>
                                  <a:rPr lang="en-US" altLang="ko-KR" sz="1600" i="1" smtClean="0">
                                    <a:latin typeface="Cambria Math" panose="02040503050406030204" pitchFamily="18" charset="0"/>
                                    <a:ea typeface="Cambria Math" panose="02040503050406030204" pitchFamily="18" charset="0"/>
                                    <a:cs typeface="Calibri" panose="020F0502020204030204" pitchFamily="34" charset="0"/>
                                  </a:rPr>
                                  <m:t>⋮</m:t>
                                </m:r>
                              </m:e>
                            </m:mr>
                            <m:mr>
                              <m:e>
                                <m:sSub>
                                  <m:sSubPr>
                                    <m:ctrlPr>
                                      <a:rPr lang="en-US" altLang="ko-KR" sz="1600" i="1" smtClean="0">
                                        <a:latin typeface="Cambria Math" panose="02040503050406030204" pitchFamily="18" charset="0"/>
                                        <a:cs typeface="Calibri" panose="020F0502020204030204" pitchFamily="34" charset="0"/>
                                      </a:rPr>
                                    </m:ctrlPr>
                                  </m:sSubPr>
                                  <m:e>
                                    <m:r>
                                      <m:rPr>
                                        <m:sty m:val="p"/>
                                        <m:brk m:alnAt="7"/>
                                      </m:rPr>
                                      <a:rPr lang="el-GR" altLang="ko-KR" sz="1600" i="1">
                                        <a:latin typeface="Cambria Math" panose="02040503050406030204" pitchFamily="18" charset="0"/>
                                        <a:cs typeface="Calibri" panose="020F0502020204030204" pitchFamily="34" charset="0"/>
                                      </a:rPr>
                                      <m:t>Δ</m:t>
                                    </m:r>
                                    <m:r>
                                      <a:rPr lang="en-US" altLang="ko-KR" sz="1600" i="1">
                                        <a:latin typeface="Cambria Math" panose="02040503050406030204" pitchFamily="18" charset="0"/>
                                        <a:cs typeface="Calibri" panose="020F0502020204030204" pitchFamily="34" charset="0"/>
                                      </a:rPr>
                                      <m:t>𝜃</m:t>
                                    </m:r>
                                  </m:e>
                                  <m:sub>
                                    <m:r>
                                      <a:rPr lang="en-US" altLang="ko-KR" sz="1600" b="0" i="1" smtClean="0">
                                        <a:latin typeface="Cambria Math" panose="02040503050406030204" pitchFamily="18" charset="0"/>
                                        <a:cs typeface="Calibri" panose="020F0502020204030204" pitchFamily="34" charset="0"/>
                                      </a:rPr>
                                      <m:t>𝑛</m:t>
                                    </m:r>
                                  </m:sub>
                                </m:sSub>
                              </m:e>
                            </m:mr>
                          </m:m>
                        </m:e>
                      </m:d>
                      <m:r>
                        <a:rPr lang="en-US" altLang="ko-KR" sz="1600" b="0" i="1" smtClean="0">
                          <a:latin typeface="Cambria Math" panose="02040503050406030204" pitchFamily="18" charset="0"/>
                          <a:cs typeface="Calibri" panose="020F0502020204030204" pitchFamily="34" charset="0"/>
                        </a:rPr>
                        <m:t>=</m:t>
                      </m:r>
                      <m:d>
                        <m:dPr>
                          <m:ctrlPr>
                            <a:rPr lang="en-US" altLang="ko-KR" sz="1600" b="0" i="1" smtClean="0">
                              <a:latin typeface="Cambria Math" panose="02040503050406030204" pitchFamily="18" charset="0"/>
                              <a:cs typeface="Calibri" panose="020F0502020204030204" pitchFamily="34" charset="0"/>
                            </a:rPr>
                          </m:ctrlPr>
                        </m:dPr>
                        <m:e>
                          <m:m>
                            <m:mPr>
                              <m:mcs>
                                <m:mc>
                                  <m:mcPr>
                                    <m:count m:val="3"/>
                                    <m:mcJc m:val="center"/>
                                  </m:mcPr>
                                </m:mc>
                              </m:mcs>
                              <m:ctrlPr>
                                <a:rPr lang="en-US" altLang="ko-KR" sz="1600" b="0" i="1" smtClean="0">
                                  <a:latin typeface="Cambria Math" panose="02040503050406030204" pitchFamily="18" charset="0"/>
                                  <a:cs typeface="Calibri" panose="020F0502020204030204" pitchFamily="34" charset="0"/>
                                </a:rPr>
                              </m:ctrlPr>
                            </m:mPr>
                            <m:mr>
                              <m:e/>
                              <m:e/>
                              <m:e/>
                            </m:mr>
                            <m:mr>
                              <m:e/>
                              <m:e>
                                <m:r>
                                  <a:rPr lang="en-US" altLang="ko-KR" sz="1600" b="0" i="1" smtClean="0">
                                    <a:latin typeface="Cambria Math" panose="02040503050406030204" pitchFamily="18" charset="0"/>
                                    <a:cs typeface="Calibri" panose="020F0502020204030204" pitchFamily="34" charset="0"/>
                                  </a:rPr>
                                  <m:t>𝐼𝑅𝑀</m:t>
                                </m:r>
                              </m:e>
                              <m:e/>
                            </m:mr>
                            <m:mr>
                              <m:e/>
                              <m:e/>
                              <m:e/>
                            </m:mr>
                          </m:m>
                        </m:e>
                      </m:d>
                      <m:d>
                        <m:dPr>
                          <m:ctrlPr>
                            <a:rPr lang="en-US" altLang="ko-KR" sz="1600" i="1">
                              <a:latin typeface="Cambria Math" panose="02040503050406030204" pitchFamily="18" charset="0"/>
                              <a:cs typeface="Calibri" panose="020F0502020204030204" pitchFamily="34" charset="0"/>
                            </a:rPr>
                          </m:ctrlPr>
                        </m:dPr>
                        <m:e>
                          <m:m>
                            <m:mPr>
                              <m:mcs>
                                <m:mc>
                                  <m:mcPr>
                                    <m:count m:val="1"/>
                                    <m:mcJc m:val="center"/>
                                  </m:mcPr>
                                </m:mc>
                              </m:mcs>
                              <m:ctrlPr>
                                <a:rPr lang="en-US" altLang="ko-KR" sz="1600" i="1">
                                  <a:latin typeface="Cambria Math" panose="02040503050406030204" pitchFamily="18" charset="0"/>
                                  <a:cs typeface="Calibri" panose="020F0502020204030204" pitchFamily="34" charset="0"/>
                                </a:rPr>
                              </m:ctrlPr>
                            </m:mPr>
                            <m:mr>
                              <m:e>
                                <m:r>
                                  <m:rPr>
                                    <m:brk m:alnAt="7"/>
                                  </m:rPr>
                                  <a:rPr lang="en-US" altLang="ko-KR" sz="1600" b="0" i="1" smtClean="0">
                                    <a:latin typeface="Cambria Math" panose="02040503050406030204" pitchFamily="18" charset="0"/>
                                    <a:cs typeface="Calibri" panose="020F0502020204030204" pitchFamily="34" charset="0"/>
                                  </a:rPr>
                                  <m:t>𝑅𝑒𝑓</m:t>
                                </m:r>
                                <m:r>
                                  <a:rPr lang="en-US" altLang="ko-KR" sz="1600" b="0" i="1" smtClean="0">
                                    <a:latin typeface="Cambria Math" panose="02040503050406030204" pitchFamily="18" charset="0"/>
                                    <a:cs typeface="Calibri" panose="020F0502020204030204" pitchFamily="34" charset="0"/>
                                  </a:rPr>
                                  <m:t>−</m:t>
                                </m:r>
                                <m:sSub>
                                  <m:sSubPr>
                                    <m:ctrlPr>
                                      <a:rPr lang="en-US" altLang="ko-KR" sz="1600" i="1">
                                        <a:latin typeface="Cambria Math" panose="02040503050406030204" pitchFamily="18" charset="0"/>
                                        <a:cs typeface="Calibri" panose="020F0502020204030204" pitchFamily="34" charset="0"/>
                                      </a:rPr>
                                    </m:ctrlPr>
                                  </m:sSubPr>
                                  <m:e>
                                    <m:r>
                                      <m:rPr>
                                        <m:brk m:alnAt="7"/>
                                      </m:rPr>
                                      <a:rPr lang="en-US" altLang="ko-KR" sz="1600" i="1">
                                        <a:latin typeface="Cambria Math" panose="02040503050406030204" pitchFamily="18" charset="0"/>
                                        <a:cs typeface="Calibri" panose="020F0502020204030204" pitchFamily="34" charset="0"/>
                                      </a:rPr>
                                      <m:t>𝑥</m:t>
                                    </m:r>
                                  </m:e>
                                  <m:sub>
                                    <m:r>
                                      <m:rPr>
                                        <m:brk m:alnAt="7"/>
                                      </m:rPr>
                                      <a:rPr lang="en-US" altLang="ko-KR" sz="1600" i="1">
                                        <a:latin typeface="Cambria Math" panose="02040503050406030204" pitchFamily="18" charset="0"/>
                                        <a:cs typeface="Calibri" panose="020F0502020204030204" pitchFamily="34" charset="0"/>
                                      </a:rPr>
                                      <m:t>1</m:t>
                                    </m:r>
                                  </m:sub>
                                </m:sSub>
                              </m:e>
                            </m:mr>
                            <m:mr>
                              <m:e>
                                <m:r>
                                  <a:rPr lang="en-US" altLang="ko-KR" sz="1600" b="0" i="1" smtClean="0">
                                    <a:latin typeface="Cambria Math" panose="02040503050406030204" pitchFamily="18" charset="0"/>
                                    <a:cs typeface="Calibri" panose="020F0502020204030204" pitchFamily="34" charset="0"/>
                                  </a:rPr>
                                  <m:t>𝑅𝑒𝑓</m:t>
                                </m:r>
                                <m:r>
                                  <a:rPr lang="en-US" altLang="ko-KR" sz="1600" b="0" i="1" smtClean="0">
                                    <a:latin typeface="Cambria Math" panose="02040503050406030204" pitchFamily="18" charset="0"/>
                                    <a:cs typeface="Calibri" panose="020F0502020204030204" pitchFamily="34" charset="0"/>
                                  </a:rPr>
                                  <m:t>−</m:t>
                                </m:r>
                                <m:sSub>
                                  <m:sSubPr>
                                    <m:ctrlPr>
                                      <a:rPr lang="en-US" altLang="ko-KR" sz="1600" i="1">
                                        <a:latin typeface="Cambria Math" panose="02040503050406030204" pitchFamily="18" charset="0"/>
                                        <a:cs typeface="Calibri" panose="020F0502020204030204" pitchFamily="34" charset="0"/>
                                      </a:rPr>
                                    </m:ctrlPr>
                                  </m:sSubPr>
                                  <m:e>
                                    <m:r>
                                      <a:rPr lang="en-US" altLang="ko-KR" sz="1600" i="1">
                                        <a:latin typeface="Cambria Math" panose="02040503050406030204" pitchFamily="18" charset="0"/>
                                        <a:cs typeface="Calibri" panose="020F0502020204030204" pitchFamily="34" charset="0"/>
                                      </a:rPr>
                                      <m:t>𝑥</m:t>
                                    </m:r>
                                  </m:e>
                                  <m:sub>
                                    <m:r>
                                      <a:rPr lang="en-US" altLang="ko-KR" sz="1600" i="1">
                                        <a:latin typeface="Cambria Math" panose="02040503050406030204" pitchFamily="18" charset="0"/>
                                        <a:cs typeface="Calibri" panose="020F0502020204030204" pitchFamily="34" charset="0"/>
                                      </a:rPr>
                                      <m:t>2</m:t>
                                    </m:r>
                                  </m:sub>
                                </m:sSub>
                              </m:e>
                            </m:mr>
                            <m:mr>
                              <m:e>
                                <m:r>
                                  <a:rPr lang="en-US" altLang="ko-KR" sz="1600" i="1">
                                    <a:latin typeface="Cambria Math" panose="02040503050406030204" pitchFamily="18" charset="0"/>
                                    <a:ea typeface="Cambria Math" panose="02040503050406030204" pitchFamily="18" charset="0"/>
                                    <a:cs typeface="Calibri" panose="020F0502020204030204" pitchFamily="34" charset="0"/>
                                  </a:rPr>
                                  <m:t>⋮</m:t>
                                </m:r>
                              </m:e>
                            </m:mr>
                            <m:mr>
                              <m:e>
                                <m:r>
                                  <a:rPr lang="en-US" altLang="ko-KR" sz="1600" b="0" i="1" smtClean="0">
                                    <a:latin typeface="Cambria Math" panose="02040503050406030204" pitchFamily="18" charset="0"/>
                                    <a:ea typeface="Cambria Math" panose="02040503050406030204" pitchFamily="18" charset="0"/>
                                    <a:cs typeface="Calibri" panose="020F0502020204030204" pitchFamily="34" charset="0"/>
                                  </a:rPr>
                                  <m:t>𝑅𝑒𝑓</m:t>
                                </m:r>
                                <m:r>
                                  <a:rPr lang="en-US" altLang="ko-KR" sz="1600" b="0" i="1" smtClean="0">
                                    <a:latin typeface="Cambria Math" panose="02040503050406030204" pitchFamily="18" charset="0"/>
                                    <a:cs typeface="Calibri" panose="020F0502020204030204" pitchFamily="34" charset="0"/>
                                  </a:rPr>
                                  <m:t>−</m:t>
                                </m:r>
                                <m:sSub>
                                  <m:sSubPr>
                                    <m:ctrlPr>
                                      <a:rPr lang="en-US" altLang="ko-KR" sz="1600" i="1" smtClean="0">
                                        <a:latin typeface="Cambria Math" panose="02040503050406030204" pitchFamily="18" charset="0"/>
                                        <a:cs typeface="Calibri" panose="020F0502020204030204" pitchFamily="34" charset="0"/>
                                      </a:rPr>
                                    </m:ctrlPr>
                                  </m:sSubPr>
                                  <m:e>
                                    <m:r>
                                      <a:rPr lang="en-US" altLang="ko-KR" sz="1600" i="1">
                                        <a:latin typeface="Cambria Math" panose="02040503050406030204" pitchFamily="18" charset="0"/>
                                        <a:cs typeface="Calibri" panose="020F0502020204030204" pitchFamily="34" charset="0"/>
                                      </a:rPr>
                                      <m:t>𝑥</m:t>
                                    </m:r>
                                  </m:e>
                                  <m:sub>
                                    <m:r>
                                      <a:rPr lang="en-US" altLang="ko-KR" sz="1600" b="0" i="1" smtClean="0">
                                        <a:latin typeface="Cambria Math" panose="02040503050406030204" pitchFamily="18" charset="0"/>
                                        <a:cs typeface="Calibri" panose="020F0502020204030204" pitchFamily="34" charset="0"/>
                                      </a:rPr>
                                      <m:t>𝑚</m:t>
                                    </m:r>
                                  </m:sub>
                                </m:sSub>
                              </m:e>
                            </m:mr>
                          </m:m>
                        </m:e>
                      </m:d>
                    </m:oMath>
                  </m:oMathPara>
                </a14:m>
                <a:endParaRPr lang="en-US" altLang="ko-KR" sz="1600" dirty="0"/>
              </a:p>
              <a:p>
                <a:pPr marL="434250">
                  <a:lnSpc>
                    <a:spcPct val="150000"/>
                  </a:lnSpc>
                </a:pPr>
                <a:endParaRPr lang="en-US" altLang="ko-KR" sz="1600" dirty="0"/>
              </a:p>
            </p:txBody>
          </p:sp>
        </mc:Choice>
        <mc:Fallback>
          <p:sp>
            <p:nvSpPr>
              <p:cNvPr id="6" name="TextBox 5">
                <a:extLst>
                  <a:ext uri="{FF2B5EF4-FFF2-40B4-BE49-F238E27FC236}">
                    <a16:creationId xmlns:a16="http://schemas.microsoft.com/office/drawing/2014/main" id="{16744C56-B4D6-3B98-6DBF-482186EA1B05}"/>
                  </a:ext>
                </a:extLst>
              </p:cNvPr>
              <p:cNvSpPr txBox="1">
                <a:spLocks noRot="1" noChangeAspect="1" noMove="1" noResize="1" noEditPoints="1" noAdjustHandles="1" noChangeArrowheads="1" noChangeShapeType="1" noTextEdit="1"/>
              </p:cNvSpPr>
              <p:nvPr/>
            </p:nvSpPr>
            <p:spPr>
              <a:xfrm>
                <a:off x="1166726" y="1573849"/>
                <a:ext cx="10221316" cy="6660413"/>
              </a:xfrm>
              <a:prstGeom prst="rect">
                <a:avLst/>
              </a:prstGeom>
              <a:blipFill>
                <a:blip r:embed="rId4"/>
                <a:stretch>
                  <a:fillRect l="-358"/>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82155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1CC5474E-C9FC-03ED-D6CB-BA6D53F45A84}"/>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3EBB3715-93E9-859A-A67B-773373F1E2CF}"/>
              </a:ext>
            </a:extLst>
          </p:cNvPr>
          <p:cNvSpPr/>
          <p:nvPr/>
        </p:nvSpPr>
        <p:spPr>
          <a:xfrm>
            <a:off x="626973" y="870693"/>
            <a:ext cx="6492784"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sz="3200" b="1" dirty="0">
                <a:solidFill>
                  <a:schemeClr val="dk2"/>
                </a:solidFill>
                <a:latin typeface="Calibri"/>
                <a:ea typeface="Calibri"/>
                <a:cs typeface="Calibri"/>
                <a:sym typeface="Calibri"/>
              </a:rPr>
              <a:t>Why this paper</a:t>
            </a:r>
            <a:endParaRPr sz="3200" b="1" dirty="0">
              <a:solidFill>
                <a:schemeClr val="dk2"/>
              </a:solidFill>
              <a:latin typeface="Calibri"/>
              <a:ea typeface="Calibri"/>
              <a:cs typeface="Calibri"/>
              <a:sym typeface="Calibri"/>
            </a:endParaRPr>
          </a:p>
        </p:txBody>
      </p:sp>
      <p:grpSp>
        <p:nvGrpSpPr>
          <p:cNvPr id="182" name="Google Shape;182;p5">
            <a:extLst>
              <a:ext uri="{FF2B5EF4-FFF2-40B4-BE49-F238E27FC236}">
                <a16:creationId xmlns:a16="http://schemas.microsoft.com/office/drawing/2014/main" id="{54702921-8FD6-EDE4-DB0E-E44C68952595}"/>
              </a:ext>
            </a:extLst>
          </p:cNvPr>
          <p:cNvGrpSpPr/>
          <p:nvPr/>
        </p:nvGrpSpPr>
        <p:grpSpPr>
          <a:xfrm>
            <a:off x="626976" y="2"/>
            <a:ext cx="7830913" cy="479176"/>
            <a:chOff x="626973" y="0"/>
            <a:chExt cx="7830913" cy="479180"/>
          </a:xfrm>
        </p:grpSpPr>
        <p:sp>
          <p:nvSpPr>
            <p:cNvPr id="183" name="Google Shape;183;p5">
              <a:extLst>
                <a:ext uri="{FF2B5EF4-FFF2-40B4-BE49-F238E27FC236}">
                  <a16:creationId xmlns:a16="http://schemas.microsoft.com/office/drawing/2014/main" id="{ED9C077B-B56C-DC7D-DE33-01DD664CE0A3}"/>
                </a:ext>
              </a:extLst>
            </p:cNvPr>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sp>
          <p:nvSpPr>
            <p:cNvPr id="184" name="Google Shape;184;p5">
              <a:extLst>
                <a:ext uri="{FF2B5EF4-FFF2-40B4-BE49-F238E27FC236}">
                  <a16:creationId xmlns:a16="http://schemas.microsoft.com/office/drawing/2014/main" id="{50373645-5CC6-7884-1CBB-3679689E9133}"/>
                </a:ext>
              </a:extLst>
            </p:cNvPr>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grpSp>
        <p:nvGrpSpPr>
          <p:cNvPr id="185" name="Google Shape;185;p5">
            <a:extLst>
              <a:ext uri="{FF2B5EF4-FFF2-40B4-BE49-F238E27FC236}">
                <a16:creationId xmlns:a16="http://schemas.microsoft.com/office/drawing/2014/main" id="{6F2102EB-DCE1-0923-90A1-03F341E10B0D}"/>
              </a:ext>
            </a:extLst>
          </p:cNvPr>
          <p:cNvGrpSpPr/>
          <p:nvPr/>
        </p:nvGrpSpPr>
        <p:grpSpPr>
          <a:xfrm>
            <a:off x="4" y="7996260"/>
            <a:ext cx="15236823" cy="574656"/>
            <a:chOff x="1" y="7996258"/>
            <a:chExt cx="15236824" cy="574655"/>
          </a:xfrm>
        </p:grpSpPr>
        <p:grpSp>
          <p:nvGrpSpPr>
            <p:cNvPr id="186" name="Google Shape;186;p5">
              <a:extLst>
                <a:ext uri="{FF2B5EF4-FFF2-40B4-BE49-F238E27FC236}">
                  <a16:creationId xmlns:a16="http://schemas.microsoft.com/office/drawing/2014/main" id="{B76FBB09-5B6D-42C4-3D47-BEC18B4B8B8C}"/>
                </a:ext>
              </a:extLst>
            </p:cNvPr>
            <p:cNvGrpSpPr/>
            <p:nvPr/>
          </p:nvGrpSpPr>
          <p:grpSpPr>
            <a:xfrm>
              <a:off x="1" y="7996258"/>
              <a:ext cx="15236824" cy="574655"/>
              <a:chOff x="1" y="7996258"/>
              <a:chExt cx="15236824" cy="574655"/>
            </a:xfrm>
          </p:grpSpPr>
          <p:sp>
            <p:nvSpPr>
              <p:cNvPr id="187" name="Google Shape;187;p5">
                <a:extLst>
                  <a:ext uri="{FF2B5EF4-FFF2-40B4-BE49-F238E27FC236}">
                    <a16:creationId xmlns:a16="http://schemas.microsoft.com/office/drawing/2014/main" id="{B1F0098A-014B-821A-CC7F-E01461078EDD}"/>
                  </a:ext>
                </a:extLst>
              </p:cNvPr>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188" name="Google Shape;188;p5">
                <a:extLst>
                  <a:ext uri="{FF2B5EF4-FFF2-40B4-BE49-F238E27FC236}">
                    <a16:creationId xmlns:a16="http://schemas.microsoft.com/office/drawing/2014/main" id="{211B3FF2-43B5-C158-EA85-524FDE03BA65}"/>
                  </a:ext>
                </a:extLst>
              </p:cNvPr>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89" name="Google Shape;189;p5">
              <a:extLst>
                <a:ext uri="{FF2B5EF4-FFF2-40B4-BE49-F238E27FC236}">
                  <a16:creationId xmlns:a16="http://schemas.microsoft.com/office/drawing/2014/main" id="{A3EA4047-FF11-A0B3-A9B7-61CC4A07FBFA}"/>
                </a:ext>
              </a:extLst>
            </p:cNvPr>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dirty="0">
                  <a:solidFill>
                    <a:schemeClr val="dk1"/>
                  </a:solidFill>
                  <a:latin typeface="Calibri"/>
                  <a:ea typeface="Calibri"/>
                  <a:cs typeface="Calibri"/>
                  <a:sym typeface="Calibri"/>
                </a:rPr>
                <a:t>5</a:t>
              </a:r>
              <a:endParaRPr sz="1600" b="1" dirty="0">
                <a:solidFill>
                  <a:schemeClr val="dk1"/>
                </a:solidFill>
                <a:latin typeface="Calibri"/>
                <a:ea typeface="Calibri"/>
                <a:cs typeface="Calibri"/>
                <a:sym typeface="Calibri"/>
              </a:endParaRPr>
            </a:p>
          </p:txBody>
        </p:sp>
      </p:grpSp>
      <p:pic>
        <p:nvPicPr>
          <p:cNvPr id="5" name="그림 4">
            <a:extLst>
              <a:ext uri="{FF2B5EF4-FFF2-40B4-BE49-F238E27FC236}">
                <a16:creationId xmlns:a16="http://schemas.microsoft.com/office/drawing/2014/main" id="{62EF8F2F-3C99-094D-E69E-4EB4871476AF}"/>
              </a:ext>
            </a:extLst>
          </p:cNvPr>
          <p:cNvPicPr>
            <a:picLocks noChangeAspect="1"/>
          </p:cNvPicPr>
          <p:nvPr/>
        </p:nvPicPr>
        <p:blipFill>
          <a:blip r:embed="rId4"/>
          <a:stretch>
            <a:fillRect/>
          </a:stretch>
        </p:blipFill>
        <p:spPr>
          <a:xfrm>
            <a:off x="1430265" y="1551847"/>
            <a:ext cx="12376293" cy="2378731"/>
          </a:xfrm>
          <a:prstGeom prst="rect">
            <a:avLst/>
          </a:prstGeom>
        </p:spPr>
      </p:pic>
      <p:sp>
        <p:nvSpPr>
          <p:cNvPr id="7" name="TextBox 6">
            <a:extLst>
              <a:ext uri="{FF2B5EF4-FFF2-40B4-BE49-F238E27FC236}">
                <a16:creationId xmlns:a16="http://schemas.microsoft.com/office/drawing/2014/main" id="{7562222D-CA7E-D07E-6B19-89333E1E637A}"/>
              </a:ext>
            </a:extLst>
          </p:cNvPr>
          <p:cNvSpPr txBox="1"/>
          <p:nvPr/>
        </p:nvSpPr>
        <p:spPr>
          <a:xfrm>
            <a:off x="1166726" y="3999434"/>
            <a:ext cx="12776886" cy="1200329"/>
          </a:xfrm>
          <a:prstGeom prst="rect">
            <a:avLst/>
          </a:prstGeom>
          <a:noFill/>
        </p:spPr>
        <p:txBody>
          <a:bodyPr wrap="square" rtlCol="0">
            <a:spAutoFit/>
          </a:bodyPr>
          <a:lstStyle/>
          <a:p>
            <a:r>
              <a:rPr lang="en-US" altLang="ko-KR" sz="1600" b="1" dirty="0"/>
              <a:t>[Abstract]</a:t>
            </a:r>
          </a:p>
          <a:p>
            <a:r>
              <a:rPr lang="en-US" altLang="ko-KR" dirty="0"/>
              <a:t>  This paper Presents the NSLS-II fast orbit feedback(FOFB) system, including the architecture, the algorithm and the commissioning results. A two-tier communication architecture is used to distribute the 10kHz beam position data(BPM) around the storage ring. The FOFB calculation is carried out in field programmable gate arrays (FPGA). An individual eigenmode compensation algorithm is applied to allow different eigenmodes to have different compensation parameters. The system is used as a regular tool to maintain the beam stability at NSLS-II.</a:t>
            </a:r>
            <a:endParaRPr lang="ko-KR" altLang="en-US" dirty="0"/>
          </a:p>
        </p:txBody>
      </p:sp>
      <p:sp>
        <p:nvSpPr>
          <p:cNvPr id="8" name="TextBox 7">
            <a:extLst>
              <a:ext uri="{FF2B5EF4-FFF2-40B4-BE49-F238E27FC236}">
                <a16:creationId xmlns:a16="http://schemas.microsoft.com/office/drawing/2014/main" id="{6120E6B8-9AA1-F60A-81C9-6AD651F9918E}"/>
              </a:ext>
            </a:extLst>
          </p:cNvPr>
          <p:cNvSpPr txBox="1"/>
          <p:nvPr/>
        </p:nvSpPr>
        <p:spPr>
          <a:xfrm>
            <a:off x="1430265" y="6058010"/>
            <a:ext cx="10238560" cy="1338828"/>
          </a:xfrm>
          <a:prstGeom prst="rect">
            <a:avLst/>
          </a:prstGeom>
          <a:noFill/>
        </p:spPr>
        <p:txBody>
          <a:bodyPr wrap="square" rtlCol="0">
            <a:spAutoFit/>
          </a:bodyPr>
          <a:lstStyle/>
          <a:p>
            <a:r>
              <a:rPr lang="en-US" altLang="ko-KR" sz="1800" dirty="0"/>
              <a:t>[Chosen reason]</a:t>
            </a:r>
          </a:p>
          <a:p>
            <a:pPr marL="342900" indent="-342900">
              <a:lnSpc>
                <a:spcPct val="150000"/>
              </a:lnSpc>
              <a:buAutoNum type="arabicPeriod"/>
            </a:pPr>
            <a:r>
              <a:rPr lang="en-US" altLang="ko-KR" sz="1800" dirty="0"/>
              <a:t>The NSLS-II FOFB Architecture is similar with PLS-II &amp; KOREA 4GSR (cell by cell)</a:t>
            </a:r>
          </a:p>
          <a:p>
            <a:pPr marL="342900" indent="-342900">
              <a:buAutoNum type="arabicPeriod"/>
            </a:pPr>
            <a:r>
              <a:rPr lang="en-US" altLang="ko-KR" sz="1800" dirty="0"/>
              <a:t>Studying calculation algorithm in time budget</a:t>
            </a:r>
          </a:p>
          <a:p>
            <a:pPr marL="342900" indent="-342900">
              <a:buAutoNum type="arabicPeriod"/>
            </a:pPr>
            <a:r>
              <a:rPr lang="en-US" altLang="ko-KR" sz="1800" dirty="0"/>
              <a:t>Parallel calculation using FPGA</a:t>
            </a:r>
            <a:endParaRPr lang="ko-KR" altLang="en-US" sz="1800" dirty="0"/>
          </a:p>
        </p:txBody>
      </p:sp>
    </p:spTree>
    <p:extLst>
      <p:ext uri="{BB962C8B-B14F-4D97-AF65-F5344CB8AC3E}">
        <p14:creationId xmlns:p14="http://schemas.microsoft.com/office/powerpoint/2010/main" val="332387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23FE0476-41BE-2004-0B0B-919372A30074}"/>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5A13DB8C-C84A-21A1-1797-5110046B49F7}"/>
              </a:ext>
            </a:extLst>
          </p:cNvPr>
          <p:cNvSpPr/>
          <p:nvPr/>
        </p:nvSpPr>
        <p:spPr>
          <a:xfrm>
            <a:off x="626973" y="870693"/>
            <a:ext cx="6492784"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sz="3200" b="1" dirty="0">
                <a:solidFill>
                  <a:schemeClr val="dk2"/>
                </a:solidFill>
                <a:latin typeface="Calibri"/>
                <a:ea typeface="Calibri"/>
                <a:cs typeface="Calibri"/>
                <a:sym typeface="Calibri"/>
              </a:rPr>
              <a:t>Introduction</a:t>
            </a:r>
            <a:endParaRPr sz="3200" b="1" dirty="0">
              <a:solidFill>
                <a:schemeClr val="dk2"/>
              </a:solidFill>
              <a:latin typeface="Calibri"/>
              <a:ea typeface="Calibri"/>
              <a:cs typeface="Calibri"/>
              <a:sym typeface="Calibri"/>
            </a:endParaRPr>
          </a:p>
        </p:txBody>
      </p:sp>
      <p:grpSp>
        <p:nvGrpSpPr>
          <p:cNvPr id="182" name="Google Shape;182;p5">
            <a:extLst>
              <a:ext uri="{FF2B5EF4-FFF2-40B4-BE49-F238E27FC236}">
                <a16:creationId xmlns:a16="http://schemas.microsoft.com/office/drawing/2014/main" id="{D6D23603-EEC4-D76C-B2AD-C25001B73968}"/>
              </a:ext>
            </a:extLst>
          </p:cNvPr>
          <p:cNvGrpSpPr/>
          <p:nvPr/>
        </p:nvGrpSpPr>
        <p:grpSpPr>
          <a:xfrm>
            <a:off x="626976" y="2"/>
            <a:ext cx="7830913" cy="479176"/>
            <a:chOff x="626973" y="0"/>
            <a:chExt cx="7830913" cy="479180"/>
          </a:xfrm>
        </p:grpSpPr>
        <p:sp>
          <p:nvSpPr>
            <p:cNvPr id="183" name="Google Shape;183;p5">
              <a:extLst>
                <a:ext uri="{FF2B5EF4-FFF2-40B4-BE49-F238E27FC236}">
                  <a16:creationId xmlns:a16="http://schemas.microsoft.com/office/drawing/2014/main" id="{CA5829A9-3F21-223D-A083-3AAA21972299}"/>
                </a:ext>
              </a:extLst>
            </p:cNvPr>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sp>
          <p:nvSpPr>
            <p:cNvPr id="184" name="Google Shape;184;p5">
              <a:extLst>
                <a:ext uri="{FF2B5EF4-FFF2-40B4-BE49-F238E27FC236}">
                  <a16:creationId xmlns:a16="http://schemas.microsoft.com/office/drawing/2014/main" id="{6C303BB2-C1A2-34BE-94D7-417B371174CD}"/>
                </a:ext>
              </a:extLst>
            </p:cNvPr>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grpSp>
        <p:nvGrpSpPr>
          <p:cNvPr id="185" name="Google Shape;185;p5">
            <a:extLst>
              <a:ext uri="{FF2B5EF4-FFF2-40B4-BE49-F238E27FC236}">
                <a16:creationId xmlns:a16="http://schemas.microsoft.com/office/drawing/2014/main" id="{B5B9D623-13C2-2CB7-FAD2-CAC495327BA0}"/>
              </a:ext>
            </a:extLst>
          </p:cNvPr>
          <p:cNvGrpSpPr/>
          <p:nvPr/>
        </p:nvGrpSpPr>
        <p:grpSpPr>
          <a:xfrm>
            <a:off x="4" y="7996260"/>
            <a:ext cx="15236823" cy="574656"/>
            <a:chOff x="1" y="7996258"/>
            <a:chExt cx="15236824" cy="574655"/>
          </a:xfrm>
        </p:grpSpPr>
        <p:grpSp>
          <p:nvGrpSpPr>
            <p:cNvPr id="186" name="Google Shape;186;p5">
              <a:extLst>
                <a:ext uri="{FF2B5EF4-FFF2-40B4-BE49-F238E27FC236}">
                  <a16:creationId xmlns:a16="http://schemas.microsoft.com/office/drawing/2014/main" id="{BEC00AD5-6B44-F15F-CEEF-C14620ADAF40}"/>
                </a:ext>
              </a:extLst>
            </p:cNvPr>
            <p:cNvGrpSpPr/>
            <p:nvPr/>
          </p:nvGrpSpPr>
          <p:grpSpPr>
            <a:xfrm>
              <a:off x="1" y="7996258"/>
              <a:ext cx="15236824" cy="574655"/>
              <a:chOff x="1" y="7996258"/>
              <a:chExt cx="15236824" cy="574655"/>
            </a:xfrm>
          </p:grpSpPr>
          <p:sp>
            <p:nvSpPr>
              <p:cNvPr id="187" name="Google Shape;187;p5">
                <a:extLst>
                  <a:ext uri="{FF2B5EF4-FFF2-40B4-BE49-F238E27FC236}">
                    <a16:creationId xmlns:a16="http://schemas.microsoft.com/office/drawing/2014/main" id="{ED5F2D5E-A46B-8B3D-3DBB-86AE89DE8AEE}"/>
                  </a:ext>
                </a:extLst>
              </p:cNvPr>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188" name="Google Shape;188;p5">
                <a:extLst>
                  <a:ext uri="{FF2B5EF4-FFF2-40B4-BE49-F238E27FC236}">
                    <a16:creationId xmlns:a16="http://schemas.microsoft.com/office/drawing/2014/main" id="{EBD7B3B4-193B-5A56-F765-B905526073BE}"/>
                  </a:ext>
                </a:extLst>
              </p:cNvPr>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89" name="Google Shape;189;p5">
              <a:extLst>
                <a:ext uri="{FF2B5EF4-FFF2-40B4-BE49-F238E27FC236}">
                  <a16:creationId xmlns:a16="http://schemas.microsoft.com/office/drawing/2014/main" id="{BA47C374-FDA0-5ADC-5B43-DD9895612CE9}"/>
                </a:ext>
              </a:extLst>
            </p:cNvPr>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dirty="0">
                  <a:solidFill>
                    <a:schemeClr val="dk1"/>
                  </a:solidFill>
                  <a:latin typeface="Calibri"/>
                  <a:ea typeface="Calibri"/>
                  <a:cs typeface="Calibri"/>
                  <a:sym typeface="Calibri"/>
                </a:rPr>
                <a:t>6</a:t>
              </a:r>
              <a:endParaRPr sz="1600" b="1" dirty="0">
                <a:solidFill>
                  <a:schemeClr val="dk1"/>
                </a:solidFill>
                <a:latin typeface="Calibri"/>
                <a:ea typeface="Calibri"/>
                <a:cs typeface="Calibri"/>
                <a:sym typeface="Calibri"/>
              </a:endParaRPr>
            </a:p>
          </p:txBody>
        </p:sp>
      </p:grpSp>
      <p:grpSp>
        <p:nvGrpSpPr>
          <p:cNvPr id="2" name="그룹 1">
            <a:extLst>
              <a:ext uri="{FF2B5EF4-FFF2-40B4-BE49-F238E27FC236}">
                <a16:creationId xmlns:a16="http://schemas.microsoft.com/office/drawing/2014/main" id="{A89E4B4A-866C-E239-3DFB-425E3F0B40D4}"/>
              </a:ext>
            </a:extLst>
          </p:cNvPr>
          <p:cNvGrpSpPr/>
          <p:nvPr/>
        </p:nvGrpSpPr>
        <p:grpSpPr>
          <a:xfrm>
            <a:off x="8592127" y="2444000"/>
            <a:ext cx="5639169" cy="5531712"/>
            <a:chOff x="1130960" y="2069585"/>
            <a:chExt cx="5988798" cy="5874678"/>
          </a:xfrm>
        </p:grpSpPr>
        <p:pic>
          <p:nvPicPr>
            <p:cNvPr id="3" name="그림 2" descr="텍스트, 원, 도표이(가) 표시된 사진&#10;&#10;자동 생성된 설명">
              <a:extLst>
                <a:ext uri="{FF2B5EF4-FFF2-40B4-BE49-F238E27FC236}">
                  <a16:creationId xmlns:a16="http://schemas.microsoft.com/office/drawing/2014/main" id="{7432FE0E-B9E3-9A17-97DD-121EE89AC3E1}"/>
                </a:ext>
              </a:extLst>
            </p:cNvPr>
            <p:cNvPicPr>
              <a:picLocks noChangeAspect="1"/>
            </p:cNvPicPr>
            <p:nvPr/>
          </p:nvPicPr>
          <p:blipFill rotWithShape="1">
            <a:blip r:embed="rId4"/>
            <a:srcRect r="2105" b="2026"/>
            <a:stretch/>
          </p:blipFill>
          <p:spPr>
            <a:xfrm>
              <a:off x="1130960" y="2069585"/>
              <a:ext cx="5988798" cy="5182116"/>
            </a:xfrm>
            <a:prstGeom prst="rect">
              <a:avLst/>
            </a:prstGeom>
          </p:spPr>
        </p:pic>
        <p:sp>
          <p:nvSpPr>
            <p:cNvPr id="4" name="TextBox 3">
              <a:extLst>
                <a:ext uri="{FF2B5EF4-FFF2-40B4-BE49-F238E27FC236}">
                  <a16:creationId xmlns:a16="http://schemas.microsoft.com/office/drawing/2014/main" id="{483C4DB1-ADFA-9330-E229-CB42B64461B3}"/>
                </a:ext>
              </a:extLst>
            </p:cNvPr>
            <p:cNvSpPr txBox="1"/>
            <p:nvPr/>
          </p:nvSpPr>
          <p:spPr>
            <a:xfrm>
              <a:off x="3195718" y="7395635"/>
              <a:ext cx="1988065" cy="548628"/>
            </a:xfrm>
            <a:prstGeom prst="rect">
              <a:avLst/>
            </a:prstGeom>
            <a:noFill/>
          </p:spPr>
          <p:txBody>
            <a:bodyPr wrap="square" rtlCol="0">
              <a:spAutoFit/>
            </a:bodyPr>
            <a:lstStyle/>
            <a:p>
              <a:pPr algn="ctr"/>
              <a:r>
                <a:rPr lang="en-US" altLang="ko-KR" dirty="0"/>
                <a:t>NSLS-II FOFB </a:t>
              </a:r>
            </a:p>
            <a:p>
              <a:pPr algn="ctr"/>
              <a:r>
                <a:rPr lang="en-US" altLang="ko-KR" sz="1100" dirty="0"/>
                <a:t>(ICALEPCS 2015)</a:t>
              </a:r>
              <a:endParaRPr lang="ko-KR" altLang="en-US" sz="1100" dirty="0"/>
            </a:p>
          </p:txBody>
        </p:sp>
      </p:grpSp>
      <p:sp>
        <p:nvSpPr>
          <p:cNvPr id="6" name="TextBox 5">
            <a:extLst>
              <a:ext uri="{FF2B5EF4-FFF2-40B4-BE49-F238E27FC236}">
                <a16:creationId xmlns:a16="http://schemas.microsoft.com/office/drawing/2014/main" id="{B4A71FC8-DB73-464E-C76D-87B96C867866}"/>
              </a:ext>
            </a:extLst>
          </p:cNvPr>
          <p:cNvSpPr txBox="1"/>
          <p:nvPr/>
        </p:nvSpPr>
        <p:spPr>
          <a:xfrm>
            <a:off x="1190396" y="1730309"/>
            <a:ext cx="10221316" cy="346299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ko-KR" sz="1800" dirty="0"/>
              <a:t>Two-tier Communication</a:t>
            </a:r>
          </a:p>
          <a:p>
            <a:pPr marL="720000" indent="-285750">
              <a:lnSpc>
                <a:spcPct val="150000"/>
              </a:lnSpc>
              <a:buFont typeface="Wingdings" panose="05000000000000000000" pitchFamily="2" charset="2"/>
              <a:buChar char="ü"/>
            </a:pPr>
            <a:r>
              <a:rPr lang="en-US" altLang="ko-KR" sz="1600" dirty="0"/>
              <a:t>NSLS-II FOFB use </a:t>
            </a:r>
            <a:r>
              <a:rPr lang="en-US" altLang="ko-KR" sz="1600" dirty="0">
                <a:solidFill>
                  <a:schemeClr val="tx1"/>
                </a:solidFill>
              </a:rPr>
              <a:t>180 BPMs and 90 Fast correctors</a:t>
            </a:r>
            <a:endParaRPr lang="en-US" altLang="ko-KR" sz="1600" dirty="0"/>
          </a:p>
          <a:p>
            <a:pPr marL="720000" indent="-285750">
              <a:lnSpc>
                <a:spcPct val="150000"/>
              </a:lnSpc>
              <a:buFont typeface="Wingdings" panose="05000000000000000000" pitchFamily="2" charset="2"/>
              <a:buChar char="ü"/>
            </a:pPr>
            <a:r>
              <a:rPr lang="en-US" altLang="ko-KR" sz="1600" dirty="0"/>
              <a:t>To</a:t>
            </a:r>
            <a:r>
              <a:rPr lang="ko-KR" altLang="en-US" sz="1600" dirty="0"/>
              <a:t> </a:t>
            </a:r>
            <a:r>
              <a:rPr lang="en-US" altLang="ko-KR" sz="1600" dirty="0"/>
              <a:t>calculate in time budget(10kHz), use Cell Controller </a:t>
            </a:r>
          </a:p>
          <a:p>
            <a:pPr marL="720000" indent="-285750">
              <a:lnSpc>
                <a:spcPct val="150000"/>
              </a:lnSpc>
              <a:buFont typeface="Wingdings" panose="05000000000000000000" pitchFamily="2" charset="2"/>
              <a:buChar char="ü"/>
            </a:pPr>
            <a:r>
              <a:rPr lang="en-US" altLang="ko-KR" sz="1600" dirty="0"/>
              <a:t>6 BPM + 3 Fast Corrector / Cell Controller</a:t>
            </a:r>
          </a:p>
          <a:p>
            <a:pPr marL="720000" indent="-285750">
              <a:lnSpc>
                <a:spcPct val="150000"/>
              </a:lnSpc>
              <a:buFont typeface="Wingdings" panose="05000000000000000000" pitchFamily="2" charset="2"/>
              <a:buChar char="ü"/>
            </a:pPr>
            <a:endParaRPr lang="en-US" altLang="ko-KR" sz="1600" dirty="0"/>
          </a:p>
          <a:p>
            <a:pPr marL="284400" indent="-285750">
              <a:lnSpc>
                <a:spcPct val="150000"/>
              </a:lnSpc>
              <a:buFont typeface="Wingdings" panose="05000000000000000000" pitchFamily="2" charset="2"/>
              <a:buChar char="Ø"/>
            </a:pPr>
            <a:r>
              <a:rPr lang="en-US" altLang="ko-KR" sz="1800" dirty="0"/>
              <a:t>Compensation in eigenmode</a:t>
            </a:r>
          </a:p>
          <a:p>
            <a:pPr marL="720000" indent="-285750">
              <a:lnSpc>
                <a:spcPct val="150000"/>
              </a:lnSpc>
              <a:buFont typeface="Wingdings" panose="05000000000000000000" pitchFamily="2" charset="2"/>
              <a:buChar char="ü"/>
            </a:pPr>
            <a:r>
              <a:rPr lang="en-US" altLang="ko-KR" sz="1600" dirty="0"/>
              <a:t>Multiple Input-Multiple Output(MIMO)</a:t>
            </a:r>
          </a:p>
          <a:p>
            <a:pPr marL="720000" indent="-285750">
              <a:lnSpc>
                <a:spcPct val="150000"/>
              </a:lnSpc>
              <a:buFont typeface="Wingdings" panose="05000000000000000000" pitchFamily="2" charset="2"/>
              <a:buChar char="ü"/>
            </a:pPr>
            <a:r>
              <a:rPr lang="en-US" altLang="ko-KR" sz="1600" dirty="0"/>
              <a:t>Traditional Singular Value Decomposition (SVD) : same compensation algorithm</a:t>
            </a:r>
          </a:p>
          <a:p>
            <a:pPr marL="720000" indent="-285750">
              <a:lnSpc>
                <a:spcPct val="150000"/>
              </a:lnSpc>
              <a:buFont typeface="Wingdings" panose="05000000000000000000" pitchFamily="2" charset="2"/>
              <a:buChar char="ü"/>
            </a:pPr>
            <a:r>
              <a:rPr lang="en-US" altLang="ko-KR" sz="1600" dirty="0"/>
              <a:t>Different compensation for each eigenmode</a:t>
            </a:r>
          </a:p>
        </p:txBody>
      </p:sp>
    </p:spTree>
    <p:extLst>
      <p:ext uri="{BB962C8B-B14F-4D97-AF65-F5344CB8AC3E}">
        <p14:creationId xmlns:p14="http://schemas.microsoft.com/office/powerpoint/2010/main" val="390347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p:nvPr/>
        </p:nvSpPr>
        <p:spPr>
          <a:xfrm>
            <a:off x="626973" y="870693"/>
            <a:ext cx="6492784"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sz="3200" b="1" dirty="0">
                <a:solidFill>
                  <a:schemeClr val="dk2"/>
                </a:solidFill>
                <a:latin typeface="Calibri"/>
                <a:ea typeface="Calibri"/>
                <a:cs typeface="Calibri"/>
                <a:sym typeface="Calibri"/>
              </a:rPr>
              <a:t>Two-tier Communication</a:t>
            </a:r>
            <a:endParaRPr sz="3200" b="1" dirty="0">
              <a:solidFill>
                <a:schemeClr val="dk2"/>
              </a:solidFill>
              <a:latin typeface="Calibri"/>
              <a:ea typeface="Calibri"/>
              <a:cs typeface="Calibri"/>
              <a:sym typeface="Calibri"/>
            </a:endParaRPr>
          </a:p>
        </p:txBody>
      </p:sp>
      <p:grpSp>
        <p:nvGrpSpPr>
          <p:cNvPr id="182" name="Google Shape;182;p5"/>
          <p:cNvGrpSpPr/>
          <p:nvPr/>
        </p:nvGrpSpPr>
        <p:grpSpPr>
          <a:xfrm>
            <a:off x="626976" y="2"/>
            <a:ext cx="7830913" cy="479176"/>
            <a:chOff x="626973" y="0"/>
            <a:chExt cx="7830913" cy="479180"/>
          </a:xfrm>
        </p:grpSpPr>
        <p:sp>
          <p:nvSpPr>
            <p:cNvPr id="183" name="Google Shape;183;p5"/>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sp>
          <p:nvSpPr>
            <p:cNvPr id="184" name="Google Shape;184;p5"/>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grpSp>
        <p:nvGrpSpPr>
          <p:cNvPr id="185" name="Google Shape;185;p5"/>
          <p:cNvGrpSpPr/>
          <p:nvPr/>
        </p:nvGrpSpPr>
        <p:grpSpPr>
          <a:xfrm>
            <a:off x="4" y="7996260"/>
            <a:ext cx="15236823" cy="574656"/>
            <a:chOff x="1" y="7996258"/>
            <a:chExt cx="15236824" cy="574655"/>
          </a:xfrm>
        </p:grpSpPr>
        <p:grpSp>
          <p:nvGrpSpPr>
            <p:cNvPr id="186" name="Google Shape;186;p5"/>
            <p:cNvGrpSpPr/>
            <p:nvPr/>
          </p:nvGrpSpPr>
          <p:grpSpPr>
            <a:xfrm>
              <a:off x="1" y="7996258"/>
              <a:ext cx="15236824" cy="574655"/>
              <a:chOff x="1" y="7996258"/>
              <a:chExt cx="15236824" cy="574655"/>
            </a:xfrm>
          </p:grpSpPr>
          <p:sp>
            <p:nvSpPr>
              <p:cNvPr id="187" name="Google Shape;187;p5"/>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188" name="Google Shape;188;p5"/>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89" name="Google Shape;189;p5"/>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dirty="0">
                  <a:solidFill>
                    <a:schemeClr val="dk1"/>
                  </a:solidFill>
                  <a:latin typeface="Calibri"/>
                  <a:ea typeface="Calibri"/>
                  <a:cs typeface="Calibri"/>
                  <a:sym typeface="Calibri"/>
                </a:rPr>
                <a:t>7</a:t>
              </a:r>
              <a:endParaRPr sz="1600" b="1" dirty="0">
                <a:solidFill>
                  <a:schemeClr val="dk1"/>
                </a:solidFill>
                <a:latin typeface="Calibri"/>
                <a:ea typeface="Calibri"/>
                <a:cs typeface="Calibri"/>
                <a:sym typeface="Calibri"/>
              </a:endParaRPr>
            </a:p>
          </p:txBody>
        </p:sp>
      </p:grpSp>
      <p:grpSp>
        <p:nvGrpSpPr>
          <p:cNvPr id="8" name="그룹 7">
            <a:extLst>
              <a:ext uri="{FF2B5EF4-FFF2-40B4-BE49-F238E27FC236}">
                <a16:creationId xmlns:a16="http://schemas.microsoft.com/office/drawing/2014/main" id="{D03792AE-68F1-0553-E2AA-3DCBE05DE5AA}"/>
              </a:ext>
            </a:extLst>
          </p:cNvPr>
          <p:cNvGrpSpPr/>
          <p:nvPr/>
        </p:nvGrpSpPr>
        <p:grpSpPr>
          <a:xfrm>
            <a:off x="8777447" y="939540"/>
            <a:ext cx="6267752" cy="4942235"/>
            <a:chOff x="7119757" y="2110871"/>
            <a:chExt cx="7284644" cy="5744071"/>
          </a:xfrm>
        </p:grpSpPr>
        <p:pic>
          <p:nvPicPr>
            <p:cNvPr id="6" name="그림 5">
              <a:extLst>
                <a:ext uri="{FF2B5EF4-FFF2-40B4-BE49-F238E27FC236}">
                  <a16:creationId xmlns:a16="http://schemas.microsoft.com/office/drawing/2014/main" id="{AEEA22F2-3502-6424-C0EF-320B7EE8039E}"/>
                </a:ext>
              </a:extLst>
            </p:cNvPr>
            <p:cNvPicPr>
              <a:picLocks noChangeAspect="1"/>
            </p:cNvPicPr>
            <p:nvPr/>
          </p:nvPicPr>
          <p:blipFill>
            <a:blip r:embed="rId4"/>
            <a:stretch>
              <a:fillRect/>
            </a:stretch>
          </p:blipFill>
          <p:spPr>
            <a:xfrm>
              <a:off x="7119757" y="2110871"/>
              <a:ext cx="7284644" cy="5355378"/>
            </a:xfrm>
            <a:prstGeom prst="rect">
              <a:avLst/>
            </a:prstGeom>
          </p:spPr>
        </p:pic>
        <p:sp>
          <p:nvSpPr>
            <p:cNvPr id="3" name="TextBox 2">
              <a:extLst>
                <a:ext uri="{FF2B5EF4-FFF2-40B4-BE49-F238E27FC236}">
                  <a16:creationId xmlns:a16="http://schemas.microsoft.com/office/drawing/2014/main" id="{E3B8E254-FDAA-0108-C10F-F482813C9492}"/>
                </a:ext>
              </a:extLst>
            </p:cNvPr>
            <p:cNvSpPr txBox="1"/>
            <p:nvPr/>
          </p:nvSpPr>
          <p:spPr>
            <a:xfrm>
              <a:off x="9979024" y="7550888"/>
              <a:ext cx="2255906" cy="304054"/>
            </a:xfrm>
            <a:prstGeom prst="rect">
              <a:avLst/>
            </a:prstGeom>
            <a:noFill/>
          </p:spPr>
          <p:txBody>
            <a:bodyPr wrap="square" rtlCol="0">
              <a:spAutoFit/>
            </a:bodyPr>
            <a:lstStyle/>
            <a:p>
              <a:r>
                <a:rPr lang="en-US" altLang="ko-KR" sz="1100" dirty="0"/>
                <a:t>EPICS Collaboration (2012)</a:t>
              </a:r>
              <a:endParaRPr lang="ko-KR" altLang="en-US" sz="1100" dirty="0"/>
            </a:p>
          </p:txBody>
        </p:sp>
      </p:grpSp>
      <p:grpSp>
        <p:nvGrpSpPr>
          <p:cNvPr id="7" name="그룹 6">
            <a:extLst>
              <a:ext uri="{FF2B5EF4-FFF2-40B4-BE49-F238E27FC236}">
                <a16:creationId xmlns:a16="http://schemas.microsoft.com/office/drawing/2014/main" id="{DAD60B03-9D03-9771-4E02-B196913901A8}"/>
              </a:ext>
            </a:extLst>
          </p:cNvPr>
          <p:cNvGrpSpPr/>
          <p:nvPr/>
        </p:nvGrpSpPr>
        <p:grpSpPr>
          <a:xfrm>
            <a:off x="4695568" y="3204846"/>
            <a:ext cx="4026181" cy="4314169"/>
            <a:chOff x="1038929" y="2602377"/>
            <a:chExt cx="4559300" cy="4835630"/>
          </a:xfrm>
        </p:grpSpPr>
        <p:sp>
          <p:nvSpPr>
            <p:cNvPr id="2" name="TextBox 1">
              <a:extLst>
                <a:ext uri="{FF2B5EF4-FFF2-40B4-BE49-F238E27FC236}">
                  <a16:creationId xmlns:a16="http://schemas.microsoft.com/office/drawing/2014/main" id="{6CCEF1A7-3A5E-5AF7-4C13-662796EB980D}"/>
                </a:ext>
              </a:extLst>
            </p:cNvPr>
            <p:cNvSpPr txBox="1"/>
            <p:nvPr/>
          </p:nvSpPr>
          <p:spPr>
            <a:xfrm>
              <a:off x="2632778" y="7121801"/>
              <a:ext cx="1618125" cy="316206"/>
            </a:xfrm>
            <a:prstGeom prst="rect">
              <a:avLst/>
            </a:prstGeom>
            <a:noFill/>
          </p:spPr>
          <p:txBody>
            <a:bodyPr wrap="square" rtlCol="0">
              <a:spAutoFit/>
            </a:bodyPr>
            <a:lstStyle/>
            <a:p>
              <a:r>
                <a:rPr lang="en-US" altLang="ko-KR" sz="1100" dirty="0"/>
                <a:t>ICALEPCS 2015</a:t>
              </a:r>
              <a:endParaRPr lang="ko-KR" altLang="en-US" sz="1100" dirty="0"/>
            </a:p>
          </p:txBody>
        </p:sp>
        <p:pic>
          <p:nvPicPr>
            <p:cNvPr id="5" name="그림 4">
              <a:extLst>
                <a:ext uri="{FF2B5EF4-FFF2-40B4-BE49-F238E27FC236}">
                  <a16:creationId xmlns:a16="http://schemas.microsoft.com/office/drawing/2014/main" id="{111034D3-0D2E-7848-07F2-88CCAB1F312F}"/>
                </a:ext>
              </a:extLst>
            </p:cNvPr>
            <p:cNvPicPr>
              <a:picLocks noChangeAspect="1"/>
            </p:cNvPicPr>
            <p:nvPr/>
          </p:nvPicPr>
          <p:blipFill rotWithShape="1">
            <a:blip r:embed="rId5"/>
            <a:srcRect l="5954" t="6301" r="6975" b="5033"/>
            <a:stretch/>
          </p:blipFill>
          <p:spPr>
            <a:xfrm>
              <a:off x="1038929" y="2602377"/>
              <a:ext cx="4559300" cy="4519423"/>
            </a:xfrm>
            <a:prstGeom prst="rect">
              <a:avLst/>
            </a:prstGeom>
          </p:spPr>
        </p:pic>
      </p:grpSp>
      <p:sp>
        <p:nvSpPr>
          <p:cNvPr id="9" name="TextBox 8">
            <a:extLst>
              <a:ext uri="{FF2B5EF4-FFF2-40B4-BE49-F238E27FC236}">
                <a16:creationId xmlns:a16="http://schemas.microsoft.com/office/drawing/2014/main" id="{8C8E7224-BBFF-244B-BC7F-BF02DEBF4806}"/>
              </a:ext>
            </a:extLst>
          </p:cNvPr>
          <p:cNvSpPr txBox="1"/>
          <p:nvPr/>
        </p:nvSpPr>
        <p:spPr>
          <a:xfrm>
            <a:off x="1327362" y="1680840"/>
            <a:ext cx="5921182" cy="263200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ko-KR" sz="1600" dirty="0"/>
              <a:t>To read global BPM data in the storage ring</a:t>
            </a:r>
          </a:p>
          <a:p>
            <a:pPr marL="285750" indent="-285750">
              <a:lnSpc>
                <a:spcPct val="150000"/>
              </a:lnSpc>
              <a:buFont typeface="Wingdings" panose="05000000000000000000" pitchFamily="2" charset="2"/>
              <a:buChar char="Ø"/>
            </a:pPr>
            <a:r>
              <a:rPr lang="en-US" altLang="ko-KR" sz="1600" dirty="0"/>
              <a:t>NSLS-II has 30 Cells</a:t>
            </a:r>
          </a:p>
          <a:p>
            <a:pPr marL="285750" indent="-285750">
              <a:lnSpc>
                <a:spcPct val="150000"/>
              </a:lnSpc>
              <a:buFont typeface="Wingdings" panose="05000000000000000000" pitchFamily="2" charset="2"/>
              <a:buChar char="Ø"/>
            </a:pPr>
            <a:r>
              <a:rPr lang="en-US" altLang="ko-KR" sz="1600" dirty="0"/>
              <a:t>(6 BPM + 3 fast corrector) / cell</a:t>
            </a:r>
          </a:p>
          <a:p>
            <a:pPr marL="285750" indent="-285750">
              <a:lnSpc>
                <a:spcPct val="150000"/>
              </a:lnSpc>
              <a:buFont typeface="Wingdings" panose="05000000000000000000" pitchFamily="2" charset="2"/>
              <a:buChar char="Ø"/>
            </a:pPr>
            <a:r>
              <a:rPr lang="en-US" altLang="ko-KR" sz="1600" dirty="0"/>
              <a:t>Two</a:t>
            </a:r>
            <a:r>
              <a:rPr lang="ko-KR" altLang="en-US" sz="1600" dirty="0"/>
              <a:t> </a:t>
            </a:r>
            <a:r>
              <a:rPr lang="en-US" altLang="ko-KR" sz="1600" dirty="0"/>
              <a:t>Tier communication</a:t>
            </a:r>
          </a:p>
          <a:p>
            <a:pPr marL="720000" lvl="3" indent="-285750">
              <a:lnSpc>
                <a:spcPct val="150000"/>
              </a:lnSpc>
              <a:buFont typeface="Wingdings" panose="05000000000000000000" pitchFamily="2" charset="2"/>
              <a:buChar char="ü"/>
            </a:pPr>
            <a:r>
              <a:rPr lang="en-US" altLang="ko-KR" sz="1600" dirty="0"/>
              <a:t>1</a:t>
            </a:r>
            <a:r>
              <a:rPr lang="en-US" altLang="ko-KR" sz="1600" baseline="30000" dirty="0"/>
              <a:t>st</a:t>
            </a:r>
            <a:r>
              <a:rPr lang="en-US" altLang="ko-KR" sz="1600" dirty="0"/>
              <a:t> tier : BPM – Cell Controller</a:t>
            </a:r>
          </a:p>
          <a:p>
            <a:pPr marL="720000" lvl="3" indent="-285750">
              <a:lnSpc>
                <a:spcPct val="150000"/>
              </a:lnSpc>
              <a:buFont typeface="Wingdings" panose="05000000000000000000" pitchFamily="2" charset="2"/>
              <a:buChar char="ü"/>
            </a:pPr>
            <a:r>
              <a:rPr lang="en-US" altLang="ko-KR" sz="1600" dirty="0"/>
              <a:t>2</a:t>
            </a:r>
            <a:r>
              <a:rPr lang="en-US" altLang="ko-KR" sz="1600" baseline="30000" dirty="0"/>
              <a:t>nd</a:t>
            </a:r>
            <a:r>
              <a:rPr lang="en-US" altLang="ko-KR" sz="1600" dirty="0"/>
              <a:t> tier : Cell Controller - Cell Controller</a:t>
            </a:r>
          </a:p>
          <a:p>
            <a:pPr marL="284400" lvl="3" indent="-285750">
              <a:lnSpc>
                <a:spcPct val="150000"/>
              </a:lnSpc>
              <a:buFont typeface="Wingdings" panose="05000000000000000000" pitchFamily="2" charset="2"/>
              <a:buChar char="Ø"/>
            </a:pPr>
            <a:r>
              <a:rPr lang="en-US" altLang="ko-KR" sz="1600" dirty="0"/>
              <a:t>6 BPM are read by ring topology</a:t>
            </a:r>
          </a:p>
        </p:txBody>
      </p:sp>
      <p:sp>
        <p:nvSpPr>
          <p:cNvPr id="4" name="사각형: 둥근 모서리 3">
            <a:extLst>
              <a:ext uri="{FF2B5EF4-FFF2-40B4-BE49-F238E27FC236}">
                <a16:creationId xmlns:a16="http://schemas.microsoft.com/office/drawing/2014/main" id="{F0036437-F8EC-CCD8-50A6-7FA2997D7ADB}"/>
              </a:ext>
            </a:extLst>
          </p:cNvPr>
          <p:cNvSpPr/>
          <p:nvPr/>
        </p:nvSpPr>
        <p:spPr>
          <a:xfrm>
            <a:off x="10185582" y="4059936"/>
            <a:ext cx="996298" cy="731520"/>
          </a:xfrm>
          <a:prstGeom prst="round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10" name="표 9">
            <a:extLst>
              <a:ext uri="{FF2B5EF4-FFF2-40B4-BE49-F238E27FC236}">
                <a16:creationId xmlns:a16="http://schemas.microsoft.com/office/drawing/2014/main" id="{79400665-0FFA-D91A-8CC8-A7F5C749430F}"/>
              </a:ext>
            </a:extLst>
          </p:cNvPr>
          <p:cNvGraphicFramePr>
            <a:graphicFrameLocks noGrp="1"/>
          </p:cNvGraphicFramePr>
          <p:nvPr>
            <p:extLst>
              <p:ext uri="{D42A27DB-BD31-4B8C-83A1-F6EECF244321}">
                <p14:modId xmlns:p14="http://schemas.microsoft.com/office/powerpoint/2010/main" val="114929310"/>
              </p:ext>
            </p:extLst>
          </p:nvPr>
        </p:nvGraphicFramePr>
        <p:xfrm>
          <a:off x="10029313" y="6075261"/>
          <a:ext cx="2416530" cy="1443754"/>
        </p:xfrm>
        <a:graphic>
          <a:graphicData uri="http://schemas.openxmlformats.org/drawingml/2006/table">
            <a:tbl>
              <a:tblPr firstRow="1" bandRow="1">
                <a:tableStyleId>{975AA636-EA01-489E-9EA7-0130457CA80F}</a:tableStyleId>
              </a:tblPr>
              <a:tblGrid>
                <a:gridCol w="404850">
                  <a:extLst>
                    <a:ext uri="{9D8B030D-6E8A-4147-A177-3AD203B41FA5}">
                      <a16:colId xmlns:a16="http://schemas.microsoft.com/office/drawing/2014/main" val="798348626"/>
                    </a:ext>
                  </a:extLst>
                </a:gridCol>
                <a:gridCol w="390144">
                  <a:extLst>
                    <a:ext uri="{9D8B030D-6E8A-4147-A177-3AD203B41FA5}">
                      <a16:colId xmlns:a16="http://schemas.microsoft.com/office/drawing/2014/main" val="613739795"/>
                    </a:ext>
                  </a:extLst>
                </a:gridCol>
                <a:gridCol w="499872">
                  <a:extLst>
                    <a:ext uri="{9D8B030D-6E8A-4147-A177-3AD203B41FA5}">
                      <a16:colId xmlns:a16="http://schemas.microsoft.com/office/drawing/2014/main" val="2253185004"/>
                    </a:ext>
                  </a:extLst>
                </a:gridCol>
                <a:gridCol w="524256">
                  <a:extLst>
                    <a:ext uri="{9D8B030D-6E8A-4147-A177-3AD203B41FA5}">
                      <a16:colId xmlns:a16="http://schemas.microsoft.com/office/drawing/2014/main" val="217155592"/>
                    </a:ext>
                  </a:extLst>
                </a:gridCol>
                <a:gridCol w="597408">
                  <a:extLst>
                    <a:ext uri="{9D8B030D-6E8A-4147-A177-3AD203B41FA5}">
                      <a16:colId xmlns:a16="http://schemas.microsoft.com/office/drawing/2014/main" val="4012464510"/>
                    </a:ext>
                  </a:extLst>
                </a:gridCol>
              </a:tblGrid>
              <a:tr h="1443754">
                <a:tc>
                  <a:txBody>
                    <a:bodyPr/>
                    <a:lstStyle/>
                    <a:p>
                      <a:pPr latinLnBrk="1"/>
                      <a:r>
                        <a:rPr lang="en-US" altLang="ko-KR" dirty="0"/>
                        <a:t>E</a:t>
                      </a:r>
                    </a:p>
                    <a:p>
                      <a:pPr latinLnBrk="1"/>
                      <a:r>
                        <a:rPr lang="en-US" altLang="ko-KR" dirty="0"/>
                        <a:t>V</a:t>
                      </a:r>
                    </a:p>
                    <a:p>
                      <a:pPr latinLnBrk="1"/>
                      <a:r>
                        <a:rPr lang="en-US" altLang="ko-KR" dirty="0"/>
                        <a:t>R</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r>
                        <a:rPr lang="en-US" altLang="ko-KR" dirty="0"/>
                        <a:t>1</a:t>
                      </a:r>
                      <a:r>
                        <a:rPr lang="en-US" altLang="ko-KR" baseline="30000" dirty="0"/>
                        <a:t>st</a:t>
                      </a:r>
                      <a:endParaRPr lang="en-US" altLang="ko-KR" dirty="0"/>
                    </a:p>
                    <a:p>
                      <a:pPr latinLnBrk="1"/>
                      <a:r>
                        <a:rPr lang="en-US" altLang="ko-KR" dirty="0"/>
                        <a:t>B</a:t>
                      </a:r>
                    </a:p>
                    <a:p>
                      <a:pPr latinLnBrk="1"/>
                      <a:r>
                        <a:rPr lang="en-US" altLang="ko-KR" dirty="0"/>
                        <a:t>P</a:t>
                      </a:r>
                    </a:p>
                    <a:p>
                      <a:pPr latinLnBrk="1"/>
                      <a:r>
                        <a:rPr lang="en-US" altLang="ko-KR" dirty="0"/>
                        <a:t>M</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r>
                        <a:rPr lang="en-US" altLang="ko-KR" dirty="0"/>
                        <a:t>6</a:t>
                      </a:r>
                      <a:r>
                        <a:rPr lang="en-US" altLang="ko-KR" baseline="30000" dirty="0"/>
                        <a:t>th</a:t>
                      </a:r>
                      <a:endParaRPr lang="en-US" altLang="ko-KR" dirty="0"/>
                    </a:p>
                    <a:p>
                      <a:pPr latinLnBrk="1"/>
                      <a:r>
                        <a:rPr lang="en-US" altLang="ko-KR" dirty="0"/>
                        <a:t>B</a:t>
                      </a:r>
                    </a:p>
                    <a:p>
                      <a:pPr latinLnBrk="1"/>
                      <a:r>
                        <a:rPr lang="en-US" altLang="ko-KR" dirty="0"/>
                        <a:t>P</a:t>
                      </a:r>
                    </a:p>
                    <a:p>
                      <a:pPr latinLnBrk="1"/>
                      <a:r>
                        <a:rPr lang="en-US" altLang="ko-KR" dirty="0"/>
                        <a:t>M</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r>
                        <a:rPr lang="en-US" altLang="ko-KR" dirty="0"/>
                        <a:t>N-1</a:t>
                      </a:r>
                    </a:p>
                    <a:p>
                      <a:pPr latinLnBrk="1"/>
                      <a:r>
                        <a:rPr lang="en-US" altLang="ko-KR" dirty="0"/>
                        <a:t>C</a:t>
                      </a:r>
                    </a:p>
                    <a:p>
                      <a:pPr latinLnBrk="1"/>
                      <a:r>
                        <a:rPr lang="en-US" altLang="ko-KR" dirty="0"/>
                        <a:t>C</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r>
                        <a:rPr lang="en-US" altLang="ko-KR" dirty="0"/>
                        <a:t>N+1</a:t>
                      </a:r>
                    </a:p>
                    <a:p>
                      <a:pPr latinLnBrk="1"/>
                      <a:r>
                        <a:rPr lang="en-US" altLang="ko-KR" dirty="0"/>
                        <a:t>C</a:t>
                      </a:r>
                    </a:p>
                    <a:p>
                      <a:pPr latinLnBrk="1"/>
                      <a:r>
                        <a:rPr lang="en-US" altLang="ko-KR" dirty="0"/>
                        <a:t>C</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7468478"/>
                  </a:ext>
                </a:extLst>
              </a:tr>
            </a:tbl>
          </a:graphicData>
        </a:graphic>
      </p:graphicFrame>
      <p:cxnSp>
        <p:nvCxnSpPr>
          <p:cNvPr id="12" name="직선 연결선 11">
            <a:extLst>
              <a:ext uri="{FF2B5EF4-FFF2-40B4-BE49-F238E27FC236}">
                <a16:creationId xmlns:a16="http://schemas.microsoft.com/office/drawing/2014/main" id="{DA7864E6-F4FF-11E6-F97F-52D7C03275EC}"/>
              </a:ext>
            </a:extLst>
          </p:cNvPr>
          <p:cNvCxnSpPr>
            <a:cxnSpLocks/>
          </p:cNvCxnSpPr>
          <p:nvPr/>
        </p:nvCxnSpPr>
        <p:spPr>
          <a:xfrm flipH="1">
            <a:off x="10029313" y="4703814"/>
            <a:ext cx="186243" cy="1371447"/>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CBD7A6E1-7AC5-42A3-921D-3C2DB9FCCB10}"/>
              </a:ext>
            </a:extLst>
          </p:cNvPr>
          <p:cNvCxnSpPr>
            <a:cxnSpLocks/>
          </p:cNvCxnSpPr>
          <p:nvPr/>
        </p:nvCxnSpPr>
        <p:spPr>
          <a:xfrm>
            <a:off x="11116608" y="4791456"/>
            <a:ext cx="1329235" cy="1283805"/>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12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63F8494A-A884-63EF-FD08-39B666356536}"/>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C6DE7D7D-9D6E-977E-6BE7-5646D23058A1}"/>
              </a:ext>
            </a:extLst>
          </p:cNvPr>
          <p:cNvSpPr/>
          <p:nvPr/>
        </p:nvSpPr>
        <p:spPr>
          <a:xfrm>
            <a:off x="626973" y="870693"/>
            <a:ext cx="6492784"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sz="3200" b="1" dirty="0">
                <a:solidFill>
                  <a:schemeClr val="dk2"/>
                </a:solidFill>
                <a:latin typeface="Calibri"/>
                <a:ea typeface="Calibri"/>
                <a:cs typeface="Calibri"/>
                <a:sym typeface="Calibri"/>
              </a:rPr>
              <a:t>Compensation in eigenspace</a:t>
            </a:r>
            <a:endParaRPr sz="3200" b="1" dirty="0">
              <a:solidFill>
                <a:schemeClr val="dk2"/>
              </a:solidFill>
              <a:latin typeface="Calibri"/>
              <a:ea typeface="Calibri"/>
              <a:cs typeface="Calibri"/>
              <a:sym typeface="Calibri"/>
            </a:endParaRPr>
          </a:p>
        </p:txBody>
      </p:sp>
      <p:grpSp>
        <p:nvGrpSpPr>
          <p:cNvPr id="182" name="Google Shape;182;p5">
            <a:extLst>
              <a:ext uri="{FF2B5EF4-FFF2-40B4-BE49-F238E27FC236}">
                <a16:creationId xmlns:a16="http://schemas.microsoft.com/office/drawing/2014/main" id="{6FFD337B-66C9-3E2A-54F4-C540BE63BA53}"/>
              </a:ext>
            </a:extLst>
          </p:cNvPr>
          <p:cNvGrpSpPr/>
          <p:nvPr/>
        </p:nvGrpSpPr>
        <p:grpSpPr>
          <a:xfrm>
            <a:off x="626976" y="2"/>
            <a:ext cx="7830913" cy="479176"/>
            <a:chOff x="626973" y="0"/>
            <a:chExt cx="7830913" cy="479180"/>
          </a:xfrm>
        </p:grpSpPr>
        <p:sp>
          <p:nvSpPr>
            <p:cNvPr id="183" name="Google Shape;183;p5">
              <a:extLst>
                <a:ext uri="{FF2B5EF4-FFF2-40B4-BE49-F238E27FC236}">
                  <a16:creationId xmlns:a16="http://schemas.microsoft.com/office/drawing/2014/main" id="{AC9693CC-AB89-4CE9-6BCE-00DADCF0F3C0}"/>
                </a:ext>
              </a:extLst>
            </p:cNvPr>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sp>
          <p:nvSpPr>
            <p:cNvPr id="184" name="Google Shape;184;p5">
              <a:extLst>
                <a:ext uri="{FF2B5EF4-FFF2-40B4-BE49-F238E27FC236}">
                  <a16:creationId xmlns:a16="http://schemas.microsoft.com/office/drawing/2014/main" id="{5855EA8A-9F11-B3C8-CCB0-148BB708908F}"/>
                </a:ext>
              </a:extLst>
            </p:cNvPr>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grpSp>
        <p:nvGrpSpPr>
          <p:cNvPr id="185" name="Google Shape;185;p5">
            <a:extLst>
              <a:ext uri="{FF2B5EF4-FFF2-40B4-BE49-F238E27FC236}">
                <a16:creationId xmlns:a16="http://schemas.microsoft.com/office/drawing/2014/main" id="{2036F9E6-3AFA-8443-7F27-51CB0BAA6E45}"/>
              </a:ext>
            </a:extLst>
          </p:cNvPr>
          <p:cNvGrpSpPr/>
          <p:nvPr/>
        </p:nvGrpSpPr>
        <p:grpSpPr>
          <a:xfrm>
            <a:off x="4" y="7996260"/>
            <a:ext cx="15236823" cy="574656"/>
            <a:chOff x="1" y="7996258"/>
            <a:chExt cx="15236824" cy="574655"/>
          </a:xfrm>
        </p:grpSpPr>
        <p:grpSp>
          <p:nvGrpSpPr>
            <p:cNvPr id="186" name="Google Shape;186;p5">
              <a:extLst>
                <a:ext uri="{FF2B5EF4-FFF2-40B4-BE49-F238E27FC236}">
                  <a16:creationId xmlns:a16="http://schemas.microsoft.com/office/drawing/2014/main" id="{C9ADAE91-E995-E66F-7EE2-5F77BD474B49}"/>
                </a:ext>
              </a:extLst>
            </p:cNvPr>
            <p:cNvGrpSpPr/>
            <p:nvPr/>
          </p:nvGrpSpPr>
          <p:grpSpPr>
            <a:xfrm>
              <a:off x="1" y="7996258"/>
              <a:ext cx="15236824" cy="574655"/>
              <a:chOff x="1" y="7996258"/>
              <a:chExt cx="15236824" cy="574655"/>
            </a:xfrm>
          </p:grpSpPr>
          <p:sp>
            <p:nvSpPr>
              <p:cNvPr id="187" name="Google Shape;187;p5">
                <a:extLst>
                  <a:ext uri="{FF2B5EF4-FFF2-40B4-BE49-F238E27FC236}">
                    <a16:creationId xmlns:a16="http://schemas.microsoft.com/office/drawing/2014/main" id="{C49C3092-FDB1-28BA-1095-0452E95C9264}"/>
                  </a:ext>
                </a:extLst>
              </p:cNvPr>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188" name="Google Shape;188;p5">
                <a:extLst>
                  <a:ext uri="{FF2B5EF4-FFF2-40B4-BE49-F238E27FC236}">
                    <a16:creationId xmlns:a16="http://schemas.microsoft.com/office/drawing/2014/main" id="{89A806ED-D050-DF3E-F6BC-DC6D00A9F277}"/>
                  </a:ext>
                </a:extLst>
              </p:cNvPr>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89" name="Google Shape;189;p5">
              <a:extLst>
                <a:ext uri="{FF2B5EF4-FFF2-40B4-BE49-F238E27FC236}">
                  <a16:creationId xmlns:a16="http://schemas.microsoft.com/office/drawing/2014/main" id="{7FC99723-8DB2-535B-69D0-A7A1B5C5485B}"/>
                </a:ext>
              </a:extLst>
            </p:cNvPr>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dirty="0">
                  <a:solidFill>
                    <a:schemeClr val="dk1"/>
                  </a:solidFill>
                  <a:latin typeface="Calibri"/>
                  <a:ea typeface="Calibri"/>
                  <a:cs typeface="Calibri"/>
                  <a:sym typeface="Calibri"/>
                </a:rPr>
                <a:t>8</a:t>
              </a:r>
              <a:endParaRPr sz="1600" b="1" dirty="0">
                <a:solidFill>
                  <a:schemeClr val="dk1"/>
                </a:solidFill>
                <a:latin typeface="Calibri"/>
                <a:ea typeface="Calibri"/>
                <a:cs typeface="Calibri"/>
                <a:sym typeface="Calibri"/>
              </a:endParaRPr>
            </a:p>
          </p:txBody>
        </p: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992FF57-CCBC-644F-DD04-87FD2C72616C}"/>
                  </a:ext>
                </a:extLst>
              </p:cNvPr>
              <p:cNvSpPr txBox="1"/>
              <p:nvPr/>
            </p:nvSpPr>
            <p:spPr>
              <a:xfrm>
                <a:off x="1199611" y="1596318"/>
                <a:ext cx="10221316" cy="429399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ko-KR" sz="1800" dirty="0"/>
                  <a:t>[Remind] Basic </a:t>
                </a:r>
                <a:r>
                  <a:rPr lang="en-US" altLang="ko-KR" sz="1800" dirty="0" err="1"/>
                  <a:t>fomula</a:t>
                </a:r>
                <a:endParaRPr lang="en-US" altLang="ko-KR" sz="1600" dirty="0"/>
              </a:p>
              <a:p>
                <a:pPr marL="720000" indent="-285750">
                  <a:lnSpc>
                    <a:spcPct val="150000"/>
                  </a:lnSpc>
                  <a:buFont typeface="Wingdings" panose="05000000000000000000" pitchFamily="2" charset="2"/>
                  <a:buChar char="ü"/>
                </a:pPr>
                <a:r>
                  <a:rPr lang="en-US" altLang="ko-KR" sz="1600" dirty="0" err="1">
                    <a:solidFill>
                      <a:schemeClr val="tx1"/>
                    </a:solidFill>
                  </a:rPr>
                  <a:t>dCOR</a:t>
                </a:r>
                <a:r>
                  <a:rPr lang="en-US" altLang="ko-KR" sz="1600" dirty="0">
                    <a:solidFill>
                      <a:schemeClr val="tx1"/>
                    </a:solidFill>
                  </a:rPr>
                  <a:t>=IRM*(Ref-Detect)</a:t>
                </a:r>
              </a:p>
              <a:p>
                <a:pPr marL="720000" indent="-285750">
                  <a:lnSpc>
                    <a:spcPct val="150000"/>
                  </a:lnSpc>
                  <a:buFont typeface="Wingdings" panose="05000000000000000000" pitchFamily="2" charset="2"/>
                  <a:buChar char="ü"/>
                </a:pPr>
                <a:endParaRPr lang="en-US" altLang="ko-KR" sz="1600" dirty="0">
                  <a:solidFill>
                    <a:schemeClr val="tx1"/>
                  </a:solidFill>
                </a:endParaRPr>
              </a:p>
              <a:p>
                <a:pPr marL="720000" indent="-285750">
                  <a:lnSpc>
                    <a:spcPct val="150000"/>
                  </a:lnSpc>
                  <a:buFont typeface="Wingdings" panose="05000000000000000000" pitchFamily="2" charset="2"/>
                  <a:buChar char="ü"/>
                </a:pPr>
                <a:endParaRPr lang="en-US" altLang="ko-KR" sz="1600" dirty="0">
                  <a:solidFill>
                    <a:schemeClr val="tx1"/>
                  </a:solidFill>
                </a:endParaRPr>
              </a:p>
              <a:p>
                <a:pPr marL="720000" indent="-285750">
                  <a:lnSpc>
                    <a:spcPct val="150000"/>
                  </a:lnSpc>
                  <a:buFont typeface="Wingdings" panose="05000000000000000000" pitchFamily="2" charset="2"/>
                  <a:buChar char="ü"/>
                </a:pPr>
                <a:endParaRPr lang="en-US" altLang="ko-KR" sz="1600" dirty="0">
                  <a:solidFill>
                    <a:schemeClr val="tx1"/>
                  </a:solidFill>
                </a:endParaRPr>
              </a:p>
              <a:p>
                <a:pPr marL="720000" indent="-285750">
                  <a:lnSpc>
                    <a:spcPct val="150000"/>
                  </a:lnSpc>
                  <a:buFont typeface="Wingdings" panose="05000000000000000000" pitchFamily="2" charset="2"/>
                  <a:buChar char="ü"/>
                </a:pPr>
                <a:endParaRPr lang="en-US" altLang="ko-KR" sz="1600" dirty="0"/>
              </a:p>
              <a:p>
                <a:pPr>
                  <a:lnSpc>
                    <a:spcPct val="150000"/>
                  </a:lnSpc>
                </a:pPr>
                <a:endParaRPr lang="en-US" altLang="ko-KR" sz="1600" dirty="0"/>
              </a:p>
              <a:p>
                <a:pPr marL="285750" indent="-285750">
                  <a:lnSpc>
                    <a:spcPct val="150000"/>
                  </a:lnSpc>
                  <a:buFont typeface="Wingdings" panose="05000000000000000000" pitchFamily="2" charset="2"/>
                  <a:buChar char="Ø"/>
                </a:pPr>
                <a:endParaRPr lang="en-US" altLang="ko-KR" sz="1800" dirty="0"/>
              </a:p>
              <a:p>
                <a:pPr marL="285750" indent="-285750">
                  <a:lnSpc>
                    <a:spcPct val="150000"/>
                  </a:lnSpc>
                  <a:buFont typeface="Wingdings" panose="05000000000000000000" pitchFamily="2" charset="2"/>
                  <a:buChar char="Ø"/>
                </a:pPr>
                <a:r>
                  <a:rPr lang="en-US" altLang="ko-KR" sz="1800" dirty="0"/>
                  <a:t>Traditional compensator algorithm</a:t>
                </a:r>
              </a:p>
              <a:p>
                <a:pPr marL="720000" indent="-285750">
                  <a:lnSpc>
                    <a:spcPct val="150000"/>
                  </a:lnSpc>
                  <a:buFont typeface="Wingdings" panose="05000000000000000000" pitchFamily="2" charset="2"/>
                  <a:buChar char="ü"/>
                </a:pPr>
                <a14:m>
                  <m:oMath xmlns:m="http://schemas.openxmlformats.org/officeDocument/2006/math">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𝜃</m:t>
                        </m:r>
                      </m:e>
                      <m:sub>
                        <m:r>
                          <a:rPr lang="en-US" altLang="ko-KR" sz="1800" b="0" i="1" smtClean="0">
                            <a:latin typeface="Cambria Math" panose="02040503050406030204" pitchFamily="18" charset="0"/>
                          </a:rPr>
                          <m:t>𝑎𝑐𝑡</m:t>
                        </m:r>
                      </m:sub>
                    </m:sSub>
                    <m:r>
                      <a:rPr lang="en-US" altLang="ko-KR" sz="1800" b="0" i="1" smtClean="0">
                        <a:latin typeface="Cambria Math" panose="02040503050406030204" pitchFamily="18" charset="0"/>
                      </a:rPr>
                      <m:t>=</m:t>
                    </m:r>
                    <m:r>
                      <a:rPr lang="en-US" altLang="ko-KR" sz="1800" b="0" i="1" smtClean="0">
                        <a:latin typeface="Cambria Math" panose="02040503050406030204" pitchFamily="18" charset="0"/>
                      </a:rPr>
                      <m:t>𝑄</m:t>
                    </m:r>
                    <m:d>
                      <m:dPr>
                        <m:ctrlPr>
                          <a:rPr lang="en-US" altLang="ko-KR" sz="1800" b="0" i="1" smtClean="0">
                            <a:latin typeface="Cambria Math" panose="02040503050406030204" pitchFamily="18" charset="0"/>
                          </a:rPr>
                        </m:ctrlPr>
                      </m:dPr>
                      <m:e>
                        <m:r>
                          <a:rPr lang="en-US" altLang="ko-KR" sz="1800" b="0" i="1" smtClean="0">
                            <a:latin typeface="Cambria Math" panose="02040503050406030204" pitchFamily="18" charset="0"/>
                          </a:rPr>
                          <m:t>𝑧</m:t>
                        </m:r>
                      </m:e>
                    </m:d>
                    <m:r>
                      <a:rPr lang="en-US" altLang="ko-KR" sz="1800" b="0" i="1" smtClean="0">
                        <a:latin typeface="Cambria Math" panose="02040503050406030204" pitchFamily="18" charset="0"/>
                      </a:rPr>
                      <m:t>𝜃</m:t>
                    </m:r>
                  </m:oMath>
                </a14:m>
                <a:r>
                  <a:rPr lang="en-US" altLang="ko-KR" sz="1800" dirty="0"/>
                  <a:t>	Q(z) is compensator controller (</a:t>
                </a:r>
                <a:r>
                  <a:rPr lang="en-US" altLang="ko-KR" sz="1800" dirty="0">
                    <a:latin typeface="굴림" panose="020B0600000101010101" pitchFamily="50" charset="-127"/>
                    <a:ea typeface="굴림" panose="020B0600000101010101" pitchFamily="50" charset="-127"/>
                  </a:rPr>
                  <a:t>≒ </a:t>
                </a:r>
                <a:r>
                  <a:rPr lang="en-US" altLang="ko-KR" sz="1800" dirty="0"/>
                  <a:t>PID)</a:t>
                </a:r>
              </a:p>
              <a:p>
                <a:pPr marL="720000" indent="-285750">
                  <a:lnSpc>
                    <a:spcPct val="150000"/>
                  </a:lnSpc>
                  <a:buFont typeface="Wingdings" panose="05000000000000000000" pitchFamily="2" charset="2"/>
                  <a:buChar char="ü"/>
                </a:pPr>
                <a:endParaRPr lang="ko-KR" altLang="en-US" sz="1600" dirty="0"/>
              </a:p>
            </p:txBody>
          </p:sp>
        </mc:Choice>
        <mc:Fallback>
          <p:sp>
            <p:nvSpPr>
              <p:cNvPr id="6" name="TextBox 5">
                <a:extLst>
                  <a:ext uri="{FF2B5EF4-FFF2-40B4-BE49-F238E27FC236}">
                    <a16:creationId xmlns:a16="http://schemas.microsoft.com/office/drawing/2014/main" id="{2992FF57-CCBC-644F-DD04-87FD2C72616C}"/>
                  </a:ext>
                </a:extLst>
              </p:cNvPr>
              <p:cNvSpPr txBox="1">
                <a:spLocks noRot="1" noChangeAspect="1" noMove="1" noResize="1" noEditPoints="1" noAdjustHandles="1" noChangeArrowheads="1" noChangeShapeType="1" noTextEdit="1"/>
              </p:cNvSpPr>
              <p:nvPr/>
            </p:nvSpPr>
            <p:spPr>
              <a:xfrm>
                <a:off x="1199611" y="1596318"/>
                <a:ext cx="10221316" cy="4293996"/>
              </a:xfrm>
              <a:prstGeom prst="rect">
                <a:avLst/>
              </a:prstGeom>
              <a:blipFill>
                <a:blip r:embed="rId4"/>
                <a:stretch>
                  <a:fillRect l="-417"/>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CB13DC2-EDD0-F58E-0FF2-6A4CCAEDD013}"/>
                  </a:ext>
                </a:extLst>
              </p:cNvPr>
              <p:cNvSpPr txBox="1"/>
              <p:nvPr/>
            </p:nvSpPr>
            <p:spPr>
              <a:xfrm>
                <a:off x="2677316" y="2603259"/>
                <a:ext cx="4004837" cy="15884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altLang="ko-KR" sz="1800" i="1" smtClean="0">
                              <a:latin typeface="Cambria Math" panose="02040503050406030204" pitchFamily="18" charset="0"/>
                              <a:cs typeface="Calibri" panose="020F0502020204030204" pitchFamily="34" charset="0"/>
                            </a:rPr>
                          </m:ctrlPr>
                        </m:dPr>
                        <m:e>
                          <m:m>
                            <m:mPr>
                              <m:mcs>
                                <m:mc>
                                  <m:mcPr>
                                    <m:count m:val="1"/>
                                    <m:mcJc m:val="center"/>
                                  </m:mcPr>
                                </m:mc>
                              </m:mcs>
                              <m:ctrlPr>
                                <a:rPr lang="en-US" altLang="ko-KR" sz="1800" i="1">
                                  <a:latin typeface="Cambria Math" panose="02040503050406030204" pitchFamily="18" charset="0"/>
                                  <a:cs typeface="Calibri" panose="020F0502020204030204" pitchFamily="34" charset="0"/>
                                </a:rPr>
                              </m:ctrlPr>
                            </m:mPr>
                            <m:mr>
                              <m:e>
                                <m:sSub>
                                  <m:sSubPr>
                                    <m:ctrlPr>
                                      <a:rPr lang="en-US" altLang="ko-KR" sz="1800" b="0" i="1" smtClean="0">
                                        <a:latin typeface="Cambria Math" panose="02040503050406030204" pitchFamily="18" charset="0"/>
                                        <a:cs typeface="Calibri" panose="020F0502020204030204" pitchFamily="34" charset="0"/>
                                      </a:rPr>
                                    </m:ctrlPr>
                                  </m:sSubPr>
                                  <m:e>
                                    <m:r>
                                      <a:rPr lang="en-US" altLang="ko-KR" sz="1800" b="0" i="1" smtClean="0">
                                        <a:latin typeface="Cambria Math" panose="02040503050406030204" pitchFamily="18" charset="0"/>
                                        <a:cs typeface="Calibri" panose="020F0502020204030204" pitchFamily="34" charset="0"/>
                                      </a:rPr>
                                      <m:t>𝜃</m:t>
                                    </m:r>
                                  </m:e>
                                  <m:sub>
                                    <m:r>
                                      <a:rPr lang="en-US" altLang="ko-KR" sz="1800" b="0" i="1" smtClean="0">
                                        <a:latin typeface="Cambria Math" panose="02040503050406030204" pitchFamily="18" charset="0"/>
                                        <a:cs typeface="Calibri" panose="020F0502020204030204" pitchFamily="34" charset="0"/>
                                      </a:rPr>
                                      <m:t>1</m:t>
                                    </m:r>
                                  </m:sub>
                                </m:sSub>
                              </m:e>
                            </m:mr>
                            <m:mr>
                              <m:e>
                                <m:sSub>
                                  <m:sSubPr>
                                    <m:ctrlPr>
                                      <a:rPr lang="en-US" altLang="ko-KR" sz="1800" i="1">
                                        <a:latin typeface="Cambria Math" panose="02040503050406030204" pitchFamily="18" charset="0"/>
                                        <a:cs typeface="Calibri" panose="020F0502020204030204" pitchFamily="34" charset="0"/>
                                      </a:rPr>
                                    </m:ctrlPr>
                                  </m:sSubPr>
                                  <m:e>
                                    <m:r>
                                      <a:rPr lang="en-US" altLang="ko-KR" sz="1800" i="1">
                                        <a:latin typeface="Cambria Math" panose="02040503050406030204" pitchFamily="18" charset="0"/>
                                        <a:cs typeface="Calibri" panose="020F0502020204030204" pitchFamily="34" charset="0"/>
                                      </a:rPr>
                                      <m:t>𝜃</m:t>
                                    </m:r>
                                  </m:e>
                                  <m:sub>
                                    <m:r>
                                      <a:rPr lang="en-US" altLang="ko-KR" sz="1800" b="0" i="1" smtClean="0">
                                        <a:latin typeface="Cambria Math" panose="02040503050406030204" pitchFamily="18" charset="0"/>
                                        <a:cs typeface="Calibri" panose="020F0502020204030204" pitchFamily="34" charset="0"/>
                                      </a:rPr>
                                      <m:t>2</m:t>
                                    </m:r>
                                  </m:sub>
                                </m:sSub>
                              </m:e>
                            </m:mr>
                            <m:mr>
                              <m:e>
                                <m:r>
                                  <a:rPr lang="en-US" altLang="ko-KR" sz="1800" i="1" smtClean="0">
                                    <a:latin typeface="Cambria Math" panose="02040503050406030204" pitchFamily="18" charset="0"/>
                                    <a:ea typeface="Cambria Math" panose="02040503050406030204" pitchFamily="18" charset="0"/>
                                    <a:cs typeface="Calibri" panose="020F0502020204030204" pitchFamily="34" charset="0"/>
                                  </a:rPr>
                                  <m:t>⋮</m:t>
                                </m:r>
                              </m:e>
                            </m:mr>
                            <m:mr>
                              <m:e>
                                <m:sSub>
                                  <m:sSubPr>
                                    <m:ctrlPr>
                                      <a:rPr lang="en-US" altLang="ko-KR" sz="1800" i="1" smtClean="0">
                                        <a:latin typeface="Cambria Math" panose="02040503050406030204" pitchFamily="18" charset="0"/>
                                        <a:cs typeface="Calibri" panose="020F0502020204030204" pitchFamily="34" charset="0"/>
                                      </a:rPr>
                                    </m:ctrlPr>
                                  </m:sSubPr>
                                  <m:e>
                                    <m:r>
                                      <a:rPr lang="en-US" altLang="ko-KR" sz="1800" i="1">
                                        <a:latin typeface="Cambria Math" panose="02040503050406030204" pitchFamily="18" charset="0"/>
                                        <a:cs typeface="Calibri" panose="020F0502020204030204" pitchFamily="34" charset="0"/>
                                      </a:rPr>
                                      <m:t>𝜃</m:t>
                                    </m:r>
                                  </m:e>
                                  <m:sub>
                                    <m:r>
                                      <a:rPr lang="en-US" altLang="ko-KR" sz="1800" b="0" i="1" smtClean="0">
                                        <a:latin typeface="Cambria Math" panose="02040503050406030204" pitchFamily="18" charset="0"/>
                                        <a:cs typeface="Calibri" panose="020F0502020204030204" pitchFamily="34" charset="0"/>
                                      </a:rPr>
                                      <m:t>𝑛</m:t>
                                    </m:r>
                                  </m:sub>
                                </m:sSub>
                              </m:e>
                            </m:mr>
                          </m:m>
                        </m:e>
                      </m:d>
                      <m:r>
                        <a:rPr lang="en-US" altLang="ko-KR" sz="1800" b="0" i="1" smtClean="0">
                          <a:latin typeface="Cambria Math" panose="02040503050406030204" pitchFamily="18" charset="0"/>
                          <a:cs typeface="Calibri" panose="020F0502020204030204" pitchFamily="34" charset="0"/>
                        </a:rPr>
                        <m:t>=</m:t>
                      </m:r>
                      <m:d>
                        <m:dPr>
                          <m:ctrlPr>
                            <a:rPr lang="en-US" altLang="ko-KR" sz="1800" b="0" i="1" smtClean="0">
                              <a:latin typeface="Cambria Math" panose="02040503050406030204" pitchFamily="18" charset="0"/>
                              <a:cs typeface="Calibri" panose="020F0502020204030204" pitchFamily="34" charset="0"/>
                            </a:rPr>
                          </m:ctrlPr>
                        </m:dPr>
                        <m:e>
                          <m:m>
                            <m:mPr>
                              <m:mcs>
                                <m:mc>
                                  <m:mcPr>
                                    <m:count m:val="3"/>
                                    <m:mcJc m:val="center"/>
                                  </m:mcPr>
                                </m:mc>
                              </m:mcs>
                              <m:ctrlPr>
                                <a:rPr lang="en-US" altLang="ko-KR" sz="1800" b="0" i="1" smtClean="0">
                                  <a:latin typeface="Cambria Math" panose="02040503050406030204" pitchFamily="18" charset="0"/>
                                  <a:cs typeface="Calibri" panose="020F0502020204030204" pitchFamily="34" charset="0"/>
                                </a:rPr>
                              </m:ctrlPr>
                            </m:mPr>
                            <m:mr>
                              <m:e/>
                              <m:e/>
                              <m:e/>
                            </m:mr>
                            <m:mr>
                              <m:e/>
                              <m:e>
                                <m:r>
                                  <a:rPr lang="en-US" altLang="ko-KR" sz="1800" b="0" i="1" smtClean="0">
                                    <a:latin typeface="Cambria Math" panose="02040503050406030204" pitchFamily="18" charset="0"/>
                                    <a:cs typeface="Calibri" panose="020F0502020204030204" pitchFamily="34" charset="0"/>
                                  </a:rPr>
                                  <m:t>𝐼𝑅𝑀</m:t>
                                </m:r>
                              </m:e>
                              <m:e/>
                            </m:mr>
                            <m:mr>
                              <m:e/>
                              <m:e/>
                              <m:e/>
                            </m:mr>
                          </m:m>
                        </m:e>
                      </m:d>
                      <m:d>
                        <m:dPr>
                          <m:ctrlPr>
                            <a:rPr lang="en-US" altLang="ko-KR" sz="1800" i="1">
                              <a:latin typeface="Cambria Math" panose="02040503050406030204" pitchFamily="18" charset="0"/>
                              <a:cs typeface="Calibri" panose="020F0502020204030204" pitchFamily="34" charset="0"/>
                            </a:rPr>
                          </m:ctrlPr>
                        </m:dPr>
                        <m:e>
                          <m:m>
                            <m:mPr>
                              <m:mcs>
                                <m:mc>
                                  <m:mcPr>
                                    <m:count m:val="1"/>
                                    <m:mcJc m:val="center"/>
                                  </m:mcPr>
                                </m:mc>
                              </m:mcs>
                              <m:ctrlPr>
                                <a:rPr lang="en-US" altLang="ko-KR" sz="1800" i="1">
                                  <a:latin typeface="Cambria Math" panose="02040503050406030204" pitchFamily="18" charset="0"/>
                                  <a:cs typeface="Calibri" panose="020F0502020204030204" pitchFamily="34" charset="0"/>
                                </a:rPr>
                              </m:ctrlPr>
                            </m:mPr>
                            <m:mr>
                              <m:e>
                                <m:r>
                                  <m:rPr>
                                    <m:brk m:alnAt="7"/>
                                  </m:rPr>
                                  <a:rPr lang="en-US" altLang="ko-KR" sz="1800" b="0" i="1" smtClean="0">
                                    <a:latin typeface="Cambria Math" panose="02040503050406030204" pitchFamily="18" charset="0"/>
                                    <a:cs typeface="Calibri" panose="020F0502020204030204" pitchFamily="34" charset="0"/>
                                  </a:rPr>
                                  <m:t>𝑅𝑒𝑓</m:t>
                                </m:r>
                                <m:r>
                                  <a:rPr lang="en-US" altLang="ko-KR" sz="1800" b="0" i="1" smtClean="0">
                                    <a:latin typeface="Cambria Math" panose="02040503050406030204" pitchFamily="18" charset="0"/>
                                    <a:cs typeface="Calibri" panose="020F0502020204030204" pitchFamily="34" charset="0"/>
                                  </a:rPr>
                                  <m:t>−</m:t>
                                </m:r>
                                <m:sSub>
                                  <m:sSubPr>
                                    <m:ctrlPr>
                                      <a:rPr lang="en-US" altLang="ko-KR" sz="1800" i="1">
                                        <a:latin typeface="Cambria Math" panose="02040503050406030204" pitchFamily="18" charset="0"/>
                                        <a:cs typeface="Calibri" panose="020F0502020204030204" pitchFamily="34" charset="0"/>
                                      </a:rPr>
                                    </m:ctrlPr>
                                  </m:sSubPr>
                                  <m:e>
                                    <m:r>
                                      <m:rPr>
                                        <m:brk m:alnAt="7"/>
                                      </m:rPr>
                                      <a:rPr lang="en-US" altLang="ko-KR" sz="1800" i="1">
                                        <a:latin typeface="Cambria Math" panose="02040503050406030204" pitchFamily="18" charset="0"/>
                                        <a:cs typeface="Calibri" panose="020F0502020204030204" pitchFamily="34" charset="0"/>
                                      </a:rPr>
                                      <m:t>𝑥</m:t>
                                    </m:r>
                                  </m:e>
                                  <m:sub>
                                    <m:r>
                                      <m:rPr>
                                        <m:brk m:alnAt="7"/>
                                      </m:rPr>
                                      <a:rPr lang="en-US" altLang="ko-KR" sz="1800" i="1">
                                        <a:latin typeface="Cambria Math" panose="02040503050406030204" pitchFamily="18" charset="0"/>
                                        <a:cs typeface="Calibri" panose="020F0502020204030204" pitchFamily="34" charset="0"/>
                                      </a:rPr>
                                      <m:t>1</m:t>
                                    </m:r>
                                  </m:sub>
                                </m:sSub>
                              </m:e>
                            </m:mr>
                            <m:mr>
                              <m:e>
                                <m:r>
                                  <a:rPr lang="en-US" altLang="ko-KR" sz="1800" b="0" i="1" smtClean="0">
                                    <a:latin typeface="Cambria Math" panose="02040503050406030204" pitchFamily="18" charset="0"/>
                                    <a:cs typeface="Calibri" panose="020F0502020204030204" pitchFamily="34" charset="0"/>
                                  </a:rPr>
                                  <m:t>𝑅𝑒𝑓</m:t>
                                </m:r>
                                <m:r>
                                  <a:rPr lang="en-US" altLang="ko-KR" sz="1800" b="0" i="1" smtClean="0">
                                    <a:latin typeface="Cambria Math" panose="02040503050406030204" pitchFamily="18" charset="0"/>
                                    <a:cs typeface="Calibri" panose="020F0502020204030204" pitchFamily="34" charset="0"/>
                                  </a:rPr>
                                  <m:t>−</m:t>
                                </m:r>
                                <m:sSub>
                                  <m:sSubPr>
                                    <m:ctrlPr>
                                      <a:rPr lang="en-US" altLang="ko-KR" sz="1800" i="1">
                                        <a:latin typeface="Cambria Math" panose="02040503050406030204" pitchFamily="18" charset="0"/>
                                        <a:cs typeface="Calibri" panose="020F0502020204030204" pitchFamily="34" charset="0"/>
                                      </a:rPr>
                                    </m:ctrlPr>
                                  </m:sSubPr>
                                  <m:e>
                                    <m:r>
                                      <a:rPr lang="en-US" altLang="ko-KR" sz="1800" i="1">
                                        <a:latin typeface="Cambria Math" panose="02040503050406030204" pitchFamily="18" charset="0"/>
                                        <a:cs typeface="Calibri" panose="020F0502020204030204" pitchFamily="34" charset="0"/>
                                      </a:rPr>
                                      <m:t>𝑥</m:t>
                                    </m:r>
                                  </m:e>
                                  <m:sub>
                                    <m:r>
                                      <a:rPr lang="en-US" altLang="ko-KR" sz="1800" i="1">
                                        <a:latin typeface="Cambria Math" panose="02040503050406030204" pitchFamily="18" charset="0"/>
                                        <a:cs typeface="Calibri" panose="020F0502020204030204" pitchFamily="34" charset="0"/>
                                      </a:rPr>
                                      <m:t>2</m:t>
                                    </m:r>
                                  </m:sub>
                                </m:sSub>
                              </m:e>
                            </m:mr>
                            <m:mr>
                              <m:e>
                                <m:r>
                                  <a:rPr lang="en-US" altLang="ko-KR" sz="1800" i="1">
                                    <a:latin typeface="Cambria Math" panose="02040503050406030204" pitchFamily="18" charset="0"/>
                                    <a:ea typeface="Cambria Math" panose="02040503050406030204" pitchFamily="18" charset="0"/>
                                    <a:cs typeface="Calibri" panose="020F0502020204030204" pitchFamily="34" charset="0"/>
                                  </a:rPr>
                                  <m:t>⋮</m:t>
                                </m:r>
                              </m:e>
                            </m:mr>
                            <m:mr>
                              <m:e>
                                <m:r>
                                  <a:rPr lang="en-US" altLang="ko-KR" sz="1800" b="0" i="1" smtClean="0">
                                    <a:latin typeface="Cambria Math" panose="02040503050406030204" pitchFamily="18" charset="0"/>
                                    <a:ea typeface="Cambria Math" panose="02040503050406030204" pitchFamily="18" charset="0"/>
                                    <a:cs typeface="Calibri" panose="020F0502020204030204" pitchFamily="34" charset="0"/>
                                  </a:rPr>
                                  <m:t>𝑅𝑒𝑓</m:t>
                                </m:r>
                                <m:r>
                                  <a:rPr lang="en-US" altLang="ko-KR" sz="1800" b="0" i="1" smtClean="0">
                                    <a:latin typeface="Cambria Math" panose="02040503050406030204" pitchFamily="18" charset="0"/>
                                    <a:cs typeface="Calibri" panose="020F0502020204030204" pitchFamily="34" charset="0"/>
                                  </a:rPr>
                                  <m:t>−</m:t>
                                </m:r>
                                <m:sSub>
                                  <m:sSubPr>
                                    <m:ctrlPr>
                                      <a:rPr lang="en-US" altLang="ko-KR" sz="1800" i="1" smtClean="0">
                                        <a:latin typeface="Cambria Math" panose="02040503050406030204" pitchFamily="18" charset="0"/>
                                        <a:cs typeface="Calibri" panose="020F0502020204030204" pitchFamily="34" charset="0"/>
                                      </a:rPr>
                                    </m:ctrlPr>
                                  </m:sSubPr>
                                  <m:e>
                                    <m:r>
                                      <a:rPr lang="en-US" altLang="ko-KR" sz="1800" i="1">
                                        <a:latin typeface="Cambria Math" panose="02040503050406030204" pitchFamily="18" charset="0"/>
                                        <a:cs typeface="Calibri" panose="020F0502020204030204" pitchFamily="34" charset="0"/>
                                      </a:rPr>
                                      <m:t>𝑥</m:t>
                                    </m:r>
                                  </m:e>
                                  <m:sub>
                                    <m:r>
                                      <a:rPr lang="en-US" altLang="ko-KR" sz="1800" b="0" i="1" smtClean="0">
                                        <a:latin typeface="Cambria Math" panose="02040503050406030204" pitchFamily="18" charset="0"/>
                                        <a:cs typeface="Calibri" panose="020F0502020204030204" pitchFamily="34" charset="0"/>
                                      </a:rPr>
                                      <m:t>𝑚</m:t>
                                    </m:r>
                                  </m:sub>
                                </m:sSub>
                              </m:e>
                            </m:mr>
                          </m:m>
                        </m:e>
                      </m:d>
                    </m:oMath>
                  </m:oMathPara>
                </a14:m>
                <a:endParaRPr lang="en-US" altLang="ko-KR" dirty="0"/>
              </a:p>
              <a:p>
                <a:endParaRPr lang="en-US" altLang="ko-KR" dirty="0"/>
              </a:p>
              <a:p>
                <a:pPr algn="ctr"/>
                <a:r>
                  <a:rPr lang="en-US" altLang="ko-KR" dirty="0"/>
                  <a:t>&lt;</a:t>
                </a:r>
                <a:r>
                  <a:rPr lang="en-US" altLang="ko-KR" dirty="0" err="1"/>
                  <a:t>dCOR</a:t>
                </a:r>
                <a:r>
                  <a:rPr lang="en-US" altLang="ko-KR" dirty="0"/>
                  <a:t> </a:t>
                </a:r>
                <a:r>
                  <a:rPr lang="ko-KR" altLang="en-US" dirty="0"/>
                  <a:t>계산 방법</a:t>
                </a:r>
                <a:r>
                  <a:rPr lang="en-US" altLang="ko-KR" dirty="0"/>
                  <a:t>&gt;</a:t>
                </a:r>
                <a:endParaRPr lang="ko-KR" altLang="en-US" dirty="0"/>
              </a:p>
            </p:txBody>
          </p:sp>
        </mc:Choice>
        <mc:Fallback>
          <p:sp>
            <p:nvSpPr>
              <p:cNvPr id="3" name="TextBox 2">
                <a:extLst>
                  <a:ext uri="{FF2B5EF4-FFF2-40B4-BE49-F238E27FC236}">
                    <a16:creationId xmlns:a16="http://schemas.microsoft.com/office/drawing/2014/main" id="{CCB13DC2-EDD0-F58E-0FF2-6A4CCAEDD013}"/>
                  </a:ext>
                </a:extLst>
              </p:cNvPr>
              <p:cNvSpPr txBox="1">
                <a:spLocks noRot="1" noChangeAspect="1" noMove="1" noResize="1" noEditPoints="1" noAdjustHandles="1" noChangeArrowheads="1" noChangeShapeType="1" noTextEdit="1"/>
              </p:cNvSpPr>
              <p:nvPr/>
            </p:nvSpPr>
            <p:spPr>
              <a:xfrm>
                <a:off x="2677316" y="2603259"/>
                <a:ext cx="4004837" cy="1588448"/>
              </a:xfrm>
              <a:prstGeom prst="rect">
                <a:avLst/>
              </a:prstGeom>
              <a:blipFill>
                <a:blip r:embed="rId5"/>
                <a:stretch>
                  <a:fillRect b="-3831"/>
                </a:stretch>
              </a:blipFill>
            </p:spPr>
            <p:txBody>
              <a:bodyPr/>
              <a:lstStyle/>
              <a:p>
                <a:r>
                  <a:rPr lang="ko-KR" altLang="en-US">
                    <a:noFill/>
                  </a:rPr>
                  <a:t> </a:t>
                </a:r>
              </a:p>
            </p:txBody>
          </p:sp>
        </mc:Fallback>
      </mc:AlternateContent>
      <p:pic>
        <p:nvPicPr>
          <p:cNvPr id="7" name="그림 6">
            <a:extLst>
              <a:ext uri="{FF2B5EF4-FFF2-40B4-BE49-F238E27FC236}">
                <a16:creationId xmlns:a16="http://schemas.microsoft.com/office/drawing/2014/main" id="{22FFAE03-6932-0693-49DE-DDB42B1A55A0}"/>
              </a:ext>
            </a:extLst>
          </p:cNvPr>
          <p:cNvPicPr>
            <a:picLocks noChangeAspect="1"/>
          </p:cNvPicPr>
          <p:nvPr/>
        </p:nvPicPr>
        <p:blipFill>
          <a:blip r:embed="rId6"/>
          <a:srcRect b="22680"/>
          <a:stretch/>
        </p:blipFill>
        <p:spPr>
          <a:xfrm>
            <a:off x="1368060" y="5739403"/>
            <a:ext cx="7089829" cy="2575082"/>
          </a:xfrm>
          <a:prstGeom prst="rect">
            <a:avLst/>
          </a:prstGeom>
        </p:spPr>
      </p:pic>
      <p:sp>
        <p:nvSpPr>
          <p:cNvPr id="5" name="TextBox 4">
            <a:extLst>
              <a:ext uri="{FF2B5EF4-FFF2-40B4-BE49-F238E27FC236}">
                <a16:creationId xmlns:a16="http://schemas.microsoft.com/office/drawing/2014/main" id="{9B8E25B6-5036-9965-91A5-6294306B0775}"/>
              </a:ext>
            </a:extLst>
          </p:cNvPr>
          <p:cNvSpPr txBox="1"/>
          <p:nvPr/>
        </p:nvSpPr>
        <p:spPr>
          <a:xfrm>
            <a:off x="8980316" y="5666185"/>
            <a:ext cx="4528717" cy="400110"/>
          </a:xfrm>
          <a:prstGeom prst="rect">
            <a:avLst/>
          </a:prstGeom>
          <a:noFill/>
        </p:spPr>
        <p:txBody>
          <a:bodyPr wrap="square" rtlCol="0">
            <a:spAutoFit/>
          </a:bodyPr>
          <a:lstStyle/>
          <a:p>
            <a:r>
              <a:rPr lang="en-US" altLang="ko-KR" sz="2000" dirty="0">
                <a:solidFill>
                  <a:srgbClr val="FF0000"/>
                </a:solidFill>
              </a:rPr>
              <a:t> =&gt; Same controller to all eigenmodes</a:t>
            </a:r>
            <a:endParaRPr lang="ko-KR" altLang="en-US" sz="2000" dirty="0">
              <a:solidFill>
                <a:srgbClr val="FF0000"/>
              </a:solidFill>
            </a:endParaRPr>
          </a:p>
        </p:txBody>
      </p:sp>
      <mc:AlternateContent xmlns:mc="http://schemas.openxmlformats.org/markup-compatibility/2006">
        <mc:Choice xmlns:a14="http://schemas.microsoft.com/office/drawing/2010/main" Requires="a14">
          <p:sp>
            <p:nvSpPr>
              <p:cNvPr id="25" name="직사각형 24">
                <a:extLst>
                  <a:ext uri="{FF2B5EF4-FFF2-40B4-BE49-F238E27FC236}">
                    <a16:creationId xmlns:a16="http://schemas.microsoft.com/office/drawing/2014/main" id="{975AE6F0-E06D-D817-3D70-80DCB7243F92}"/>
                  </a:ext>
                </a:extLst>
              </p:cNvPr>
              <p:cNvSpPr/>
              <p:nvPr/>
            </p:nvSpPr>
            <p:spPr>
              <a:xfrm>
                <a:off x="7460569" y="5855651"/>
                <a:ext cx="527719" cy="2260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ko-KR" sz="1800" b="0" i="1" smtClean="0">
                              <a:solidFill>
                                <a:schemeClr val="tx1"/>
                              </a:solidFill>
                              <a:latin typeface="Cambria Math" panose="02040503050406030204" pitchFamily="18" charset="0"/>
                            </a:rPr>
                          </m:ctrlPr>
                        </m:sSubPr>
                        <m:e>
                          <m:r>
                            <a:rPr lang="en-US" altLang="ko-KR" sz="1800" b="0" i="1" smtClean="0">
                              <a:solidFill>
                                <a:schemeClr val="tx1"/>
                              </a:solidFill>
                              <a:latin typeface="Cambria Math" panose="02040503050406030204" pitchFamily="18" charset="0"/>
                            </a:rPr>
                            <m:t>𝜃</m:t>
                          </m:r>
                        </m:e>
                        <m:sub>
                          <m:r>
                            <a:rPr lang="en-US" altLang="ko-KR" sz="1800" b="0" i="1" smtClean="0">
                              <a:solidFill>
                                <a:schemeClr val="tx1"/>
                              </a:solidFill>
                              <a:latin typeface="Cambria Math" panose="02040503050406030204" pitchFamily="18" charset="0"/>
                            </a:rPr>
                            <m:t>𝑎𝑐𝑡</m:t>
                          </m:r>
                        </m:sub>
                      </m:sSub>
                    </m:oMath>
                  </m:oMathPara>
                </a14:m>
                <a:endParaRPr lang="ko-KR" altLang="en-US" sz="1800" dirty="0"/>
              </a:p>
            </p:txBody>
          </p:sp>
        </mc:Choice>
        <mc:Fallback>
          <p:sp>
            <p:nvSpPr>
              <p:cNvPr id="25" name="직사각형 24">
                <a:extLst>
                  <a:ext uri="{FF2B5EF4-FFF2-40B4-BE49-F238E27FC236}">
                    <a16:creationId xmlns:a16="http://schemas.microsoft.com/office/drawing/2014/main" id="{975AE6F0-E06D-D817-3D70-80DCB7243F92}"/>
                  </a:ext>
                </a:extLst>
              </p:cNvPr>
              <p:cNvSpPr>
                <a:spLocks noRot="1" noChangeAspect="1" noMove="1" noResize="1" noEditPoints="1" noAdjustHandles="1" noChangeArrowheads="1" noChangeShapeType="1" noTextEdit="1"/>
              </p:cNvSpPr>
              <p:nvPr/>
            </p:nvSpPr>
            <p:spPr>
              <a:xfrm>
                <a:off x="7460569" y="5855651"/>
                <a:ext cx="527719" cy="226031"/>
              </a:xfrm>
              <a:prstGeom prst="rect">
                <a:avLst/>
              </a:prstGeom>
              <a:blipFill>
                <a:blip r:embed="rId7"/>
                <a:stretch>
                  <a:fillRect l="-6667" b="-24390"/>
                </a:stretch>
              </a:blipFill>
              <a:ln>
                <a:solidFill>
                  <a:schemeClr val="bg1"/>
                </a:solidFill>
              </a:ln>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6" name="직사각형 25">
                <a:extLst>
                  <a:ext uri="{FF2B5EF4-FFF2-40B4-BE49-F238E27FC236}">
                    <a16:creationId xmlns:a16="http://schemas.microsoft.com/office/drawing/2014/main" id="{85718236-BCCC-8B83-03BB-D129DD5509AE}"/>
                  </a:ext>
                </a:extLst>
              </p:cNvPr>
              <p:cNvSpPr/>
              <p:nvPr/>
            </p:nvSpPr>
            <p:spPr>
              <a:xfrm>
                <a:off x="5082182" y="5825980"/>
                <a:ext cx="527719" cy="2260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1800" b="0" i="1" smtClean="0">
                          <a:solidFill>
                            <a:schemeClr val="tx1"/>
                          </a:solidFill>
                          <a:latin typeface="Cambria Math" panose="02040503050406030204" pitchFamily="18" charset="0"/>
                        </a:rPr>
                        <m:t>𝜃</m:t>
                      </m:r>
                    </m:oMath>
                  </m:oMathPara>
                </a14:m>
                <a:endParaRPr lang="ko-KR" altLang="en-US" sz="1800" dirty="0"/>
              </a:p>
            </p:txBody>
          </p:sp>
        </mc:Choice>
        <mc:Fallback>
          <p:sp>
            <p:nvSpPr>
              <p:cNvPr id="26" name="직사각형 25">
                <a:extLst>
                  <a:ext uri="{FF2B5EF4-FFF2-40B4-BE49-F238E27FC236}">
                    <a16:creationId xmlns:a16="http://schemas.microsoft.com/office/drawing/2014/main" id="{85718236-BCCC-8B83-03BB-D129DD5509AE}"/>
                  </a:ext>
                </a:extLst>
              </p:cNvPr>
              <p:cNvSpPr>
                <a:spLocks noRot="1" noChangeAspect="1" noMove="1" noResize="1" noEditPoints="1" noAdjustHandles="1" noChangeArrowheads="1" noChangeShapeType="1" noTextEdit="1"/>
              </p:cNvSpPr>
              <p:nvPr/>
            </p:nvSpPr>
            <p:spPr>
              <a:xfrm>
                <a:off x="5082182" y="5825980"/>
                <a:ext cx="527719" cy="226031"/>
              </a:xfrm>
              <a:prstGeom prst="rect">
                <a:avLst/>
              </a:prstGeom>
              <a:blipFill>
                <a:blip r:embed="rId8"/>
                <a:stretch>
                  <a:fillRect b="-14634"/>
                </a:stretch>
              </a:blipFill>
              <a:ln>
                <a:solidFill>
                  <a:schemeClr val="bg1"/>
                </a:solidFill>
              </a:ln>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7" name="직사각형 26">
                <a:extLst>
                  <a:ext uri="{FF2B5EF4-FFF2-40B4-BE49-F238E27FC236}">
                    <a16:creationId xmlns:a16="http://schemas.microsoft.com/office/drawing/2014/main" id="{A2923A93-44DE-384C-93DC-96D1BB3D6977}"/>
                  </a:ext>
                </a:extLst>
              </p:cNvPr>
              <p:cNvSpPr/>
              <p:nvPr/>
            </p:nvSpPr>
            <p:spPr>
              <a:xfrm>
                <a:off x="6250755" y="5649381"/>
                <a:ext cx="527719" cy="2260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1800" b="0" i="1" smtClean="0">
                          <a:solidFill>
                            <a:schemeClr val="tx1"/>
                          </a:solidFill>
                          <a:latin typeface="Cambria Math" panose="02040503050406030204" pitchFamily="18" charset="0"/>
                        </a:rPr>
                        <m:t>𝑄</m:t>
                      </m:r>
                      <m:r>
                        <a:rPr lang="en-US" altLang="ko-KR" sz="1800" b="0" i="1" smtClean="0">
                          <a:solidFill>
                            <a:schemeClr val="tx1"/>
                          </a:solidFill>
                          <a:latin typeface="Cambria Math" panose="02040503050406030204" pitchFamily="18" charset="0"/>
                        </a:rPr>
                        <m:t>(</m:t>
                      </m:r>
                      <m:r>
                        <a:rPr lang="en-US" altLang="ko-KR" sz="1800" b="0" i="1" smtClean="0">
                          <a:solidFill>
                            <a:schemeClr val="tx1"/>
                          </a:solidFill>
                          <a:latin typeface="Cambria Math" panose="02040503050406030204" pitchFamily="18" charset="0"/>
                        </a:rPr>
                        <m:t>𝑧</m:t>
                      </m:r>
                      <m:r>
                        <a:rPr lang="en-US" altLang="ko-KR" sz="1800" b="0" i="1" smtClean="0">
                          <a:solidFill>
                            <a:schemeClr val="tx1"/>
                          </a:solidFill>
                          <a:latin typeface="Cambria Math" panose="02040503050406030204" pitchFamily="18" charset="0"/>
                        </a:rPr>
                        <m:t>)</m:t>
                      </m:r>
                    </m:oMath>
                  </m:oMathPara>
                </a14:m>
                <a:endParaRPr lang="ko-KR" altLang="en-US" sz="1800" dirty="0">
                  <a:solidFill>
                    <a:schemeClr val="tx1"/>
                  </a:solidFill>
                </a:endParaRPr>
              </a:p>
            </p:txBody>
          </p:sp>
        </mc:Choice>
        <mc:Fallback>
          <p:sp>
            <p:nvSpPr>
              <p:cNvPr id="27" name="직사각형 26">
                <a:extLst>
                  <a:ext uri="{FF2B5EF4-FFF2-40B4-BE49-F238E27FC236}">
                    <a16:creationId xmlns:a16="http://schemas.microsoft.com/office/drawing/2014/main" id="{A2923A93-44DE-384C-93DC-96D1BB3D6977}"/>
                  </a:ext>
                </a:extLst>
              </p:cNvPr>
              <p:cNvSpPr>
                <a:spLocks noRot="1" noChangeAspect="1" noMove="1" noResize="1" noEditPoints="1" noAdjustHandles="1" noChangeArrowheads="1" noChangeShapeType="1" noTextEdit="1"/>
              </p:cNvSpPr>
              <p:nvPr/>
            </p:nvSpPr>
            <p:spPr>
              <a:xfrm>
                <a:off x="6250755" y="5649381"/>
                <a:ext cx="527719" cy="226031"/>
              </a:xfrm>
              <a:prstGeom prst="rect">
                <a:avLst/>
              </a:prstGeom>
              <a:blipFill>
                <a:blip r:embed="rId9"/>
                <a:stretch>
                  <a:fillRect l="-16484" t="-4878" r="-6593" b="-46341"/>
                </a:stretch>
              </a:blipFill>
              <a:ln>
                <a:solidFill>
                  <a:schemeClr val="bg1"/>
                </a:solidFill>
              </a:ln>
            </p:spPr>
            <p:txBody>
              <a:bodyPr/>
              <a:lstStyle/>
              <a:p>
                <a:r>
                  <a:rPr lang="ko-KR" altLang="en-US">
                    <a:noFill/>
                  </a:rPr>
                  <a:t> </a:t>
                </a:r>
              </a:p>
            </p:txBody>
          </p:sp>
        </mc:Fallback>
      </mc:AlternateContent>
    </p:spTree>
    <p:extLst>
      <p:ext uri="{BB962C8B-B14F-4D97-AF65-F5344CB8AC3E}">
        <p14:creationId xmlns:p14="http://schemas.microsoft.com/office/powerpoint/2010/main" val="291224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60175799-03E6-75DD-9286-7A91E5710CE9}"/>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6E639FD5-CA61-2316-4DB3-D0449D274C3C}"/>
              </a:ext>
            </a:extLst>
          </p:cNvPr>
          <p:cNvSpPr/>
          <p:nvPr/>
        </p:nvSpPr>
        <p:spPr>
          <a:xfrm>
            <a:off x="626973" y="870693"/>
            <a:ext cx="6492784" cy="534256"/>
          </a:xfrm>
          <a:prstGeom prst="rect">
            <a:avLst/>
          </a:prstGeom>
          <a:solidFill>
            <a:srgbClr val="DDEAF6"/>
          </a:solidFill>
          <a:ln>
            <a:noFill/>
          </a:ln>
          <a:effectLst>
            <a:outerShdw blurRad="57150" dist="19050" dir="5400000" algn="ctr" rotWithShape="0">
              <a:srgbClr val="000000">
                <a:alpha val="62745"/>
              </a:srgbClr>
            </a:outerShdw>
          </a:effectLst>
        </p:spPr>
        <p:txBody>
          <a:bodyPr spcFirstLastPara="1" wrap="square" lIns="91426" tIns="45699" rIns="91426" bIns="45699" anchor="ctr" anchorCtr="0">
            <a:noAutofit/>
          </a:bodyPr>
          <a:lstStyle/>
          <a:p>
            <a:r>
              <a:rPr lang="en-US" altLang="ko-KR" sz="3200" b="1" dirty="0">
                <a:solidFill>
                  <a:schemeClr val="dk2"/>
                </a:solidFill>
                <a:latin typeface="Calibri"/>
                <a:ea typeface="Calibri"/>
                <a:cs typeface="Calibri"/>
                <a:sym typeface="Calibri"/>
              </a:rPr>
              <a:t>Compensation in eigenspace</a:t>
            </a:r>
          </a:p>
        </p:txBody>
      </p:sp>
      <p:grpSp>
        <p:nvGrpSpPr>
          <p:cNvPr id="182" name="Google Shape;182;p5">
            <a:extLst>
              <a:ext uri="{FF2B5EF4-FFF2-40B4-BE49-F238E27FC236}">
                <a16:creationId xmlns:a16="http://schemas.microsoft.com/office/drawing/2014/main" id="{4139F32E-CE96-CCAC-F606-5804EBFD8C30}"/>
              </a:ext>
            </a:extLst>
          </p:cNvPr>
          <p:cNvGrpSpPr/>
          <p:nvPr/>
        </p:nvGrpSpPr>
        <p:grpSpPr>
          <a:xfrm>
            <a:off x="626976" y="2"/>
            <a:ext cx="7830913" cy="479176"/>
            <a:chOff x="626973" y="0"/>
            <a:chExt cx="7830913" cy="479180"/>
          </a:xfrm>
        </p:grpSpPr>
        <p:sp>
          <p:nvSpPr>
            <p:cNvPr id="183" name="Google Shape;183;p5">
              <a:extLst>
                <a:ext uri="{FF2B5EF4-FFF2-40B4-BE49-F238E27FC236}">
                  <a16:creationId xmlns:a16="http://schemas.microsoft.com/office/drawing/2014/main" id="{9848A293-73A8-CAD7-49E3-941E402BFAD2}"/>
                </a:ext>
              </a:extLst>
            </p:cNvPr>
            <p:cNvSpPr/>
            <p:nvPr/>
          </p:nvSpPr>
          <p:spPr>
            <a:xfrm>
              <a:off x="626973" y="0"/>
              <a:ext cx="1079500" cy="479180"/>
            </a:xfrm>
            <a:prstGeom prst="rect">
              <a:avLst/>
            </a:prstGeom>
            <a:solidFill>
              <a:srgbClr val="0C2B64"/>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sp>
          <p:nvSpPr>
            <p:cNvPr id="184" name="Google Shape;184;p5">
              <a:extLst>
                <a:ext uri="{FF2B5EF4-FFF2-40B4-BE49-F238E27FC236}">
                  <a16:creationId xmlns:a16="http://schemas.microsoft.com/office/drawing/2014/main" id="{1A05F803-3409-5708-CF6C-B66DE6154D82}"/>
                </a:ext>
              </a:extLst>
            </p:cNvPr>
            <p:cNvSpPr txBox="1"/>
            <p:nvPr/>
          </p:nvSpPr>
          <p:spPr>
            <a:xfrm>
              <a:off x="1706473" y="37348"/>
              <a:ext cx="6751413" cy="400070"/>
            </a:xfrm>
            <a:prstGeom prst="rect">
              <a:avLst/>
            </a:prstGeom>
            <a:noFill/>
            <a:ln>
              <a:noFill/>
            </a:ln>
          </p:spPr>
          <p:txBody>
            <a:bodyPr spcFirstLastPara="1" wrap="square" lIns="91426" tIns="45699" rIns="91426" bIns="45699" anchor="t" anchorCtr="0">
              <a:spAutoFit/>
            </a:bodyPr>
            <a:lstStyle/>
            <a:p>
              <a:r>
                <a:rPr lang="en-US" altLang="ko-KR" sz="2000" b="1" dirty="0">
                  <a:solidFill>
                    <a:srgbClr val="757070"/>
                  </a:solidFill>
                  <a:latin typeface="Calibri"/>
                  <a:ea typeface="Calibri"/>
                  <a:cs typeface="Calibri"/>
                  <a:sym typeface="Calibri"/>
                </a:rPr>
                <a:t>NSLS-II FOFB</a:t>
              </a:r>
            </a:p>
          </p:txBody>
        </p:sp>
      </p:grpSp>
      <p:grpSp>
        <p:nvGrpSpPr>
          <p:cNvPr id="185" name="Google Shape;185;p5">
            <a:extLst>
              <a:ext uri="{FF2B5EF4-FFF2-40B4-BE49-F238E27FC236}">
                <a16:creationId xmlns:a16="http://schemas.microsoft.com/office/drawing/2014/main" id="{7A9DBDC0-535F-66CF-C11F-D4669444F22B}"/>
              </a:ext>
            </a:extLst>
          </p:cNvPr>
          <p:cNvGrpSpPr/>
          <p:nvPr/>
        </p:nvGrpSpPr>
        <p:grpSpPr>
          <a:xfrm>
            <a:off x="4" y="7996260"/>
            <a:ext cx="15236823" cy="574656"/>
            <a:chOff x="1" y="7996258"/>
            <a:chExt cx="15236824" cy="574655"/>
          </a:xfrm>
        </p:grpSpPr>
        <p:grpSp>
          <p:nvGrpSpPr>
            <p:cNvPr id="186" name="Google Shape;186;p5">
              <a:extLst>
                <a:ext uri="{FF2B5EF4-FFF2-40B4-BE49-F238E27FC236}">
                  <a16:creationId xmlns:a16="http://schemas.microsoft.com/office/drawing/2014/main" id="{FFE0ECD8-0A55-7357-5B68-70BBE5AAD934}"/>
                </a:ext>
              </a:extLst>
            </p:cNvPr>
            <p:cNvGrpSpPr/>
            <p:nvPr/>
          </p:nvGrpSpPr>
          <p:grpSpPr>
            <a:xfrm>
              <a:off x="1" y="7996258"/>
              <a:ext cx="15236824" cy="574655"/>
              <a:chOff x="1" y="7996258"/>
              <a:chExt cx="15236824" cy="574655"/>
            </a:xfrm>
          </p:grpSpPr>
          <p:sp>
            <p:nvSpPr>
              <p:cNvPr id="187" name="Google Shape;187;p5">
                <a:extLst>
                  <a:ext uri="{FF2B5EF4-FFF2-40B4-BE49-F238E27FC236}">
                    <a16:creationId xmlns:a16="http://schemas.microsoft.com/office/drawing/2014/main" id="{603ADB60-AEBF-06E2-2DAC-FE21767F651A}"/>
                  </a:ext>
                </a:extLst>
              </p:cNvPr>
              <p:cNvSpPr/>
              <p:nvPr/>
            </p:nvSpPr>
            <p:spPr>
              <a:xfrm>
                <a:off x="1" y="8363164"/>
                <a:ext cx="15236824" cy="207749"/>
              </a:xfrm>
              <a:prstGeom prst="rect">
                <a:avLst/>
              </a:prstGeom>
              <a:solidFill>
                <a:srgbClr val="0C2B64">
                  <a:alpha val="30980"/>
                </a:srgbClr>
              </a:solidFill>
              <a:ln>
                <a:noFill/>
              </a:ln>
            </p:spPr>
            <p:txBody>
              <a:bodyPr spcFirstLastPara="1" wrap="square" lIns="91426" tIns="45699" rIns="91426" bIns="45699" anchor="t" anchorCtr="0">
                <a:noAutofit/>
              </a:bodyPr>
              <a:lstStyle/>
              <a:p>
                <a:endParaRPr sz="2250">
                  <a:solidFill>
                    <a:schemeClr val="dk1"/>
                  </a:solidFill>
                  <a:latin typeface="Calibri"/>
                  <a:ea typeface="Calibri"/>
                  <a:cs typeface="Calibri"/>
                  <a:sym typeface="Calibri"/>
                </a:endParaRPr>
              </a:p>
            </p:txBody>
          </p:sp>
          <p:pic>
            <p:nvPicPr>
              <p:cNvPr id="188" name="Google Shape;188;p5">
                <a:extLst>
                  <a:ext uri="{FF2B5EF4-FFF2-40B4-BE49-F238E27FC236}">
                    <a16:creationId xmlns:a16="http://schemas.microsoft.com/office/drawing/2014/main" id="{06348834-31D2-5F08-61F1-8528E89D6851}"/>
                  </a:ext>
                </a:extLst>
              </p:cNvPr>
              <p:cNvPicPr preferRelativeResize="0"/>
              <p:nvPr/>
            </p:nvPicPr>
            <p:blipFill rotWithShape="1">
              <a:blip r:embed="rId3">
                <a:alphaModFix/>
              </a:blip>
              <a:srcRect/>
              <a:stretch/>
            </p:blipFill>
            <p:spPr>
              <a:xfrm>
                <a:off x="11564944" y="7996258"/>
                <a:ext cx="3424555" cy="346358"/>
              </a:xfrm>
              <a:prstGeom prst="rect">
                <a:avLst/>
              </a:prstGeom>
              <a:noFill/>
              <a:ln>
                <a:noFill/>
              </a:ln>
            </p:spPr>
          </p:pic>
        </p:grpSp>
        <p:sp>
          <p:nvSpPr>
            <p:cNvPr id="189" name="Google Shape;189;p5">
              <a:extLst>
                <a:ext uri="{FF2B5EF4-FFF2-40B4-BE49-F238E27FC236}">
                  <a16:creationId xmlns:a16="http://schemas.microsoft.com/office/drawing/2014/main" id="{70A9A6C4-A959-382B-F2D0-6B2BE2CB46FD}"/>
                </a:ext>
              </a:extLst>
            </p:cNvPr>
            <p:cNvSpPr/>
            <p:nvPr/>
          </p:nvSpPr>
          <p:spPr>
            <a:xfrm>
              <a:off x="7248541" y="8116585"/>
              <a:ext cx="739744" cy="226031"/>
            </a:xfrm>
            <a:prstGeom prst="rect">
              <a:avLst/>
            </a:prstGeom>
            <a:noFill/>
            <a:ln>
              <a:noFill/>
            </a:ln>
          </p:spPr>
          <p:txBody>
            <a:bodyPr spcFirstLastPara="1" wrap="square" lIns="91426" tIns="45699" rIns="91426" bIns="45699" anchor="ctr" anchorCtr="0">
              <a:noAutofit/>
            </a:bodyPr>
            <a:lstStyle/>
            <a:p>
              <a:pPr algn="ctr"/>
              <a:r>
                <a:rPr lang="en-US" sz="1600" b="1" dirty="0">
                  <a:solidFill>
                    <a:schemeClr val="dk1"/>
                  </a:solidFill>
                  <a:latin typeface="Calibri"/>
                  <a:ea typeface="Calibri"/>
                  <a:cs typeface="Calibri"/>
                  <a:sym typeface="Calibri"/>
                </a:rPr>
                <a:t>9</a:t>
              </a:r>
              <a:endParaRPr sz="1600" b="1" dirty="0">
                <a:solidFill>
                  <a:schemeClr val="dk1"/>
                </a:solidFill>
                <a:latin typeface="Calibri"/>
                <a:ea typeface="Calibri"/>
                <a:cs typeface="Calibri"/>
                <a:sym typeface="Calibri"/>
              </a:endParaRPr>
            </a:p>
          </p:txBody>
        </p: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CE24F10-32AC-727A-5634-07405992BC9D}"/>
                  </a:ext>
                </a:extLst>
              </p:cNvPr>
              <p:cNvSpPr txBox="1"/>
              <p:nvPr/>
            </p:nvSpPr>
            <p:spPr>
              <a:xfrm>
                <a:off x="1190396" y="1730309"/>
                <a:ext cx="7883720" cy="377077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ko-KR" sz="1800" dirty="0"/>
                  <a:t>Singular Value Decompose</a:t>
                </a:r>
                <a:endParaRPr lang="en-US" altLang="ko-KR" sz="1600" dirty="0"/>
              </a:p>
              <a:p>
                <a:pPr marL="720000" indent="-285750">
                  <a:lnSpc>
                    <a:spcPct val="150000"/>
                  </a:lnSpc>
                  <a:buFont typeface="Wingdings" panose="05000000000000000000" pitchFamily="2" charset="2"/>
                  <a:buChar char="ü"/>
                </a:pPr>
                <a:r>
                  <a:rPr lang="en-US" altLang="ko-KR" sz="1600" dirty="0">
                    <a:solidFill>
                      <a:schemeClr val="tx1"/>
                    </a:solidFill>
                  </a:rPr>
                  <a:t>Any matrix decompose to 3 matrix</a:t>
                </a:r>
              </a:p>
              <a:p>
                <a:pPr marL="720000" indent="-285750">
                  <a:lnSpc>
                    <a:spcPct val="150000"/>
                  </a:lnSpc>
                  <a:buFont typeface="Wingdings" panose="05000000000000000000" pitchFamily="2" charset="2"/>
                  <a:buChar char="ü"/>
                </a:pPr>
                <a14:m>
                  <m:oMath xmlns:m="http://schemas.openxmlformats.org/officeDocument/2006/math">
                    <m:r>
                      <a:rPr lang="en-US" altLang="ko-KR" sz="1600" b="0" i="1" smtClean="0">
                        <a:latin typeface="Cambria Math" panose="02040503050406030204" pitchFamily="18" charset="0"/>
                      </a:rPr>
                      <m:t>𝑂𝑅𝑀</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𝑈</m:t>
                    </m:r>
                    <m:r>
                      <m:rPr>
                        <m:sty m:val="p"/>
                      </m:rPr>
                      <a:rPr lang="el-GR" altLang="ko-KR" sz="1600" b="0" i="1" smtClean="0">
                        <a:latin typeface="Cambria Math" panose="02040503050406030204" pitchFamily="18" charset="0"/>
                      </a:rPr>
                      <m:t>Σ</m:t>
                    </m:r>
                    <m:sSup>
                      <m:sSupPr>
                        <m:ctrlPr>
                          <a:rPr lang="en-US" altLang="ko-KR" sz="1600" b="0" i="1" smtClean="0">
                            <a:latin typeface="Cambria Math" panose="02040503050406030204" pitchFamily="18" charset="0"/>
                          </a:rPr>
                        </m:ctrlPr>
                      </m:sSupPr>
                      <m:e>
                        <m:r>
                          <a:rPr lang="en-US" altLang="ko-KR" sz="1600" b="0" i="1" smtClean="0">
                            <a:latin typeface="Cambria Math" panose="02040503050406030204" pitchFamily="18" charset="0"/>
                          </a:rPr>
                          <m:t>𝑉</m:t>
                        </m:r>
                      </m:e>
                      <m:sup>
                        <m:r>
                          <a:rPr lang="en-US" altLang="ko-KR" sz="1600" b="0" i="1" smtClean="0">
                            <a:latin typeface="Cambria Math" panose="02040503050406030204" pitchFamily="18" charset="0"/>
                          </a:rPr>
                          <m:t>𝑇</m:t>
                        </m:r>
                      </m:sup>
                    </m:sSup>
                  </m:oMath>
                </a14:m>
                <a:r>
                  <a:rPr lang="en-US" altLang="ko-KR" sz="1600" dirty="0"/>
                  <a:t>  /  </a:t>
                </a:r>
                <a14:m>
                  <m:oMath xmlns:m="http://schemas.openxmlformats.org/officeDocument/2006/math">
                    <m:r>
                      <a:rPr lang="en-US" altLang="ko-KR" sz="1600" b="0" i="1" dirty="0" smtClean="0">
                        <a:latin typeface="Cambria Math" panose="02040503050406030204" pitchFamily="18" charset="0"/>
                      </a:rPr>
                      <m:t>𝐼𝑅𝑀</m:t>
                    </m:r>
                    <m:r>
                      <a:rPr lang="en-US" altLang="ko-KR" sz="1600" b="0" i="1" dirty="0" smtClean="0">
                        <a:latin typeface="Cambria Math" panose="02040503050406030204" pitchFamily="18" charset="0"/>
                      </a:rPr>
                      <m:t>=</m:t>
                    </m:r>
                    <m:r>
                      <a:rPr lang="en-US" altLang="ko-KR" sz="1600" b="0" i="1" dirty="0" smtClean="0">
                        <a:latin typeface="Cambria Math" panose="02040503050406030204" pitchFamily="18" charset="0"/>
                      </a:rPr>
                      <m:t>𝑉</m:t>
                    </m:r>
                    <m:sSup>
                      <m:sSupPr>
                        <m:ctrlPr>
                          <a:rPr lang="en-US" altLang="ko-KR" sz="1600" b="0" i="1" dirty="0" smtClean="0">
                            <a:latin typeface="Cambria Math" panose="02040503050406030204" pitchFamily="18" charset="0"/>
                          </a:rPr>
                        </m:ctrlPr>
                      </m:sSupPr>
                      <m:e>
                        <m:r>
                          <m:rPr>
                            <m:sty m:val="p"/>
                          </m:rPr>
                          <a:rPr lang="el-GR" altLang="ko-KR" sz="1600" i="1">
                            <a:latin typeface="Cambria Math" panose="02040503050406030204" pitchFamily="18" charset="0"/>
                          </a:rPr>
                          <m:t>Σ</m:t>
                        </m:r>
                      </m:e>
                      <m:sup>
                        <m:r>
                          <a:rPr lang="en-US" altLang="ko-KR" sz="1600" b="0" i="1" smtClean="0">
                            <a:latin typeface="Cambria Math" panose="02040503050406030204" pitchFamily="18" charset="0"/>
                          </a:rPr>
                          <m:t>−1</m:t>
                        </m:r>
                      </m:sup>
                    </m:sSup>
                    <m:sSup>
                      <m:sSupPr>
                        <m:ctrlPr>
                          <a:rPr lang="en-US" altLang="ko-KR" sz="1600" b="0" i="1" smtClean="0">
                            <a:latin typeface="Cambria Math" panose="02040503050406030204" pitchFamily="18" charset="0"/>
                          </a:rPr>
                        </m:ctrlPr>
                      </m:sSupPr>
                      <m:e>
                        <m:r>
                          <a:rPr lang="en-US" altLang="ko-KR" sz="1600" b="0" i="1" smtClean="0">
                            <a:latin typeface="Cambria Math" panose="02040503050406030204" pitchFamily="18" charset="0"/>
                          </a:rPr>
                          <m:t>𝑈</m:t>
                        </m:r>
                      </m:e>
                      <m:sup>
                        <m:r>
                          <a:rPr lang="en-US" altLang="ko-KR" sz="1600" b="0" i="1" smtClean="0">
                            <a:latin typeface="Cambria Math" panose="02040503050406030204" pitchFamily="18" charset="0"/>
                          </a:rPr>
                          <m:t>𝑇</m:t>
                        </m:r>
                      </m:sup>
                    </m:sSup>
                  </m:oMath>
                </a14:m>
                <a:endParaRPr lang="en-US" altLang="ko-KR" sz="1600" dirty="0"/>
              </a:p>
              <a:p>
                <a:endParaRPr lang="en-US" altLang="ko-KR" sz="2000" dirty="0"/>
              </a:p>
              <a:p>
                <a:pPr marL="285750" indent="-285750">
                  <a:lnSpc>
                    <a:spcPct val="150000"/>
                  </a:lnSpc>
                  <a:buFont typeface="Wingdings" panose="05000000000000000000" pitchFamily="2" charset="2"/>
                  <a:buChar char="Ø"/>
                </a:pPr>
                <a:endParaRPr lang="en-US" altLang="ko-KR" sz="1600" dirty="0"/>
              </a:p>
              <a:p>
                <a:pPr marL="285750" indent="-285750">
                  <a:lnSpc>
                    <a:spcPct val="150000"/>
                  </a:lnSpc>
                  <a:buFont typeface="Wingdings" panose="05000000000000000000" pitchFamily="2" charset="2"/>
                  <a:buChar char="Ø"/>
                </a:pPr>
                <a:endParaRPr lang="en-US" altLang="ko-KR" sz="1600" dirty="0"/>
              </a:p>
              <a:p>
                <a:pPr>
                  <a:lnSpc>
                    <a:spcPct val="150000"/>
                  </a:lnSpc>
                </a:pPr>
                <a:endParaRPr lang="en-US" altLang="ko-KR" sz="1600" dirty="0"/>
              </a:p>
              <a:p>
                <a:pPr marL="285750" indent="-285750">
                  <a:lnSpc>
                    <a:spcPct val="150000"/>
                  </a:lnSpc>
                  <a:buFont typeface="Wingdings" panose="05000000000000000000" pitchFamily="2" charset="2"/>
                  <a:buChar char="Ø"/>
                </a:pPr>
                <a:r>
                  <a:rPr lang="en-US" altLang="ko-KR" sz="1800" dirty="0"/>
                  <a:t>Individual Eigenmode Compensation</a:t>
                </a:r>
              </a:p>
              <a:p>
                <a:pPr marL="720000" indent="-285750">
                  <a:lnSpc>
                    <a:spcPct val="150000"/>
                  </a:lnSpc>
                  <a:buFont typeface="Wingdings" panose="05000000000000000000" pitchFamily="2" charset="2"/>
                  <a:buChar char="ü"/>
                </a:pPr>
                <a:r>
                  <a:rPr lang="en-US" altLang="ko-KR" sz="1600" dirty="0"/>
                  <a:t>Q(z) is compensation value</a:t>
                </a:r>
              </a:p>
              <a:p>
                <a:pPr marL="720000" indent="-285750">
                  <a:lnSpc>
                    <a:spcPct val="150000"/>
                  </a:lnSpc>
                  <a:buFont typeface="Wingdings" panose="05000000000000000000" pitchFamily="2" charset="2"/>
                  <a:buChar char="ü"/>
                </a:pPr>
                <a14:m>
                  <m:oMath xmlns:m="http://schemas.openxmlformats.org/officeDocument/2006/math">
                    <m:sSup>
                      <m:sSupPr>
                        <m:ctrlPr>
                          <a:rPr lang="en-US" altLang="ko-KR" sz="1600" b="0" i="1" smtClean="0">
                            <a:latin typeface="Cambria Math" panose="02040503050406030204" pitchFamily="18" charset="0"/>
                          </a:rPr>
                        </m:ctrlPr>
                      </m:sSupPr>
                      <m:e>
                        <m:r>
                          <a:rPr lang="en-US" altLang="ko-KR" sz="1600" b="0" i="1" smtClean="0">
                            <a:latin typeface="Cambria Math" panose="02040503050406030204" pitchFamily="18" charset="0"/>
                          </a:rPr>
                          <m:t>𝑈</m:t>
                        </m:r>
                      </m:e>
                      <m:sup>
                        <m:r>
                          <a:rPr lang="en-US" altLang="ko-KR" sz="1600" b="0" i="1" smtClean="0">
                            <a:latin typeface="Cambria Math" panose="02040503050406030204" pitchFamily="18" charset="0"/>
                          </a:rPr>
                          <m:t>𝑇</m:t>
                        </m:r>
                      </m:sup>
                    </m:sSup>
                    <m:r>
                      <m:rPr>
                        <m:sty m:val="p"/>
                      </m:rPr>
                      <a:rPr lang="el-GR" altLang="ko-KR" sz="1600" b="0" i="1" smtClean="0">
                        <a:latin typeface="Cambria Math" panose="02040503050406030204" pitchFamily="18" charset="0"/>
                      </a:rPr>
                      <m:t>Σ</m:t>
                    </m:r>
                    <m:r>
                      <a:rPr lang="en-US" altLang="ko-KR" sz="1600" b="0" i="1" smtClean="0">
                        <a:latin typeface="Cambria Math" panose="02040503050406030204" pitchFamily="18" charset="0"/>
                      </a:rPr>
                      <m:t>𝑉</m:t>
                    </m:r>
                  </m:oMath>
                </a14:m>
                <a:r>
                  <a:rPr lang="en-US" altLang="ko-KR" sz="1600" dirty="0"/>
                  <a:t> is known value by IRM</a:t>
                </a:r>
              </a:p>
            </p:txBody>
          </p:sp>
        </mc:Choice>
        <mc:Fallback>
          <p:sp>
            <p:nvSpPr>
              <p:cNvPr id="6" name="TextBox 5">
                <a:extLst>
                  <a:ext uri="{FF2B5EF4-FFF2-40B4-BE49-F238E27FC236}">
                    <a16:creationId xmlns:a16="http://schemas.microsoft.com/office/drawing/2014/main" id="{3CE24F10-32AC-727A-5634-07405992BC9D}"/>
                  </a:ext>
                </a:extLst>
              </p:cNvPr>
              <p:cNvSpPr txBox="1">
                <a:spLocks noRot="1" noChangeAspect="1" noMove="1" noResize="1" noEditPoints="1" noAdjustHandles="1" noChangeArrowheads="1" noChangeShapeType="1" noTextEdit="1"/>
              </p:cNvSpPr>
              <p:nvPr/>
            </p:nvSpPr>
            <p:spPr>
              <a:xfrm>
                <a:off x="1190396" y="1730309"/>
                <a:ext cx="7883720" cy="3770776"/>
              </a:xfrm>
              <a:prstGeom prst="rect">
                <a:avLst/>
              </a:prstGeom>
              <a:blipFill>
                <a:blip r:embed="rId4"/>
                <a:stretch>
                  <a:fillRect l="-464" b="-1294"/>
                </a:stretch>
              </a:blipFill>
            </p:spPr>
            <p:txBody>
              <a:bodyPr/>
              <a:lstStyle/>
              <a:p>
                <a:r>
                  <a:rPr lang="ko-KR" altLang="en-US">
                    <a:noFill/>
                  </a:rPr>
                  <a:t> </a:t>
                </a:r>
              </a:p>
            </p:txBody>
          </p:sp>
        </mc:Fallback>
      </mc:AlternateContent>
      <p:pic>
        <p:nvPicPr>
          <p:cNvPr id="31" name="그림 30">
            <a:extLst>
              <a:ext uri="{FF2B5EF4-FFF2-40B4-BE49-F238E27FC236}">
                <a16:creationId xmlns:a16="http://schemas.microsoft.com/office/drawing/2014/main" id="{20D87CB0-1B21-11DD-1D6F-5CE09BB43B14}"/>
              </a:ext>
            </a:extLst>
          </p:cNvPr>
          <p:cNvPicPr>
            <a:picLocks noChangeAspect="1"/>
          </p:cNvPicPr>
          <p:nvPr/>
        </p:nvPicPr>
        <p:blipFill>
          <a:blip r:embed="rId5"/>
          <a:srcRect l="7971" t="7949" r="3061" b="6210"/>
          <a:stretch/>
        </p:blipFill>
        <p:spPr>
          <a:xfrm>
            <a:off x="1944320" y="5664122"/>
            <a:ext cx="6375872" cy="2608162"/>
          </a:xfrm>
          <a:prstGeom prst="rect">
            <a:avLst/>
          </a:prstGeom>
        </p:spPr>
      </p:pic>
      <p:grpSp>
        <p:nvGrpSpPr>
          <p:cNvPr id="13" name="그룹 12">
            <a:extLst>
              <a:ext uri="{FF2B5EF4-FFF2-40B4-BE49-F238E27FC236}">
                <a16:creationId xmlns:a16="http://schemas.microsoft.com/office/drawing/2014/main" id="{6EBA2C35-D02C-0526-9FD1-4F4B8A127AAC}"/>
              </a:ext>
            </a:extLst>
          </p:cNvPr>
          <p:cNvGrpSpPr/>
          <p:nvPr/>
        </p:nvGrpSpPr>
        <p:grpSpPr>
          <a:xfrm>
            <a:off x="1233345" y="3105643"/>
            <a:ext cx="6295574" cy="1146209"/>
            <a:chOff x="9079103" y="2599101"/>
            <a:chExt cx="4701321" cy="1146209"/>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2F937FC-AB19-DE51-4067-B43B954E7174}"/>
                    </a:ext>
                  </a:extLst>
                </p:cNvPr>
                <p:cNvSpPr txBox="1"/>
                <p:nvPr/>
              </p:nvSpPr>
              <p:spPr>
                <a:xfrm>
                  <a:off x="9079103" y="2599101"/>
                  <a:ext cx="4701321" cy="8771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ko-KR" sz="1800" i="1" smtClean="0">
                                <a:latin typeface="Cambria Math" panose="02040503050406030204" pitchFamily="18" charset="0"/>
                              </a:rPr>
                            </m:ctrlPr>
                          </m:dPr>
                          <m:e>
                            <m:m>
                              <m:mPr>
                                <m:mcs>
                                  <m:mc>
                                    <m:mcPr>
                                      <m:count m:val="3"/>
                                      <m:mcJc m:val="center"/>
                                    </m:mcPr>
                                  </m:mc>
                                </m:mcs>
                                <m:ctrlPr>
                                  <a:rPr lang="en-US" altLang="ko-KR" sz="1800" i="1">
                                    <a:latin typeface="Cambria Math" panose="02040503050406030204" pitchFamily="18" charset="0"/>
                                  </a:rPr>
                                </m:ctrlPr>
                              </m:mPr>
                              <m:mr>
                                <m:e/>
                                <m:e/>
                                <m:e/>
                              </m:mr>
                              <m:mr>
                                <m:e/>
                                <m:e>
                                  <m:r>
                                    <a:rPr lang="en-US" altLang="ko-KR" sz="1800" b="0" i="1" smtClean="0">
                                      <a:latin typeface="Cambria Math" panose="02040503050406030204" pitchFamily="18" charset="0"/>
                                    </a:rPr>
                                    <m:t>𝐼𝑅𝑀</m:t>
                                  </m:r>
                                </m:e>
                                <m:e/>
                              </m:mr>
                              <m:mr>
                                <m:e/>
                                <m:e/>
                                <m:e/>
                              </m:mr>
                            </m:m>
                          </m:e>
                        </m:d>
                        <m:r>
                          <a:rPr lang="en-US" altLang="ko-KR" sz="1800" b="0" i="1" smtClean="0">
                            <a:latin typeface="Cambria Math" panose="02040503050406030204" pitchFamily="18" charset="0"/>
                          </a:rPr>
                          <m:t>=</m:t>
                        </m:r>
                        <m:d>
                          <m:dPr>
                            <m:begChr m:val="["/>
                            <m:endChr m:val="]"/>
                            <m:ctrlPr>
                              <a:rPr lang="en-US" altLang="ko-KR" sz="1800" i="1">
                                <a:latin typeface="Cambria Math" panose="02040503050406030204" pitchFamily="18" charset="0"/>
                              </a:rPr>
                            </m:ctrlPr>
                          </m:dPr>
                          <m:e>
                            <m:m>
                              <m:mPr>
                                <m:mcs>
                                  <m:mc>
                                    <m:mcPr>
                                      <m:count m:val="3"/>
                                      <m:mcJc m:val="center"/>
                                    </m:mcPr>
                                  </m:mc>
                                </m:mcs>
                                <m:ctrlPr>
                                  <a:rPr lang="en-US" altLang="ko-KR" sz="1800" i="1">
                                    <a:latin typeface="Cambria Math" panose="02040503050406030204" pitchFamily="18" charset="0"/>
                                  </a:rPr>
                                </m:ctrlPr>
                              </m:mPr>
                              <m:mr>
                                <m:e>
                                  <m:r>
                                    <m:rPr>
                                      <m:brk m:alnAt="7"/>
                                    </m:rPr>
                                    <a:rPr lang="en-US" altLang="ko-KR" sz="1800" i="1">
                                      <a:latin typeface="Cambria Math" panose="02040503050406030204" pitchFamily="18" charset="0"/>
                                    </a:rPr>
                                    <m:t>|</m:t>
                                  </m:r>
                                </m:e>
                                <m:e>
                                  <m:r>
                                    <a:rPr lang="en-US" altLang="ko-KR" sz="1800" i="1">
                                      <a:latin typeface="Cambria Math" panose="02040503050406030204" pitchFamily="18" charset="0"/>
                                    </a:rPr>
                                    <m:t>|</m:t>
                                  </m:r>
                                </m:e>
                                <m:e>
                                  <m:r>
                                    <a:rPr lang="en-US" altLang="ko-KR" sz="1800" i="1">
                                      <a:latin typeface="Cambria Math" panose="02040503050406030204" pitchFamily="18" charset="0"/>
                                    </a:rPr>
                                    <m:t>|</m:t>
                                  </m:r>
                                </m:e>
                              </m:mr>
                              <m:mr>
                                <m:e>
                                  <m:r>
                                    <a:rPr lang="en-US" altLang="ko-KR" sz="1800" i="1">
                                      <a:latin typeface="Cambria Math" panose="02040503050406030204" pitchFamily="18" charset="0"/>
                                    </a:rPr>
                                    <m:t>𝑒</m:t>
                                  </m:r>
                                </m:e>
                                <m:e>
                                  <m:r>
                                    <a:rPr lang="en-US" altLang="ko-KR" sz="1800" i="1">
                                      <a:latin typeface="Cambria Math" panose="02040503050406030204" pitchFamily="18" charset="0"/>
                                    </a:rPr>
                                    <m:t>𝑒</m:t>
                                  </m:r>
                                </m:e>
                                <m:e>
                                  <m:r>
                                    <a:rPr lang="en-US" altLang="ko-KR" sz="1800" i="1">
                                      <a:latin typeface="Cambria Math" panose="02040503050406030204" pitchFamily="18" charset="0"/>
                                    </a:rPr>
                                    <m:t>𝑒</m:t>
                                  </m:r>
                                </m:e>
                              </m:mr>
                              <m:mr>
                                <m:e>
                                  <m:r>
                                    <a:rPr lang="en-US" altLang="ko-KR" sz="1800" i="1">
                                      <a:latin typeface="Cambria Math" panose="02040503050406030204" pitchFamily="18" charset="0"/>
                                    </a:rPr>
                                    <m:t>|</m:t>
                                  </m:r>
                                </m:e>
                                <m:e>
                                  <m:r>
                                    <a:rPr lang="en-US" altLang="ko-KR" sz="1800" i="1">
                                      <a:latin typeface="Cambria Math" panose="02040503050406030204" pitchFamily="18" charset="0"/>
                                    </a:rPr>
                                    <m:t>|</m:t>
                                  </m:r>
                                </m:e>
                                <m:e>
                                  <m:r>
                                    <a:rPr lang="en-US" altLang="ko-KR" sz="1800" i="1">
                                      <a:latin typeface="Cambria Math" panose="02040503050406030204" pitchFamily="18" charset="0"/>
                                    </a:rPr>
                                    <m:t>|</m:t>
                                  </m:r>
                                </m:e>
                              </m:mr>
                            </m:m>
                          </m:e>
                        </m:d>
                        <m:d>
                          <m:dPr>
                            <m:begChr m:val="["/>
                            <m:endChr m:val="]"/>
                            <m:ctrlPr>
                              <a:rPr lang="en-US" altLang="ko-KR" sz="1800" i="1">
                                <a:latin typeface="Cambria Math" panose="02040503050406030204" pitchFamily="18" charset="0"/>
                              </a:rPr>
                            </m:ctrlPr>
                          </m:dPr>
                          <m:e>
                            <m:m>
                              <m:mPr>
                                <m:mcs>
                                  <m:mc>
                                    <m:mcPr>
                                      <m:count m:val="3"/>
                                      <m:mcJc m:val="center"/>
                                    </m:mcPr>
                                  </m:mc>
                                </m:mcs>
                                <m:ctrlPr>
                                  <a:rPr lang="en-US" altLang="ko-KR" sz="1800" i="1">
                                    <a:latin typeface="Cambria Math" panose="02040503050406030204" pitchFamily="18" charset="0"/>
                                  </a:rPr>
                                </m:ctrlPr>
                              </m:mPr>
                              <m:mr>
                                <m:e>
                                  <m:sSup>
                                    <m:sSupPr>
                                      <m:ctrlPr>
                                        <a:rPr lang="en-US" altLang="ko-KR" sz="1800" b="0" i="1" smtClean="0">
                                          <a:latin typeface="Cambria Math" panose="02040503050406030204" pitchFamily="18" charset="0"/>
                                        </a:rPr>
                                      </m:ctrlPr>
                                    </m:sSupPr>
                                    <m:e>
                                      <m:r>
                                        <a:rPr lang="en-US" altLang="ko-KR" sz="1800" b="0" i="1" smtClean="0">
                                          <a:latin typeface="Cambria Math" panose="02040503050406030204" pitchFamily="18" charset="0"/>
                                        </a:rPr>
                                        <m:t>𝜎</m:t>
                                      </m:r>
                                    </m:e>
                                    <m:sup>
                                      <m:r>
                                        <a:rPr lang="en-US" altLang="ko-KR" sz="1800" b="0" i="1" smtClean="0">
                                          <a:latin typeface="Cambria Math" panose="02040503050406030204" pitchFamily="18" charset="0"/>
                                        </a:rPr>
                                        <m:t>−1</m:t>
                                      </m:r>
                                    </m:sup>
                                  </m:sSup>
                                </m:e>
                                <m:e>
                                  <m:r>
                                    <a:rPr lang="en-US" altLang="ko-KR" sz="1800" b="0" i="1" smtClean="0">
                                      <a:latin typeface="Cambria Math" panose="02040503050406030204" pitchFamily="18" charset="0"/>
                                    </a:rPr>
                                    <m:t>0</m:t>
                                  </m:r>
                                </m:e>
                                <m:e>
                                  <m:r>
                                    <a:rPr lang="en-US" altLang="ko-KR" sz="1800" b="0" i="1" smtClean="0">
                                      <a:latin typeface="Cambria Math" panose="02040503050406030204" pitchFamily="18" charset="0"/>
                                    </a:rPr>
                                    <m:t>0</m:t>
                                  </m:r>
                                </m:e>
                              </m:mr>
                              <m:mr>
                                <m:e>
                                  <m:r>
                                    <a:rPr lang="en-US" altLang="ko-KR" sz="1800" b="0" i="1" smtClean="0">
                                      <a:latin typeface="Cambria Math" panose="02040503050406030204" pitchFamily="18" charset="0"/>
                                    </a:rPr>
                                    <m:t>0</m:t>
                                  </m:r>
                                </m:e>
                                <m:e>
                                  <m:sSup>
                                    <m:sSupPr>
                                      <m:ctrlPr>
                                        <a:rPr lang="en-US" altLang="ko-KR" sz="1800" i="1">
                                          <a:latin typeface="Cambria Math" panose="02040503050406030204" pitchFamily="18" charset="0"/>
                                        </a:rPr>
                                      </m:ctrlPr>
                                    </m:sSupPr>
                                    <m:e>
                                      <m:r>
                                        <a:rPr lang="en-US" altLang="ko-KR" sz="1800" i="1">
                                          <a:latin typeface="Cambria Math" panose="02040503050406030204" pitchFamily="18" charset="0"/>
                                        </a:rPr>
                                        <m:t>𝜎</m:t>
                                      </m:r>
                                    </m:e>
                                    <m:sup>
                                      <m:r>
                                        <a:rPr lang="en-US" altLang="ko-KR" sz="1800" i="1">
                                          <a:latin typeface="Cambria Math" panose="02040503050406030204" pitchFamily="18" charset="0"/>
                                        </a:rPr>
                                        <m:t>−1</m:t>
                                      </m:r>
                                    </m:sup>
                                  </m:sSup>
                                </m:e>
                                <m:e>
                                  <m:r>
                                    <a:rPr lang="en-US" altLang="ko-KR" sz="1800" b="0" i="1" smtClean="0">
                                      <a:latin typeface="Cambria Math" panose="02040503050406030204" pitchFamily="18" charset="0"/>
                                    </a:rPr>
                                    <m:t>0</m:t>
                                  </m:r>
                                </m:e>
                              </m:mr>
                              <m:mr>
                                <m:e>
                                  <m:r>
                                    <a:rPr lang="en-US" altLang="ko-KR" sz="1800" b="0" i="1" smtClean="0">
                                      <a:latin typeface="Cambria Math" panose="02040503050406030204" pitchFamily="18" charset="0"/>
                                    </a:rPr>
                                    <m:t>0</m:t>
                                  </m:r>
                                </m:e>
                                <m:e>
                                  <m:r>
                                    <a:rPr lang="en-US" altLang="ko-KR" sz="1800" b="0" i="1" smtClean="0">
                                      <a:latin typeface="Cambria Math" panose="02040503050406030204" pitchFamily="18" charset="0"/>
                                    </a:rPr>
                                    <m:t>0</m:t>
                                  </m:r>
                                </m:e>
                                <m:e>
                                  <m:sSup>
                                    <m:sSupPr>
                                      <m:ctrlPr>
                                        <a:rPr lang="en-US" altLang="ko-KR" sz="1800" i="1">
                                          <a:latin typeface="Cambria Math" panose="02040503050406030204" pitchFamily="18" charset="0"/>
                                        </a:rPr>
                                      </m:ctrlPr>
                                    </m:sSupPr>
                                    <m:e>
                                      <m:r>
                                        <a:rPr lang="en-US" altLang="ko-KR" sz="1800" i="1">
                                          <a:latin typeface="Cambria Math" panose="02040503050406030204" pitchFamily="18" charset="0"/>
                                        </a:rPr>
                                        <m:t>𝜎</m:t>
                                      </m:r>
                                    </m:e>
                                    <m:sup>
                                      <m:r>
                                        <a:rPr lang="en-US" altLang="ko-KR" sz="1800" i="1">
                                          <a:latin typeface="Cambria Math" panose="02040503050406030204" pitchFamily="18" charset="0"/>
                                        </a:rPr>
                                        <m:t>−1</m:t>
                                      </m:r>
                                    </m:sup>
                                  </m:sSup>
                                </m:e>
                              </m:mr>
                            </m:m>
                          </m:e>
                        </m:d>
                        <m:d>
                          <m:dPr>
                            <m:begChr m:val="["/>
                            <m:endChr m:val="]"/>
                            <m:ctrlPr>
                              <a:rPr lang="en-US" altLang="ko-KR" sz="1800" i="1">
                                <a:latin typeface="Cambria Math" panose="02040503050406030204" pitchFamily="18" charset="0"/>
                              </a:rPr>
                            </m:ctrlPr>
                          </m:dPr>
                          <m:e>
                            <m:m>
                              <m:mPr>
                                <m:mcs>
                                  <m:mc>
                                    <m:mcPr>
                                      <m:count m:val="3"/>
                                      <m:mcJc m:val="center"/>
                                    </m:mcPr>
                                  </m:mc>
                                </m:mcs>
                                <m:ctrlPr>
                                  <a:rPr lang="en-US" altLang="ko-KR" sz="1800" i="1">
                                    <a:latin typeface="Cambria Math" panose="02040503050406030204" pitchFamily="18" charset="0"/>
                                  </a:rPr>
                                </m:ctrlPr>
                              </m:mPr>
                              <m:mr>
                                <m:e>
                                  <m:r>
                                    <m:rPr>
                                      <m:brk m:alnAt="7"/>
                                    </m:rPr>
                                    <a:rPr lang="en-US" altLang="ko-KR" sz="1800" i="1">
                                      <a:latin typeface="Cambria Math" panose="02040503050406030204" pitchFamily="18" charset="0"/>
                                    </a:rPr>
                                    <m:t>−</m:t>
                                  </m:r>
                                </m:e>
                                <m:e>
                                  <m:r>
                                    <a:rPr lang="en-US" altLang="ko-KR" sz="1800" i="1">
                                      <a:latin typeface="Cambria Math" panose="02040503050406030204" pitchFamily="18" charset="0"/>
                                    </a:rPr>
                                    <m:t>𝑒</m:t>
                                  </m:r>
                                </m:e>
                                <m:e>
                                  <m:r>
                                    <a:rPr lang="en-US" altLang="ko-KR" sz="1800" i="1">
                                      <a:latin typeface="Cambria Math" panose="02040503050406030204" pitchFamily="18" charset="0"/>
                                    </a:rPr>
                                    <m:t>−</m:t>
                                  </m:r>
                                </m:e>
                              </m:mr>
                              <m:mr>
                                <m:e>
                                  <m:r>
                                    <a:rPr lang="en-US" altLang="ko-KR" sz="1800" i="1">
                                      <a:latin typeface="Cambria Math" panose="02040503050406030204" pitchFamily="18" charset="0"/>
                                    </a:rPr>
                                    <m:t>−</m:t>
                                  </m:r>
                                </m:e>
                                <m:e>
                                  <m:r>
                                    <a:rPr lang="en-US" altLang="ko-KR" sz="1800" i="1">
                                      <a:latin typeface="Cambria Math" panose="02040503050406030204" pitchFamily="18" charset="0"/>
                                    </a:rPr>
                                    <m:t>𝑒</m:t>
                                  </m:r>
                                </m:e>
                                <m:e>
                                  <m:r>
                                    <a:rPr lang="en-US" altLang="ko-KR" sz="1800" i="1">
                                      <a:latin typeface="Cambria Math" panose="02040503050406030204" pitchFamily="18" charset="0"/>
                                    </a:rPr>
                                    <m:t>−</m:t>
                                  </m:r>
                                </m:e>
                              </m:mr>
                              <m:mr>
                                <m:e>
                                  <m:r>
                                    <a:rPr lang="en-US" altLang="ko-KR" sz="1800" i="1">
                                      <a:latin typeface="Cambria Math" panose="02040503050406030204" pitchFamily="18" charset="0"/>
                                    </a:rPr>
                                    <m:t>−</m:t>
                                  </m:r>
                                </m:e>
                                <m:e>
                                  <m:r>
                                    <a:rPr lang="en-US" altLang="ko-KR" sz="1800" i="1">
                                      <a:latin typeface="Cambria Math" panose="02040503050406030204" pitchFamily="18" charset="0"/>
                                    </a:rPr>
                                    <m:t>𝑒</m:t>
                                  </m:r>
                                </m:e>
                                <m:e>
                                  <m:r>
                                    <a:rPr lang="en-US" altLang="ko-KR" sz="1800" i="1">
                                      <a:latin typeface="Cambria Math" panose="02040503050406030204" pitchFamily="18" charset="0"/>
                                    </a:rPr>
                                    <m:t>−</m:t>
                                  </m:r>
                                </m:e>
                              </m:mr>
                            </m:m>
                          </m:e>
                        </m:d>
                      </m:oMath>
                    </m:oMathPara>
                  </a14:m>
                  <a:endParaRPr lang="ko-KR" altLang="en-US" dirty="0"/>
                </a:p>
              </p:txBody>
            </p:sp>
          </mc:Choice>
          <mc:Fallback>
            <p:sp>
              <p:nvSpPr>
                <p:cNvPr id="4" name="TextBox 3">
                  <a:extLst>
                    <a:ext uri="{FF2B5EF4-FFF2-40B4-BE49-F238E27FC236}">
                      <a16:creationId xmlns:a16="http://schemas.microsoft.com/office/drawing/2014/main" id="{62F937FC-AB19-DE51-4067-B43B954E7174}"/>
                    </a:ext>
                  </a:extLst>
                </p:cNvPr>
                <p:cNvSpPr txBox="1">
                  <a:spLocks noRot="1" noChangeAspect="1" noMove="1" noResize="1" noEditPoints="1" noAdjustHandles="1" noChangeArrowheads="1" noChangeShapeType="1" noTextEdit="1"/>
                </p:cNvSpPr>
                <p:nvPr/>
              </p:nvSpPr>
              <p:spPr>
                <a:xfrm>
                  <a:off x="9079103" y="2599101"/>
                  <a:ext cx="4701321" cy="877163"/>
                </a:xfrm>
                <a:prstGeom prst="rect">
                  <a:avLst/>
                </a:prstGeom>
                <a:blipFill>
                  <a:blip r:embed="rId6"/>
                  <a:stretch>
                    <a:fillRect/>
                  </a:stretch>
                </a:blipFill>
              </p:spPr>
              <p:txBody>
                <a:bodyPr/>
                <a:lstStyle/>
                <a:p>
                  <a:r>
                    <a:rPr lang="ko-KR" altLang="en-US">
                      <a:noFill/>
                    </a:rPr>
                    <a:t> </a:t>
                  </a:r>
                </a:p>
              </p:txBody>
            </p:sp>
          </mc:Fallback>
        </mc:AlternateContent>
        <p:sp>
          <p:nvSpPr>
            <p:cNvPr id="7" name="TextBox 6">
              <a:extLst>
                <a:ext uri="{FF2B5EF4-FFF2-40B4-BE49-F238E27FC236}">
                  <a16:creationId xmlns:a16="http://schemas.microsoft.com/office/drawing/2014/main" id="{779CF067-144C-40AB-94D9-865E324AFD7F}"/>
                </a:ext>
              </a:extLst>
            </p:cNvPr>
            <p:cNvSpPr txBox="1"/>
            <p:nvPr/>
          </p:nvSpPr>
          <p:spPr>
            <a:xfrm>
              <a:off x="10621697" y="3468311"/>
              <a:ext cx="1081548" cy="276999"/>
            </a:xfrm>
            <a:prstGeom prst="rect">
              <a:avLst/>
            </a:prstGeom>
            <a:noFill/>
          </p:spPr>
          <p:txBody>
            <a:bodyPr wrap="square" rtlCol="0">
              <a:spAutoFit/>
            </a:bodyPr>
            <a:lstStyle/>
            <a:p>
              <a:r>
                <a:rPr lang="en-US" altLang="ko-KR" sz="1200" dirty="0"/>
                <a:t>Eigen vector</a:t>
              </a:r>
            </a:p>
          </p:txBody>
        </p:sp>
        <p:sp>
          <p:nvSpPr>
            <p:cNvPr id="8" name="TextBox 7">
              <a:extLst>
                <a:ext uri="{FF2B5EF4-FFF2-40B4-BE49-F238E27FC236}">
                  <a16:creationId xmlns:a16="http://schemas.microsoft.com/office/drawing/2014/main" id="{27B80278-225D-A730-67AF-74D3C2A17949}"/>
                </a:ext>
              </a:extLst>
            </p:cNvPr>
            <p:cNvSpPr txBox="1"/>
            <p:nvPr/>
          </p:nvSpPr>
          <p:spPr>
            <a:xfrm>
              <a:off x="11703245" y="3461100"/>
              <a:ext cx="1081548" cy="276999"/>
            </a:xfrm>
            <a:prstGeom prst="rect">
              <a:avLst/>
            </a:prstGeom>
            <a:noFill/>
          </p:spPr>
          <p:txBody>
            <a:bodyPr wrap="square" rtlCol="0">
              <a:spAutoFit/>
            </a:bodyPr>
            <a:lstStyle/>
            <a:p>
              <a:r>
                <a:rPr lang="en-US" altLang="ko-KR" sz="1200" dirty="0"/>
                <a:t>Eigen value</a:t>
              </a:r>
            </a:p>
          </p:txBody>
        </p:sp>
      </p:grpSp>
      <p:grpSp>
        <p:nvGrpSpPr>
          <p:cNvPr id="14" name="그룹 13">
            <a:extLst>
              <a:ext uri="{FF2B5EF4-FFF2-40B4-BE49-F238E27FC236}">
                <a16:creationId xmlns:a16="http://schemas.microsoft.com/office/drawing/2014/main" id="{3F4FD5EE-660B-C5E0-0FD0-88C8127053BC}"/>
              </a:ext>
            </a:extLst>
          </p:cNvPr>
          <p:cNvGrpSpPr/>
          <p:nvPr/>
        </p:nvGrpSpPr>
        <p:grpSpPr>
          <a:xfrm>
            <a:off x="9675090" y="3871522"/>
            <a:ext cx="4154621" cy="2486903"/>
            <a:chOff x="9571331" y="5285984"/>
            <a:chExt cx="4154621" cy="2486903"/>
          </a:xfrm>
        </p:grpSpPr>
        <p:pic>
          <p:nvPicPr>
            <p:cNvPr id="33" name="그림 32">
              <a:extLst>
                <a:ext uri="{FF2B5EF4-FFF2-40B4-BE49-F238E27FC236}">
                  <a16:creationId xmlns:a16="http://schemas.microsoft.com/office/drawing/2014/main" id="{F0E3C524-E164-9111-415D-69CBBEBEEFD4}"/>
                </a:ext>
              </a:extLst>
            </p:cNvPr>
            <p:cNvPicPr>
              <a:picLocks noChangeAspect="1"/>
            </p:cNvPicPr>
            <p:nvPr/>
          </p:nvPicPr>
          <p:blipFill>
            <a:blip r:embed="rId7"/>
            <a:srcRect t="4562"/>
            <a:stretch/>
          </p:blipFill>
          <p:spPr>
            <a:xfrm>
              <a:off x="9571331" y="5285984"/>
              <a:ext cx="4154621" cy="2196242"/>
            </a:xfrm>
            <a:prstGeom prst="rect">
              <a:avLst/>
            </a:prstGeom>
          </p:spPr>
        </p:pic>
        <p:cxnSp>
          <p:nvCxnSpPr>
            <p:cNvPr id="35" name="직선 연결선 34">
              <a:extLst>
                <a:ext uri="{FF2B5EF4-FFF2-40B4-BE49-F238E27FC236}">
                  <a16:creationId xmlns:a16="http://schemas.microsoft.com/office/drawing/2014/main" id="{0E2CD959-04B3-956E-6FA8-D8ED3BB6BD00}"/>
                </a:ext>
              </a:extLst>
            </p:cNvPr>
            <p:cNvCxnSpPr/>
            <p:nvPr/>
          </p:nvCxnSpPr>
          <p:spPr>
            <a:xfrm>
              <a:off x="10960274" y="5493733"/>
              <a:ext cx="2367419" cy="1780744"/>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A0E9E56-7E1B-36C3-CA08-00943069D422}"/>
                </a:ext>
              </a:extLst>
            </p:cNvPr>
            <p:cNvSpPr txBox="1"/>
            <p:nvPr/>
          </p:nvSpPr>
          <p:spPr>
            <a:xfrm>
              <a:off x="10686162" y="7465110"/>
              <a:ext cx="3039790" cy="307777"/>
            </a:xfrm>
            <a:prstGeom prst="rect">
              <a:avLst/>
            </a:prstGeom>
            <a:noFill/>
          </p:spPr>
          <p:txBody>
            <a:bodyPr wrap="square" rtlCol="0">
              <a:spAutoFit/>
            </a:bodyPr>
            <a:lstStyle/>
            <a:p>
              <a:r>
                <a:rPr lang="en-US" altLang="ko-KR" dirty="0"/>
                <a:t>Q(z) is can be individual by diagonal</a:t>
              </a:r>
              <a:endParaRPr lang="ko-KR" altLang="en-US" dirty="0"/>
            </a:p>
          </p:txBody>
        </p:sp>
      </p:grpSp>
      <p:sp>
        <p:nvSpPr>
          <p:cNvPr id="15" name="TextBox 14">
            <a:extLst>
              <a:ext uri="{FF2B5EF4-FFF2-40B4-BE49-F238E27FC236}">
                <a16:creationId xmlns:a16="http://schemas.microsoft.com/office/drawing/2014/main" id="{DCB6154F-ED77-6714-8C89-213B9AF9C9CB}"/>
              </a:ext>
            </a:extLst>
          </p:cNvPr>
          <p:cNvSpPr txBox="1"/>
          <p:nvPr/>
        </p:nvSpPr>
        <p:spPr>
          <a:xfrm>
            <a:off x="10463709" y="6716192"/>
            <a:ext cx="3568065" cy="707886"/>
          </a:xfrm>
          <a:prstGeom prst="rect">
            <a:avLst/>
          </a:prstGeom>
          <a:noFill/>
        </p:spPr>
        <p:txBody>
          <a:bodyPr wrap="square" rtlCol="0">
            <a:spAutoFit/>
          </a:bodyPr>
          <a:lstStyle/>
          <a:p>
            <a:r>
              <a:rPr lang="en-US" altLang="ko-KR" sz="2000" dirty="0">
                <a:solidFill>
                  <a:srgbClr val="FF0000"/>
                </a:solidFill>
              </a:rPr>
              <a:t> =&gt; Large number of calculation need in time</a:t>
            </a:r>
            <a:endParaRPr lang="ko-KR" altLang="en-US" sz="2000" dirty="0">
              <a:solidFill>
                <a:srgbClr val="FF0000"/>
              </a:solidFill>
            </a:endParaRPr>
          </a:p>
        </p:txBody>
      </p:sp>
      <p:sp>
        <p:nvSpPr>
          <p:cNvPr id="16" name="TextBox 15">
            <a:extLst>
              <a:ext uri="{FF2B5EF4-FFF2-40B4-BE49-F238E27FC236}">
                <a16:creationId xmlns:a16="http://schemas.microsoft.com/office/drawing/2014/main" id="{B363DA13-9BFD-ADA8-3ECE-793F3CA9124E}"/>
              </a:ext>
            </a:extLst>
          </p:cNvPr>
          <p:cNvSpPr txBox="1"/>
          <p:nvPr/>
        </p:nvSpPr>
        <p:spPr>
          <a:xfrm>
            <a:off x="3687676" y="6406936"/>
            <a:ext cx="648179" cy="307777"/>
          </a:xfrm>
          <a:prstGeom prst="rect">
            <a:avLst/>
          </a:prstGeom>
          <a:noFill/>
        </p:spPr>
        <p:txBody>
          <a:bodyPr wrap="square" rtlCol="0">
            <a:spAutoFit/>
          </a:bodyPr>
          <a:lstStyle/>
          <a:p>
            <a:r>
              <a:rPr lang="en-US" altLang="ko-KR" dirty="0" err="1"/>
              <a:t>MxN</a:t>
            </a:r>
            <a:endParaRPr lang="ko-KR" altLang="en-US" dirty="0"/>
          </a:p>
        </p:txBody>
      </p:sp>
      <p:sp>
        <p:nvSpPr>
          <p:cNvPr id="17" name="TextBox 16">
            <a:extLst>
              <a:ext uri="{FF2B5EF4-FFF2-40B4-BE49-F238E27FC236}">
                <a16:creationId xmlns:a16="http://schemas.microsoft.com/office/drawing/2014/main" id="{C4BE4CD8-4292-CCE3-BE6F-9478920AAF5A}"/>
              </a:ext>
            </a:extLst>
          </p:cNvPr>
          <p:cNvSpPr txBox="1"/>
          <p:nvPr/>
        </p:nvSpPr>
        <p:spPr>
          <a:xfrm>
            <a:off x="4734423" y="6406935"/>
            <a:ext cx="648179" cy="307777"/>
          </a:xfrm>
          <a:prstGeom prst="rect">
            <a:avLst/>
          </a:prstGeom>
          <a:noFill/>
        </p:spPr>
        <p:txBody>
          <a:bodyPr wrap="square" rtlCol="0">
            <a:spAutoFit/>
          </a:bodyPr>
          <a:lstStyle/>
          <a:p>
            <a:r>
              <a:rPr lang="en-US" altLang="ko-KR" dirty="0" err="1"/>
              <a:t>NxN</a:t>
            </a:r>
            <a:endParaRPr lang="ko-KR" altLang="en-US" dirty="0"/>
          </a:p>
        </p:txBody>
      </p:sp>
      <p:sp>
        <p:nvSpPr>
          <p:cNvPr id="18" name="TextBox 17">
            <a:extLst>
              <a:ext uri="{FF2B5EF4-FFF2-40B4-BE49-F238E27FC236}">
                <a16:creationId xmlns:a16="http://schemas.microsoft.com/office/drawing/2014/main" id="{A7A13682-F790-9F95-0C30-69D0399C54FE}"/>
              </a:ext>
            </a:extLst>
          </p:cNvPr>
          <p:cNvSpPr txBox="1"/>
          <p:nvPr/>
        </p:nvSpPr>
        <p:spPr>
          <a:xfrm>
            <a:off x="5887872" y="6406935"/>
            <a:ext cx="648179" cy="307777"/>
          </a:xfrm>
          <a:prstGeom prst="rect">
            <a:avLst/>
          </a:prstGeom>
          <a:noFill/>
        </p:spPr>
        <p:txBody>
          <a:bodyPr wrap="square" rtlCol="0">
            <a:spAutoFit/>
          </a:bodyPr>
          <a:lstStyle/>
          <a:p>
            <a:r>
              <a:rPr lang="en-US" altLang="ko-KR" dirty="0" err="1"/>
              <a:t>NxN</a:t>
            </a:r>
            <a:endParaRPr lang="ko-KR" altLang="en-US" dirty="0"/>
          </a:p>
        </p:txBody>
      </p:sp>
      <p:sp>
        <p:nvSpPr>
          <p:cNvPr id="19" name="TextBox 18">
            <a:extLst>
              <a:ext uri="{FF2B5EF4-FFF2-40B4-BE49-F238E27FC236}">
                <a16:creationId xmlns:a16="http://schemas.microsoft.com/office/drawing/2014/main" id="{553AA697-1D48-8B9E-B81F-813968243B56}"/>
              </a:ext>
            </a:extLst>
          </p:cNvPr>
          <p:cNvSpPr txBox="1"/>
          <p:nvPr/>
        </p:nvSpPr>
        <p:spPr>
          <a:xfrm>
            <a:off x="7037254" y="6412213"/>
            <a:ext cx="648179" cy="307777"/>
          </a:xfrm>
          <a:prstGeom prst="rect">
            <a:avLst/>
          </a:prstGeom>
          <a:noFill/>
        </p:spPr>
        <p:txBody>
          <a:bodyPr wrap="square" rtlCol="0">
            <a:spAutoFit/>
          </a:bodyPr>
          <a:lstStyle/>
          <a:p>
            <a:r>
              <a:rPr lang="en-US" altLang="ko-KR" dirty="0" err="1"/>
              <a:t>NxN</a:t>
            </a:r>
            <a:endParaRPr lang="ko-KR" altLang="en-US" dirty="0"/>
          </a:p>
        </p:txBody>
      </p:sp>
      <p:sp>
        <p:nvSpPr>
          <p:cNvPr id="20" name="TextBox 19">
            <a:extLst>
              <a:ext uri="{FF2B5EF4-FFF2-40B4-BE49-F238E27FC236}">
                <a16:creationId xmlns:a16="http://schemas.microsoft.com/office/drawing/2014/main" id="{E83333A9-6E1A-DDE6-59AD-F3FBB55753CC}"/>
              </a:ext>
            </a:extLst>
          </p:cNvPr>
          <p:cNvSpPr txBox="1"/>
          <p:nvPr/>
        </p:nvSpPr>
        <p:spPr>
          <a:xfrm>
            <a:off x="6229141" y="3974853"/>
            <a:ext cx="1355464" cy="276999"/>
          </a:xfrm>
          <a:prstGeom prst="rect">
            <a:avLst/>
          </a:prstGeom>
          <a:noFill/>
        </p:spPr>
        <p:txBody>
          <a:bodyPr wrap="square" rtlCol="0">
            <a:spAutoFit/>
          </a:bodyPr>
          <a:lstStyle/>
          <a:p>
            <a:r>
              <a:rPr lang="en-US" altLang="ko-KR" sz="1200" dirty="0"/>
              <a:t>Eigen vector</a:t>
            </a:r>
          </a:p>
        </p:txBody>
      </p:sp>
    </p:spTree>
    <p:extLst>
      <p:ext uri="{BB962C8B-B14F-4D97-AF65-F5344CB8AC3E}">
        <p14:creationId xmlns:p14="http://schemas.microsoft.com/office/powerpoint/2010/main" val="3227728414"/>
      </p:ext>
    </p:extLst>
  </p:cSld>
  <p:clrMapOvr>
    <a:masterClrMapping/>
  </p:clrMapOvr>
</p:sld>
</file>

<file path=ppt/theme/theme1.xml><?xml version="1.0" encoding="utf-8"?>
<a:theme xmlns:a="http://schemas.openxmlformats.org/drawingml/2006/main" name="Office 테마">
  <a:themeElements>
    <a:clrScheme name="Office 테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6828D48A760047439E3F5A77FCE33680" ma:contentTypeVersion="1" ma:contentTypeDescription="새 문서를 만듭니다." ma:contentTypeScope="" ma:versionID="5d076ee2a1170d4474cdbd55333db690">
  <xsd:schema xmlns:xsd="http://www.w3.org/2001/XMLSchema" xmlns:xs="http://www.w3.org/2001/XMLSchema" xmlns:p="http://schemas.microsoft.com/office/2006/metadata/properties" xmlns:ns3="f1608f18-de11-408d-9a10-1876f2b05951" targetNamespace="http://schemas.microsoft.com/office/2006/metadata/properties" ma:root="true" ma:fieldsID="bc2b7946c3f7bef7616242db6bd45613" ns3:_="">
    <xsd:import namespace="f1608f18-de11-408d-9a10-1876f2b05951"/>
    <xsd:element name="properties">
      <xsd:complexType>
        <xsd:sequence>
          <xsd:element name="documentManagement">
            <xsd:complexType>
              <xsd:all>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608f18-de11-408d-9a10-1876f2b0595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AF5E44-3B16-455F-BE26-791F477A0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608f18-de11-408d-9a10-1876f2b059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10D13F-5879-44C9-8AF7-02053459246A}">
  <ds:schemaRefs>
    <ds:schemaRef ds:uri="http://schemas.microsoft.com/sharepoint/v3/contenttype/forms"/>
  </ds:schemaRefs>
</ds:datastoreItem>
</file>

<file path=customXml/itemProps3.xml><?xml version="1.0" encoding="utf-8"?>
<ds:datastoreItem xmlns:ds="http://schemas.openxmlformats.org/officeDocument/2006/customXml" ds:itemID="{85E997FE-BFDD-42F4-9A62-B90E744F24F0}">
  <ds:schemaRefs>
    <ds:schemaRef ds:uri="http://www.w3.org/XML/1998/namespace"/>
    <ds:schemaRef ds:uri="http://purl.org/dc/term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f1608f18-de11-408d-9a10-1876f2b0595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1378</TotalTime>
  <Words>998</Words>
  <Application>Microsoft Office PowerPoint</Application>
  <PresentationFormat>사용자 지정</PresentationFormat>
  <Paragraphs>236</Paragraphs>
  <Slides>15</Slides>
  <Notes>15</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15</vt:i4>
      </vt:variant>
    </vt:vector>
  </HeadingPairs>
  <TitlesOfParts>
    <vt:vector size="24" baseType="lpstr">
      <vt:lpstr>Gulim</vt:lpstr>
      <vt:lpstr>Gulim</vt:lpstr>
      <vt:lpstr>Malgun Gothic</vt:lpstr>
      <vt:lpstr>Arial</vt:lpstr>
      <vt:lpstr>Calibri</vt:lpstr>
      <vt:lpstr>Cambria Math</vt:lpstr>
      <vt:lpstr>Verdana</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ssh</dc:creator>
  <cp:lastModifiedBy>류연찬(빔물리진단제어팀)</cp:lastModifiedBy>
  <cp:revision>109</cp:revision>
  <dcterms:created xsi:type="dcterms:W3CDTF">2017-04-18T01:35:36Z</dcterms:created>
  <dcterms:modified xsi:type="dcterms:W3CDTF">2024-12-13T07:01:13Z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0x0101006828D48A760047439E3F5A77FCE33680</vt:lpwstr>
  </property>
</Properties>
</file>