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714" r:id="rId2"/>
    <p:sldId id="721" r:id="rId3"/>
    <p:sldId id="755" r:id="rId4"/>
    <p:sldId id="756" r:id="rId5"/>
    <p:sldId id="722" r:id="rId6"/>
    <p:sldId id="757" r:id="rId7"/>
    <p:sldId id="762" r:id="rId8"/>
    <p:sldId id="726" r:id="rId9"/>
    <p:sldId id="763" r:id="rId10"/>
    <p:sldId id="724" r:id="rId11"/>
    <p:sldId id="725" r:id="rId12"/>
    <p:sldId id="744" r:id="rId13"/>
    <p:sldId id="748" r:id="rId14"/>
    <p:sldId id="749" r:id="rId15"/>
    <p:sldId id="733" r:id="rId16"/>
    <p:sldId id="736" r:id="rId17"/>
    <p:sldId id="750" r:id="rId18"/>
    <p:sldId id="734" r:id="rId19"/>
    <p:sldId id="723" r:id="rId20"/>
    <p:sldId id="728" r:id="rId21"/>
    <p:sldId id="729" r:id="rId22"/>
    <p:sldId id="751" r:id="rId23"/>
    <p:sldId id="754" r:id="rId24"/>
    <p:sldId id="752" r:id="rId25"/>
    <p:sldId id="731" r:id="rId26"/>
    <p:sldId id="737" r:id="rId27"/>
    <p:sldId id="758" r:id="rId28"/>
    <p:sldId id="760" r:id="rId29"/>
    <p:sldId id="759" r:id="rId30"/>
    <p:sldId id="747" r:id="rId31"/>
    <p:sldId id="764" r:id="rId3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27" autoAdjust="0"/>
    <p:restoredTop sz="94660"/>
  </p:normalViewPr>
  <p:slideViewPr>
    <p:cSldViewPr snapToGrid="0">
      <p:cViewPr varScale="1">
        <p:scale>
          <a:sx n="86" d="100"/>
          <a:sy n="86" d="100"/>
        </p:scale>
        <p:origin x="36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NIST\Downloads\JJY\PAL%20study\Molflow\molflow_win_2.9.16_beta\B_total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NIST\Downloads\JJY\PAL%20study\Molflow\molflow_win_2.9.16_beta\B_total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/>
              <a:t>Pressure</a:t>
            </a:r>
            <a:r>
              <a:rPr lang="en-US" altLang="ko-KR" baseline="0"/>
              <a:t> inside the capillary (between inlet)</a:t>
            </a:r>
            <a:endParaRPr lang="ko-KR" alt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lin.plate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B_total!$A$2:$A$101</c:f>
              <c:numCache>
                <c:formatCode>General</c:formatCode>
                <c:ptCount val="100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1.6</c:v>
                </c:pt>
                <c:pt idx="9">
                  <c:v>1.8</c:v>
                </c:pt>
                <c:pt idx="10">
                  <c:v>2</c:v>
                </c:pt>
                <c:pt idx="11">
                  <c:v>2.2000000000000002</c:v>
                </c:pt>
                <c:pt idx="12">
                  <c:v>2.4</c:v>
                </c:pt>
                <c:pt idx="13">
                  <c:v>2.6</c:v>
                </c:pt>
                <c:pt idx="14">
                  <c:v>2.8</c:v>
                </c:pt>
                <c:pt idx="15">
                  <c:v>3</c:v>
                </c:pt>
                <c:pt idx="16">
                  <c:v>3.2</c:v>
                </c:pt>
                <c:pt idx="17">
                  <c:v>3.4</c:v>
                </c:pt>
                <c:pt idx="18">
                  <c:v>3.6</c:v>
                </c:pt>
                <c:pt idx="19">
                  <c:v>3.8</c:v>
                </c:pt>
                <c:pt idx="20">
                  <c:v>4</c:v>
                </c:pt>
                <c:pt idx="21">
                  <c:v>4.2</c:v>
                </c:pt>
                <c:pt idx="22">
                  <c:v>4.4000000000000004</c:v>
                </c:pt>
                <c:pt idx="23">
                  <c:v>4.5999999999999996</c:v>
                </c:pt>
                <c:pt idx="24">
                  <c:v>4.8</c:v>
                </c:pt>
                <c:pt idx="25">
                  <c:v>5</c:v>
                </c:pt>
                <c:pt idx="26">
                  <c:v>5.2</c:v>
                </c:pt>
                <c:pt idx="27">
                  <c:v>5.4</c:v>
                </c:pt>
                <c:pt idx="28">
                  <c:v>5.6</c:v>
                </c:pt>
                <c:pt idx="29">
                  <c:v>5.8</c:v>
                </c:pt>
                <c:pt idx="30">
                  <c:v>6</c:v>
                </c:pt>
                <c:pt idx="31">
                  <c:v>6.2</c:v>
                </c:pt>
                <c:pt idx="32">
                  <c:v>6.4</c:v>
                </c:pt>
                <c:pt idx="33">
                  <c:v>6.6</c:v>
                </c:pt>
                <c:pt idx="34">
                  <c:v>6.8</c:v>
                </c:pt>
                <c:pt idx="35">
                  <c:v>7</c:v>
                </c:pt>
                <c:pt idx="36">
                  <c:v>7.2</c:v>
                </c:pt>
                <c:pt idx="37">
                  <c:v>7.4</c:v>
                </c:pt>
                <c:pt idx="38">
                  <c:v>7.6</c:v>
                </c:pt>
                <c:pt idx="39">
                  <c:v>7.8</c:v>
                </c:pt>
                <c:pt idx="40">
                  <c:v>8</c:v>
                </c:pt>
                <c:pt idx="41">
                  <c:v>8.1999999999999993</c:v>
                </c:pt>
                <c:pt idx="42">
                  <c:v>8.4</c:v>
                </c:pt>
                <c:pt idx="43">
                  <c:v>8.6</c:v>
                </c:pt>
                <c:pt idx="44">
                  <c:v>8.8000000000000007</c:v>
                </c:pt>
                <c:pt idx="45">
                  <c:v>9</c:v>
                </c:pt>
                <c:pt idx="46">
                  <c:v>9.1999999999999993</c:v>
                </c:pt>
                <c:pt idx="47">
                  <c:v>9.4</c:v>
                </c:pt>
                <c:pt idx="48">
                  <c:v>9.6</c:v>
                </c:pt>
                <c:pt idx="49">
                  <c:v>9.8000000000000007</c:v>
                </c:pt>
                <c:pt idx="50">
                  <c:v>10</c:v>
                </c:pt>
                <c:pt idx="51">
                  <c:v>10.199999999999999</c:v>
                </c:pt>
                <c:pt idx="52">
                  <c:v>10.4</c:v>
                </c:pt>
                <c:pt idx="53">
                  <c:v>10.6</c:v>
                </c:pt>
                <c:pt idx="54">
                  <c:v>10.8</c:v>
                </c:pt>
                <c:pt idx="55">
                  <c:v>11</c:v>
                </c:pt>
                <c:pt idx="56">
                  <c:v>11.2</c:v>
                </c:pt>
                <c:pt idx="57">
                  <c:v>11.4</c:v>
                </c:pt>
                <c:pt idx="58">
                  <c:v>11.6</c:v>
                </c:pt>
                <c:pt idx="59">
                  <c:v>11.8</c:v>
                </c:pt>
                <c:pt idx="60">
                  <c:v>12</c:v>
                </c:pt>
                <c:pt idx="61">
                  <c:v>12.2</c:v>
                </c:pt>
                <c:pt idx="62">
                  <c:v>12.4</c:v>
                </c:pt>
                <c:pt idx="63">
                  <c:v>12.6</c:v>
                </c:pt>
                <c:pt idx="64">
                  <c:v>12.8</c:v>
                </c:pt>
                <c:pt idx="65">
                  <c:v>13</c:v>
                </c:pt>
                <c:pt idx="66">
                  <c:v>13.2</c:v>
                </c:pt>
                <c:pt idx="67">
                  <c:v>13.4</c:v>
                </c:pt>
                <c:pt idx="68">
                  <c:v>13.6</c:v>
                </c:pt>
                <c:pt idx="69">
                  <c:v>13.8</c:v>
                </c:pt>
                <c:pt idx="70">
                  <c:v>14</c:v>
                </c:pt>
                <c:pt idx="71">
                  <c:v>14.2</c:v>
                </c:pt>
                <c:pt idx="72">
                  <c:v>14.4</c:v>
                </c:pt>
                <c:pt idx="73">
                  <c:v>14.6</c:v>
                </c:pt>
                <c:pt idx="74">
                  <c:v>14.8</c:v>
                </c:pt>
                <c:pt idx="75">
                  <c:v>15</c:v>
                </c:pt>
                <c:pt idx="76">
                  <c:v>15.2</c:v>
                </c:pt>
                <c:pt idx="77">
                  <c:v>15.4</c:v>
                </c:pt>
                <c:pt idx="78">
                  <c:v>15.6</c:v>
                </c:pt>
                <c:pt idx="79">
                  <c:v>15.8</c:v>
                </c:pt>
                <c:pt idx="80">
                  <c:v>16</c:v>
                </c:pt>
                <c:pt idx="81">
                  <c:v>16.2</c:v>
                </c:pt>
                <c:pt idx="82">
                  <c:v>16.399999999999999</c:v>
                </c:pt>
                <c:pt idx="83">
                  <c:v>16.600000000000001</c:v>
                </c:pt>
                <c:pt idx="84">
                  <c:v>16.8</c:v>
                </c:pt>
                <c:pt idx="85">
                  <c:v>17</c:v>
                </c:pt>
                <c:pt idx="86">
                  <c:v>17.2</c:v>
                </c:pt>
                <c:pt idx="87">
                  <c:v>17.399999999999999</c:v>
                </c:pt>
                <c:pt idx="88">
                  <c:v>17.600000000000001</c:v>
                </c:pt>
                <c:pt idx="89">
                  <c:v>17.8</c:v>
                </c:pt>
                <c:pt idx="90">
                  <c:v>18</c:v>
                </c:pt>
                <c:pt idx="91">
                  <c:v>18.2</c:v>
                </c:pt>
                <c:pt idx="92">
                  <c:v>18.399999999999999</c:v>
                </c:pt>
                <c:pt idx="93">
                  <c:v>18.600000000000001</c:v>
                </c:pt>
                <c:pt idx="94">
                  <c:v>18.8</c:v>
                </c:pt>
                <c:pt idx="95">
                  <c:v>19</c:v>
                </c:pt>
                <c:pt idx="96">
                  <c:v>19.2</c:v>
                </c:pt>
                <c:pt idx="97">
                  <c:v>19.399999999999999</c:v>
                </c:pt>
                <c:pt idx="98">
                  <c:v>19.600000000000001</c:v>
                </c:pt>
                <c:pt idx="99">
                  <c:v>19.8</c:v>
                </c:pt>
              </c:numCache>
            </c:numRef>
          </c:cat>
          <c:val>
            <c:numRef>
              <c:f>B_total!$B$2:$B$101</c:f>
              <c:numCache>
                <c:formatCode>General</c:formatCode>
                <c:ptCount val="100"/>
                <c:pt idx="0">
                  <c:v>13.837999999999999</c:v>
                </c:pt>
                <c:pt idx="1">
                  <c:v>21.208300000000001</c:v>
                </c:pt>
                <c:pt idx="2">
                  <c:v>27.282</c:v>
                </c:pt>
                <c:pt idx="3">
                  <c:v>33.238399999999999</c:v>
                </c:pt>
                <c:pt idx="4">
                  <c:v>39.596400000000003</c:v>
                </c:pt>
                <c:pt idx="5">
                  <c:v>46.2119</c:v>
                </c:pt>
                <c:pt idx="6">
                  <c:v>54.339300000000001</c:v>
                </c:pt>
                <c:pt idx="7">
                  <c:v>60.974600000000002</c:v>
                </c:pt>
                <c:pt idx="8">
                  <c:v>64.228399999999993</c:v>
                </c:pt>
                <c:pt idx="9">
                  <c:v>64.547399999999996</c:v>
                </c:pt>
                <c:pt idx="10">
                  <c:v>64.938000000000002</c:v>
                </c:pt>
                <c:pt idx="11">
                  <c:v>65.145899999999997</c:v>
                </c:pt>
                <c:pt idx="12">
                  <c:v>64.710800000000006</c:v>
                </c:pt>
                <c:pt idx="13">
                  <c:v>65.547200000000004</c:v>
                </c:pt>
                <c:pt idx="14">
                  <c:v>66.018900000000002</c:v>
                </c:pt>
                <c:pt idx="15">
                  <c:v>66.795199999999994</c:v>
                </c:pt>
                <c:pt idx="16">
                  <c:v>68.065899999999999</c:v>
                </c:pt>
                <c:pt idx="17">
                  <c:v>69.150800000000004</c:v>
                </c:pt>
                <c:pt idx="18">
                  <c:v>70.990399999999994</c:v>
                </c:pt>
                <c:pt idx="19">
                  <c:v>72.0685</c:v>
                </c:pt>
                <c:pt idx="20">
                  <c:v>73.047799999999995</c:v>
                </c:pt>
                <c:pt idx="21">
                  <c:v>74.385400000000004</c:v>
                </c:pt>
                <c:pt idx="22">
                  <c:v>74.856499999999997</c:v>
                </c:pt>
                <c:pt idx="23">
                  <c:v>76.034199999999998</c:v>
                </c:pt>
                <c:pt idx="24">
                  <c:v>76.573899999999995</c:v>
                </c:pt>
                <c:pt idx="25">
                  <c:v>76.878399999999999</c:v>
                </c:pt>
                <c:pt idx="26">
                  <c:v>77.513499999999993</c:v>
                </c:pt>
                <c:pt idx="27">
                  <c:v>78.051400000000001</c:v>
                </c:pt>
                <c:pt idx="28">
                  <c:v>77.873000000000005</c:v>
                </c:pt>
                <c:pt idx="29">
                  <c:v>79.027100000000004</c:v>
                </c:pt>
                <c:pt idx="30">
                  <c:v>79.6721</c:v>
                </c:pt>
                <c:pt idx="31">
                  <c:v>79.850399999999993</c:v>
                </c:pt>
                <c:pt idx="32">
                  <c:v>81.145499999999998</c:v>
                </c:pt>
                <c:pt idx="33">
                  <c:v>81.702399999999997</c:v>
                </c:pt>
                <c:pt idx="34">
                  <c:v>82.141900000000007</c:v>
                </c:pt>
                <c:pt idx="35">
                  <c:v>82.987700000000004</c:v>
                </c:pt>
                <c:pt idx="36">
                  <c:v>83.038600000000002</c:v>
                </c:pt>
                <c:pt idx="37">
                  <c:v>83.7577</c:v>
                </c:pt>
                <c:pt idx="38">
                  <c:v>84.101699999999994</c:v>
                </c:pt>
                <c:pt idx="39">
                  <c:v>84.532899999999998</c:v>
                </c:pt>
                <c:pt idx="40">
                  <c:v>84.496099999999998</c:v>
                </c:pt>
                <c:pt idx="41">
                  <c:v>84.349400000000003</c:v>
                </c:pt>
                <c:pt idx="42">
                  <c:v>85.544300000000007</c:v>
                </c:pt>
                <c:pt idx="43">
                  <c:v>86.450100000000006</c:v>
                </c:pt>
                <c:pt idx="44">
                  <c:v>85.722700000000003</c:v>
                </c:pt>
                <c:pt idx="45">
                  <c:v>86.319900000000004</c:v>
                </c:pt>
                <c:pt idx="46">
                  <c:v>87.064999999999998</c:v>
                </c:pt>
                <c:pt idx="47">
                  <c:v>87.299199999999999</c:v>
                </c:pt>
                <c:pt idx="48">
                  <c:v>87.361999999999995</c:v>
                </c:pt>
                <c:pt idx="49">
                  <c:v>87.814400000000006</c:v>
                </c:pt>
                <c:pt idx="50">
                  <c:v>88.453500000000005</c:v>
                </c:pt>
                <c:pt idx="51">
                  <c:v>88.347399999999993</c:v>
                </c:pt>
                <c:pt idx="52">
                  <c:v>89.137100000000004</c:v>
                </c:pt>
                <c:pt idx="53">
                  <c:v>89.496300000000005</c:v>
                </c:pt>
                <c:pt idx="54">
                  <c:v>89.795000000000002</c:v>
                </c:pt>
                <c:pt idx="55">
                  <c:v>90.085300000000004</c:v>
                </c:pt>
                <c:pt idx="56">
                  <c:v>89.873199999999997</c:v>
                </c:pt>
                <c:pt idx="57">
                  <c:v>90.676000000000002</c:v>
                </c:pt>
                <c:pt idx="58">
                  <c:v>91.259</c:v>
                </c:pt>
                <c:pt idx="59">
                  <c:v>90.923000000000002</c:v>
                </c:pt>
                <c:pt idx="60">
                  <c:v>91.853399999999993</c:v>
                </c:pt>
                <c:pt idx="61">
                  <c:v>91.963200000000001</c:v>
                </c:pt>
                <c:pt idx="62">
                  <c:v>91.906099999999995</c:v>
                </c:pt>
                <c:pt idx="63">
                  <c:v>92.920500000000004</c:v>
                </c:pt>
                <c:pt idx="64">
                  <c:v>92.661500000000004</c:v>
                </c:pt>
                <c:pt idx="65">
                  <c:v>92.855800000000002</c:v>
                </c:pt>
                <c:pt idx="66">
                  <c:v>93.463099999999997</c:v>
                </c:pt>
                <c:pt idx="67">
                  <c:v>93.628900000000002</c:v>
                </c:pt>
                <c:pt idx="68">
                  <c:v>94.046700000000001</c:v>
                </c:pt>
                <c:pt idx="69">
                  <c:v>94.804299999999998</c:v>
                </c:pt>
                <c:pt idx="70">
                  <c:v>94.003799999999998</c:v>
                </c:pt>
                <c:pt idx="71">
                  <c:v>95.233999999999995</c:v>
                </c:pt>
                <c:pt idx="72">
                  <c:v>95.010099999999994</c:v>
                </c:pt>
                <c:pt idx="73">
                  <c:v>95.0458</c:v>
                </c:pt>
                <c:pt idx="74">
                  <c:v>94.836500000000001</c:v>
                </c:pt>
                <c:pt idx="75">
                  <c:v>95.452600000000004</c:v>
                </c:pt>
                <c:pt idx="76">
                  <c:v>95.832300000000004</c:v>
                </c:pt>
                <c:pt idx="77">
                  <c:v>96.29</c:v>
                </c:pt>
                <c:pt idx="78">
                  <c:v>96.806399999999996</c:v>
                </c:pt>
                <c:pt idx="79">
                  <c:v>98.377200000000002</c:v>
                </c:pt>
                <c:pt idx="80">
                  <c:v>101.16500000000001</c:v>
                </c:pt>
                <c:pt idx="81">
                  <c:v>103.024</c:v>
                </c:pt>
                <c:pt idx="82">
                  <c:v>105.916</c:v>
                </c:pt>
                <c:pt idx="83">
                  <c:v>108.129</c:v>
                </c:pt>
                <c:pt idx="84">
                  <c:v>111.363</c:v>
                </c:pt>
                <c:pt idx="85">
                  <c:v>115.51</c:v>
                </c:pt>
                <c:pt idx="86">
                  <c:v>121.39700000000001</c:v>
                </c:pt>
                <c:pt idx="87">
                  <c:v>124.932</c:v>
                </c:pt>
                <c:pt idx="88">
                  <c:v>127.154</c:v>
                </c:pt>
                <c:pt idx="89">
                  <c:v>127.986</c:v>
                </c:pt>
                <c:pt idx="90">
                  <c:v>127.42</c:v>
                </c:pt>
                <c:pt idx="91">
                  <c:v>126.11</c:v>
                </c:pt>
                <c:pt idx="92">
                  <c:v>121.13</c:v>
                </c:pt>
                <c:pt idx="93">
                  <c:v>106.423</c:v>
                </c:pt>
                <c:pt idx="94">
                  <c:v>89.256</c:v>
                </c:pt>
                <c:pt idx="95">
                  <c:v>75.860200000000006</c:v>
                </c:pt>
                <c:pt idx="96">
                  <c:v>63.6541</c:v>
                </c:pt>
                <c:pt idx="97">
                  <c:v>51.683599999999998</c:v>
                </c:pt>
                <c:pt idx="98">
                  <c:v>39.967300000000002</c:v>
                </c:pt>
                <c:pt idx="99">
                  <c:v>26.114100000000001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A0-4633-9857-FF223396A8C5}"/>
            </c:ext>
          </c:extLst>
        </c:ser>
        <c:ser>
          <c:idx val="1"/>
          <c:order val="1"/>
          <c:tx>
            <c:v>exp.plate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B_total!$A$2:$A$101</c:f>
              <c:numCache>
                <c:formatCode>General</c:formatCode>
                <c:ptCount val="100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1.6</c:v>
                </c:pt>
                <c:pt idx="9">
                  <c:v>1.8</c:v>
                </c:pt>
                <c:pt idx="10">
                  <c:v>2</c:v>
                </c:pt>
                <c:pt idx="11">
                  <c:v>2.2000000000000002</c:v>
                </c:pt>
                <c:pt idx="12">
                  <c:v>2.4</c:v>
                </c:pt>
                <c:pt idx="13">
                  <c:v>2.6</c:v>
                </c:pt>
                <c:pt idx="14">
                  <c:v>2.8</c:v>
                </c:pt>
                <c:pt idx="15">
                  <c:v>3</c:v>
                </c:pt>
                <c:pt idx="16">
                  <c:v>3.2</c:v>
                </c:pt>
                <c:pt idx="17">
                  <c:v>3.4</c:v>
                </c:pt>
                <c:pt idx="18">
                  <c:v>3.6</c:v>
                </c:pt>
                <c:pt idx="19">
                  <c:v>3.8</c:v>
                </c:pt>
                <c:pt idx="20">
                  <c:v>4</c:v>
                </c:pt>
                <c:pt idx="21">
                  <c:v>4.2</c:v>
                </c:pt>
                <c:pt idx="22">
                  <c:v>4.4000000000000004</c:v>
                </c:pt>
                <c:pt idx="23">
                  <c:v>4.5999999999999996</c:v>
                </c:pt>
                <c:pt idx="24">
                  <c:v>4.8</c:v>
                </c:pt>
                <c:pt idx="25">
                  <c:v>5</c:v>
                </c:pt>
                <c:pt idx="26">
                  <c:v>5.2</c:v>
                </c:pt>
                <c:pt idx="27">
                  <c:v>5.4</c:v>
                </c:pt>
                <c:pt idx="28">
                  <c:v>5.6</c:v>
                </c:pt>
                <c:pt idx="29">
                  <c:v>5.8</c:v>
                </c:pt>
                <c:pt idx="30">
                  <c:v>6</c:v>
                </c:pt>
                <c:pt idx="31">
                  <c:v>6.2</c:v>
                </c:pt>
                <c:pt idx="32">
                  <c:v>6.4</c:v>
                </c:pt>
                <c:pt idx="33">
                  <c:v>6.6</c:v>
                </c:pt>
                <c:pt idx="34">
                  <c:v>6.8</c:v>
                </c:pt>
                <c:pt idx="35">
                  <c:v>7</c:v>
                </c:pt>
                <c:pt idx="36">
                  <c:v>7.2</c:v>
                </c:pt>
                <c:pt idx="37">
                  <c:v>7.4</c:v>
                </c:pt>
                <c:pt idx="38">
                  <c:v>7.6</c:v>
                </c:pt>
                <c:pt idx="39">
                  <c:v>7.8</c:v>
                </c:pt>
                <c:pt idx="40">
                  <c:v>8</c:v>
                </c:pt>
                <c:pt idx="41">
                  <c:v>8.1999999999999993</c:v>
                </c:pt>
                <c:pt idx="42">
                  <c:v>8.4</c:v>
                </c:pt>
                <c:pt idx="43">
                  <c:v>8.6</c:v>
                </c:pt>
                <c:pt idx="44">
                  <c:v>8.8000000000000007</c:v>
                </c:pt>
                <c:pt idx="45">
                  <c:v>9</c:v>
                </c:pt>
                <c:pt idx="46">
                  <c:v>9.1999999999999993</c:v>
                </c:pt>
                <c:pt idx="47">
                  <c:v>9.4</c:v>
                </c:pt>
                <c:pt idx="48">
                  <c:v>9.6</c:v>
                </c:pt>
                <c:pt idx="49">
                  <c:v>9.8000000000000007</c:v>
                </c:pt>
                <c:pt idx="50">
                  <c:v>10</c:v>
                </c:pt>
                <c:pt idx="51">
                  <c:v>10.199999999999999</c:v>
                </c:pt>
                <c:pt idx="52">
                  <c:v>10.4</c:v>
                </c:pt>
                <c:pt idx="53">
                  <c:v>10.6</c:v>
                </c:pt>
                <c:pt idx="54">
                  <c:v>10.8</c:v>
                </c:pt>
                <c:pt idx="55">
                  <c:v>11</c:v>
                </c:pt>
                <c:pt idx="56">
                  <c:v>11.2</c:v>
                </c:pt>
                <c:pt idx="57">
                  <c:v>11.4</c:v>
                </c:pt>
                <c:pt idx="58">
                  <c:v>11.6</c:v>
                </c:pt>
                <c:pt idx="59">
                  <c:v>11.8</c:v>
                </c:pt>
                <c:pt idx="60">
                  <c:v>12</c:v>
                </c:pt>
                <c:pt idx="61">
                  <c:v>12.2</c:v>
                </c:pt>
                <c:pt idx="62">
                  <c:v>12.4</c:v>
                </c:pt>
                <c:pt idx="63">
                  <c:v>12.6</c:v>
                </c:pt>
                <c:pt idx="64">
                  <c:v>12.8</c:v>
                </c:pt>
                <c:pt idx="65">
                  <c:v>13</c:v>
                </c:pt>
                <c:pt idx="66">
                  <c:v>13.2</c:v>
                </c:pt>
                <c:pt idx="67">
                  <c:v>13.4</c:v>
                </c:pt>
                <c:pt idx="68">
                  <c:v>13.6</c:v>
                </c:pt>
                <c:pt idx="69">
                  <c:v>13.8</c:v>
                </c:pt>
                <c:pt idx="70">
                  <c:v>14</c:v>
                </c:pt>
                <c:pt idx="71">
                  <c:v>14.2</c:v>
                </c:pt>
                <c:pt idx="72">
                  <c:v>14.4</c:v>
                </c:pt>
                <c:pt idx="73">
                  <c:v>14.6</c:v>
                </c:pt>
                <c:pt idx="74">
                  <c:v>14.8</c:v>
                </c:pt>
                <c:pt idx="75">
                  <c:v>15</c:v>
                </c:pt>
                <c:pt idx="76">
                  <c:v>15.2</c:v>
                </c:pt>
                <c:pt idx="77">
                  <c:v>15.4</c:v>
                </c:pt>
                <c:pt idx="78">
                  <c:v>15.6</c:v>
                </c:pt>
                <c:pt idx="79">
                  <c:v>15.8</c:v>
                </c:pt>
                <c:pt idx="80">
                  <c:v>16</c:v>
                </c:pt>
                <c:pt idx="81">
                  <c:v>16.2</c:v>
                </c:pt>
                <c:pt idx="82">
                  <c:v>16.399999999999999</c:v>
                </c:pt>
                <c:pt idx="83">
                  <c:v>16.600000000000001</c:v>
                </c:pt>
                <c:pt idx="84">
                  <c:v>16.8</c:v>
                </c:pt>
                <c:pt idx="85">
                  <c:v>17</c:v>
                </c:pt>
                <c:pt idx="86">
                  <c:v>17.2</c:v>
                </c:pt>
                <c:pt idx="87">
                  <c:v>17.399999999999999</c:v>
                </c:pt>
                <c:pt idx="88">
                  <c:v>17.600000000000001</c:v>
                </c:pt>
                <c:pt idx="89">
                  <c:v>17.8</c:v>
                </c:pt>
                <c:pt idx="90">
                  <c:v>18</c:v>
                </c:pt>
                <c:pt idx="91">
                  <c:v>18.2</c:v>
                </c:pt>
                <c:pt idx="92">
                  <c:v>18.399999999999999</c:v>
                </c:pt>
                <c:pt idx="93">
                  <c:v>18.600000000000001</c:v>
                </c:pt>
                <c:pt idx="94">
                  <c:v>18.8</c:v>
                </c:pt>
                <c:pt idx="95">
                  <c:v>19</c:v>
                </c:pt>
                <c:pt idx="96">
                  <c:v>19.2</c:v>
                </c:pt>
                <c:pt idx="97">
                  <c:v>19.399999999999999</c:v>
                </c:pt>
                <c:pt idx="98">
                  <c:v>19.600000000000001</c:v>
                </c:pt>
                <c:pt idx="99">
                  <c:v>19.8</c:v>
                </c:pt>
              </c:numCache>
            </c:numRef>
          </c:cat>
          <c:val>
            <c:numRef>
              <c:f>B_total!$C$2:$C$101</c:f>
              <c:numCache>
                <c:formatCode>General</c:formatCode>
                <c:ptCount val="100"/>
                <c:pt idx="0">
                  <c:v>13.8485</c:v>
                </c:pt>
                <c:pt idx="1">
                  <c:v>20.5228</c:v>
                </c:pt>
                <c:pt idx="2">
                  <c:v>26.446400000000001</c:v>
                </c:pt>
                <c:pt idx="3">
                  <c:v>32.290700000000001</c:v>
                </c:pt>
                <c:pt idx="4">
                  <c:v>38.837400000000002</c:v>
                </c:pt>
                <c:pt idx="5">
                  <c:v>45.5169</c:v>
                </c:pt>
                <c:pt idx="6">
                  <c:v>52.8127</c:v>
                </c:pt>
                <c:pt idx="7">
                  <c:v>60.351300000000002</c:v>
                </c:pt>
                <c:pt idx="8">
                  <c:v>63.048999999999999</c:v>
                </c:pt>
                <c:pt idx="9">
                  <c:v>64.207899999999995</c:v>
                </c:pt>
                <c:pt idx="10">
                  <c:v>64.183599999999998</c:v>
                </c:pt>
                <c:pt idx="11">
                  <c:v>63.983800000000002</c:v>
                </c:pt>
                <c:pt idx="12">
                  <c:v>64.201599999999999</c:v>
                </c:pt>
                <c:pt idx="13">
                  <c:v>64.84</c:v>
                </c:pt>
                <c:pt idx="14">
                  <c:v>65.1203</c:v>
                </c:pt>
                <c:pt idx="15">
                  <c:v>65.6297</c:v>
                </c:pt>
                <c:pt idx="16">
                  <c:v>66.505499999999998</c:v>
                </c:pt>
                <c:pt idx="17">
                  <c:v>67.539500000000004</c:v>
                </c:pt>
                <c:pt idx="18">
                  <c:v>68.670500000000004</c:v>
                </c:pt>
                <c:pt idx="19">
                  <c:v>70.560500000000005</c:v>
                </c:pt>
                <c:pt idx="20">
                  <c:v>71.063699999999997</c:v>
                </c:pt>
                <c:pt idx="21">
                  <c:v>71.536199999999994</c:v>
                </c:pt>
                <c:pt idx="22">
                  <c:v>72.711299999999994</c:v>
                </c:pt>
                <c:pt idx="23">
                  <c:v>73.624499999999998</c:v>
                </c:pt>
                <c:pt idx="24">
                  <c:v>74.204300000000003</c:v>
                </c:pt>
                <c:pt idx="25">
                  <c:v>74.993399999999994</c:v>
                </c:pt>
                <c:pt idx="26">
                  <c:v>75.636300000000006</c:v>
                </c:pt>
                <c:pt idx="27">
                  <c:v>76.880799999999994</c:v>
                </c:pt>
                <c:pt idx="28">
                  <c:v>77.353300000000004</c:v>
                </c:pt>
                <c:pt idx="29">
                  <c:v>77.156499999999994</c:v>
                </c:pt>
                <c:pt idx="30">
                  <c:v>78.364999999999995</c:v>
                </c:pt>
                <c:pt idx="31">
                  <c:v>79.137900000000002</c:v>
                </c:pt>
                <c:pt idx="32">
                  <c:v>79.197699999999998</c:v>
                </c:pt>
                <c:pt idx="33">
                  <c:v>80.480999999999995</c:v>
                </c:pt>
                <c:pt idx="34">
                  <c:v>81.013099999999994</c:v>
                </c:pt>
                <c:pt idx="35">
                  <c:v>81.181899999999999</c:v>
                </c:pt>
                <c:pt idx="36">
                  <c:v>81.615200000000002</c:v>
                </c:pt>
                <c:pt idx="37">
                  <c:v>82.0672</c:v>
                </c:pt>
                <c:pt idx="38">
                  <c:v>83.235600000000005</c:v>
                </c:pt>
                <c:pt idx="39">
                  <c:v>83.980400000000003</c:v>
                </c:pt>
                <c:pt idx="40">
                  <c:v>84.622600000000006</c:v>
                </c:pt>
                <c:pt idx="41">
                  <c:v>84.082800000000006</c:v>
                </c:pt>
                <c:pt idx="42">
                  <c:v>85.150899999999993</c:v>
                </c:pt>
                <c:pt idx="43">
                  <c:v>85.566599999999994</c:v>
                </c:pt>
                <c:pt idx="44">
                  <c:v>86.269800000000004</c:v>
                </c:pt>
                <c:pt idx="45">
                  <c:v>86.104699999999994</c:v>
                </c:pt>
                <c:pt idx="46">
                  <c:v>86.705200000000005</c:v>
                </c:pt>
                <c:pt idx="47">
                  <c:v>86.888499999999993</c:v>
                </c:pt>
                <c:pt idx="48">
                  <c:v>87.6601</c:v>
                </c:pt>
                <c:pt idx="49">
                  <c:v>88.778300000000002</c:v>
                </c:pt>
                <c:pt idx="50">
                  <c:v>88.423500000000004</c:v>
                </c:pt>
                <c:pt idx="51">
                  <c:v>88.659000000000006</c:v>
                </c:pt>
                <c:pt idx="52">
                  <c:v>89.060699999999997</c:v>
                </c:pt>
                <c:pt idx="53">
                  <c:v>90.034000000000006</c:v>
                </c:pt>
                <c:pt idx="54">
                  <c:v>90.048199999999994</c:v>
                </c:pt>
                <c:pt idx="55">
                  <c:v>90.650800000000004</c:v>
                </c:pt>
                <c:pt idx="56">
                  <c:v>90.912700000000001</c:v>
                </c:pt>
                <c:pt idx="57">
                  <c:v>91.470699999999994</c:v>
                </c:pt>
                <c:pt idx="58">
                  <c:v>91.757800000000003</c:v>
                </c:pt>
                <c:pt idx="59">
                  <c:v>91.788300000000007</c:v>
                </c:pt>
                <c:pt idx="60">
                  <c:v>92.439400000000006</c:v>
                </c:pt>
                <c:pt idx="61">
                  <c:v>92.599599999999995</c:v>
                </c:pt>
                <c:pt idx="62">
                  <c:v>92.143900000000002</c:v>
                </c:pt>
                <c:pt idx="63">
                  <c:v>92.796199999999999</c:v>
                </c:pt>
                <c:pt idx="64">
                  <c:v>93.467600000000004</c:v>
                </c:pt>
                <c:pt idx="65">
                  <c:v>93.109099999999998</c:v>
                </c:pt>
                <c:pt idx="66">
                  <c:v>94.105900000000005</c:v>
                </c:pt>
                <c:pt idx="67">
                  <c:v>94.187799999999996</c:v>
                </c:pt>
                <c:pt idx="68">
                  <c:v>94.008499999999998</c:v>
                </c:pt>
                <c:pt idx="69">
                  <c:v>94.395499999999998</c:v>
                </c:pt>
                <c:pt idx="70">
                  <c:v>95.353099999999998</c:v>
                </c:pt>
                <c:pt idx="71">
                  <c:v>94.947299999999998</c:v>
                </c:pt>
                <c:pt idx="72">
                  <c:v>95.921899999999994</c:v>
                </c:pt>
                <c:pt idx="73">
                  <c:v>95.251900000000006</c:v>
                </c:pt>
                <c:pt idx="74">
                  <c:v>95.898700000000005</c:v>
                </c:pt>
                <c:pt idx="75">
                  <c:v>95.7971</c:v>
                </c:pt>
                <c:pt idx="76">
                  <c:v>96.066199999999995</c:v>
                </c:pt>
                <c:pt idx="77">
                  <c:v>97.032300000000006</c:v>
                </c:pt>
                <c:pt idx="78">
                  <c:v>96.999200000000002</c:v>
                </c:pt>
                <c:pt idx="79">
                  <c:v>98.534199999999998</c:v>
                </c:pt>
                <c:pt idx="80">
                  <c:v>100.542</c:v>
                </c:pt>
                <c:pt idx="81">
                  <c:v>103.777</c:v>
                </c:pt>
                <c:pt idx="82">
                  <c:v>105.515</c:v>
                </c:pt>
                <c:pt idx="83">
                  <c:v>108.363</c:v>
                </c:pt>
                <c:pt idx="84">
                  <c:v>111.14400000000001</c:v>
                </c:pt>
                <c:pt idx="85">
                  <c:v>114.73099999999999</c:v>
                </c:pt>
                <c:pt idx="86">
                  <c:v>121.203</c:v>
                </c:pt>
                <c:pt idx="87">
                  <c:v>125.92400000000001</c:v>
                </c:pt>
                <c:pt idx="88">
                  <c:v>127.446</c:v>
                </c:pt>
                <c:pt idx="89">
                  <c:v>128.97300000000001</c:v>
                </c:pt>
                <c:pt idx="90">
                  <c:v>128.05799999999999</c:v>
                </c:pt>
                <c:pt idx="91">
                  <c:v>125.86</c:v>
                </c:pt>
                <c:pt idx="92">
                  <c:v>120.017</c:v>
                </c:pt>
                <c:pt idx="93">
                  <c:v>106.59399999999999</c:v>
                </c:pt>
                <c:pt idx="94">
                  <c:v>90.030799999999999</c:v>
                </c:pt>
                <c:pt idx="95">
                  <c:v>75.977199999999996</c:v>
                </c:pt>
                <c:pt idx="96">
                  <c:v>64.058000000000007</c:v>
                </c:pt>
                <c:pt idx="97">
                  <c:v>52.226300000000002</c:v>
                </c:pt>
                <c:pt idx="98">
                  <c:v>40.1419</c:v>
                </c:pt>
                <c:pt idx="99">
                  <c:v>26.731000000000002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A0-4633-9857-FF223396A8C5}"/>
            </c:ext>
          </c:extLst>
        </c:ser>
        <c:ser>
          <c:idx val="2"/>
          <c:order val="2"/>
          <c:tx>
            <c:v>lin.cone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B_total!$A$2:$A$101</c:f>
              <c:numCache>
                <c:formatCode>General</c:formatCode>
                <c:ptCount val="100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1.6</c:v>
                </c:pt>
                <c:pt idx="9">
                  <c:v>1.8</c:v>
                </c:pt>
                <c:pt idx="10">
                  <c:v>2</c:v>
                </c:pt>
                <c:pt idx="11">
                  <c:v>2.2000000000000002</c:v>
                </c:pt>
                <c:pt idx="12">
                  <c:v>2.4</c:v>
                </c:pt>
                <c:pt idx="13">
                  <c:v>2.6</c:v>
                </c:pt>
                <c:pt idx="14">
                  <c:v>2.8</c:v>
                </c:pt>
                <c:pt idx="15">
                  <c:v>3</c:v>
                </c:pt>
                <c:pt idx="16">
                  <c:v>3.2</c:v>
                </c:pt>
                <c:pt idx="17">
                  <c:v>3.4</c:v>
                </c:pt>
                <c:pt idx="18">
                  <c:v>3.6</c:v>
                </c:pt>
                <c:pt idx="19">
                  <c:v>3.8</c:v>
                </c:pt>
                <c:pt idx="20">
                  <c:v>4</c:v>
                </c:pt>
                <c:pt idx="21">
                  <c:v>4.2</c:v>
                </c:pt>
                <c:pt idx="22">
                  <c:v>4.4000000000000004</c:v>
                </c:pt>
                <c:pt idx="23">
                  <c:v>4.5999999999999996</c:v>
                </c:pt>
                <c:pt idx="24">
                  <c:v>4.8</c:v>
                </c:pt>
                <c:pt idx="25">
                  <c:v>5</c:v>
                </c:pt>
                <c:pt idx="26">
                  <c:v>5.2</c:v>
                </c:pt>
                <c:pt idx="27">
                  <c:v>5.4</c:v>
                </c:pt>
                <c:pt idx="28">
                  <c:v>5.6</c:v>
                </c:pt>
                <c:pt idx="29">
                  <c:v>5.8</c:v>
                </c:pt>
                <c:pt idx="30">
                  <c:v>6</c:v>
                </c:pt>
                <c:pt idx="31">
                  <c:v>6.2</c:v>
                </c:pt>
                <c:pt idx="32">
                  <c:v>6.4</c:v>
                </c:pt>
                <c:pt idx="33">
                  <c:v>6.6</c:v>
                </c:pt>
                <c:pt idx="34">
                  <c:v>6.8</c:v>
                </c:pt>
                <c:pt idx="35">
                  <c:v>7</c:v>
                </c:pt>
                <c:pt idx="36">
                  <c:v>7.2</c:v>
                </c:pt>
                <c:pt idx="37">
                  <c:v>7.4</c:v>
                </c:pt>
                <c:pt idx="38">
                  <c:v>7.6</c:v>
                </c:pt>
                <c:pt idx="39">
                  <c:v>7.8</c:v>
                </c:pt>
                <c:pt idx="40">
                  <c:v>8</c:v>
                </c:pt>
                <c:pt idx="41">
                  <c:v>8.1999999999999993</c:v>
                </c:pt>
                <c:pt idx="42">
                  <c:v>8.4</c:v>
                </c:pt>
                <c:pt idx="43">
                  <c:v>8.6</c:v>
                </c:pt>
                <c:pt idx="44">
                  <c:v>8.8000000000000007</c:v>
                </c:pt>
                <c:pt idx="45">
                  <c:v>9</c:v>
                </c:pt>
                <c:pt idx="46">
                  <c:v>9.1999999999999993</c:v>
                </c:pt>
                <c:pt idx="47">
                  <c:v>9.4</c:v>
                </c:pt>
                <c:pt idx="48">
                  <c:v>9.6</c:v>
                </c:pt>
                <c:pt idx="49">
                  <c:v>9.8000000000000007</c:v>
                </c:pt>
                <c:pt idx="50">
                  <c:v>10</c:v>
                </c:pt>
                <c:pt idx="51">
                  <c:v>10.199999999999999</c:v>
                </c:pt>
                <c:pt idx="52">
                  <c:v>10.4</c:v>
                </c:pt>
                <c:pt idx="53">
                  <c:v>10.6</c:v>
                </c:pt>
                <c:pt idx="54">
                  <c:v>10.8</c:v>
                </c:pt>
                <c:pt idx="55">
                  <c:v>11</c:v>
                </c:pt>
                <c:pt idx="56">
                  <c:v>11.2</c:v>
                </c:pt>
                <c:pt idx="57">
                  <c:v>11.4</c:v>
                </c:pt>
                <c:pt idx="58">
                  <c:v>11.6</c:v>
                </c:pt>
                <c:pt idx="59">
                  <c:v>11.8</c:v>
                </c:pt>
                <c:pt idx="60">
                  <c:v>12</c:v>
                </c:pt>
                <c:pt idx="61">
                  <c:v>12.2</c:v>
                </c:pt>
                <c:pt idx="62">
                  <c:v>12.4</c:v>
                </c:pt>
                <c:pt idx="63">
                  <c:v>12.6</c:v>
                </c:pt>
                <c:pt idx="64">
                  <c:v>12.8</c:v>
                </c:pt>
                <c:pt idx="65">
                  <c:v>13</c:v>
                </c:pt>
                <c:pt idx="66">
                  <c:v>13.2</c:v>
                </c:pt>
                <c:pt idx="67">
                  <c:v>13.4</c:v>
                </c:pt>
                <c:pt idx="68">
                  <c:v>13.6</c:v>
                </c:pt>
                <c:pt idx="69">
                  <c:v>13.8</c:v>
                </c:pt>
                <c:pt idx="70">
                  <c:v>14</c:v>
                </c:pt>
                <c:pt idx="71">
                  <c:v>14.2</c:v>
                </c:pt>
                <c:pt idx="72">
                  <c:v>14.4</c:v>
                </c:pt>
                <c:pt idx="73">
                  <c:v>14.6</c:v>
                </c:pt>
                <c:pt idx="74">
                  <c:v>14.8</c:v>
                </c:pt>
                <c:pt idx="75">
                  <c:v>15</c:v>
                </c:pt>
                <c:pt idx="76">
                  <c:v>15.2</c:v>
                </c:pt>
                <c:pt idx="77">
                  <c:v>15.4</c:v>
                </c:pt>
                <c:pt idx="78">
                  <c:v>15.6</c:v>
                </c:pt>
                <c:pt idx="79">
                  <c:v>15.8</c:v>
                </c:pt>
                <c:pt idx="80">
                  <c:v>16</c:v>
                </c:pt>
                <c:pt idx="81">
                  <c:v>16.2</c:v>
                </c:pt>
                <c:pt idx="82">
                  <c:v>16.399999999999999</c:v>
                </c:pt>
                <c:pt idx="83">
                  <c:v>16.600000000000001</c:v>
                </c:pt>
                <c:pt idx="84">
                  <c:v>16.8</c:v>
                </c:pt>
                <c:pt idx="85">
                  <c:v>17</c:v>
                </c:pt>
                <c:pt idx="86">
                  <c:v>17.2</c:v>
                </c:pt>
                <c:pt idx="87">
                  <c:v>17.399999999999999</c:v>
                </c:pt>
                <c:pt idx="88">
                  <c:v>17.600000000000001</c:v>
                </c:pt>
                <c:pt idx="89">
                  <c:v>17.8</c:v>
                </c:pt>
                <c:pt idx="90">
                  <c:v>18</c:v>
                </c:pt>
                <c:pt idx="91">
                  <c:v>18.2</c:v>
                </c:pt>
                <c:pt idx="92">
                  <c:v>18.399999999999999</c:v>
                </c:pt>
                <c:pt idx="93">
                  <c:v>18.600000000000001</c:v>
                </c:pt>
                <c:pt idx="94">
                  <c:v>18.8</c:v>
                </c:pt>
                <c:pt idx="95">
                  <c:v>19</c:v>
                </c:pt>
                <c:pt idx="96">
                  <c:v>19.2</c:v>
                </c:pt>
                <c:pt idx="97">
                  <c:v>19.399999999999999</c:v>
                </c:pt>
                <c:pt idx="98">
                  <c:v>19.600000000000001</c:v>
                </c:pt>
                <c:pt idx="99">
                  <c:v>19.8</c:v>
                </c:pt>
              </c:numCache>
            </c:numRef>
          </c:cat>
          <c:val>
            <c:numRef>
              <c:f>B_total!$D$2:$D$101</c:f>
              <c:numCache>
                <c:formatCode>General</c:formatCode>
                <c:ptCount val="100"/>
                <c:pt idx="0">
                  <c:v>14.0326</c:v>
                </c:pt>
                <c:pt idx="1">
                  <c:v>21.485600000000002</c:v>
                </c:pt>
                <c:pt idx="2">
                  <c:v>28.046800000000001</c:v>
                </c:pt>
                <c:pt idx="3">
                  <c:v>33.476500000000001</c:v>
                </c:pt>
                <c:pt idx="4">
                  <c:v>40.119599999999998</c:v>
                </c:pt>
                <c:pt idx="5">
                  <c:v>47.032499999999999</c:v>
                </c:pt>
                <c:pt idx="6">
                  <c:v>55.859400000000001</c:v>
                </c:pt>
                <c:pt idx="7">
                  <c:v>62.452300000000001</c:v>
                </c:pt>
                <c:pt idx="8">
                  <c:v>65.340400000000002</c:v>
                </c:pt>
                <c:pt idx="9">
                  <c:v>66.167599999999993</c:v>
                </c:pt>
                <c:pt idx="10">
                  <c:v>66.540599999999998</c:v>
                </c:pt>
                <c:pt idx="11">
                  <c:v>66.5017</c:v>
                </c:pt>
                <c:pt idx="12">
                  <c:v>66.605999999999995</c:v>
                </c:pt>
                <c:pt idx="13">
                  <c:v>67.180800000000005</c:v>
                </c:pt>
                <c:pt idx="14">
                  <c:v>67.946299999999994</c:v>
                </c:pt>
                <c:pt idx="15">
                  <c:v>69.508300000000006</c:v>
                </c:pt>
                <c:pt idx="16">
                  <c:v>70.189599999999999</c:v>
                </c:pt>
                <c:pt idx="17">
                  <c:v>71.303799999999995</c:v>
                </c:pt>
                <c:pt idx="18">
                  <c:v>72.962100000000007</c:v>
                </c:pt>
                <c:pt idx="19">
                  <c:v>74.0261</c:v>
                </c:pt>
                <c:pt idx="20">
                  <c:v>75.225899999999996</c:v>
                </c:pt>
                <c:pt idx="21">
                  <c:v>76.264600000000002</c:v>
                </c:pt>
                <c:pt idx="22">
                  <c:v>76.883099999999999</c:v>
                </c:pt>
                <c:pt idx="23">
                  <c:v>78.027500000000003</c:v>
                </c:pt>
                <c:pt idx="24">
                  <c:v>79.002600000000001</c:v>
                </c:pt>
                <c:pt idx="25">
                  <c:v>81.310699999999997</c:v>
                </c:pt>
                <c:pt idx="26">
                  <c:v>81.6417</c:v>
                </c:pt>
                <c:pt idx="27">
                  <c:v>81.890799999999999</c:v>
                </c:pt>
                <c:pt idx="28">
                  <c:v>82.417199999999994</c:v>
                </c:pt>
                <c:pt idx="29">
                  <c:v>83.061000000000007</c:v>
                </c:pt>
                <c:pt idx="30">
                  <c:v>83.572199999999995</c:v>
                </c:pt>
                <c:pt idx="31">
                  <c:v>84.318299999999994</c:v>
                </c:pt>
                <c:pt idx="32">
                  <c:v>84.417699999999996</c:v>
                </c:pt>
                <c:pt idx="33">
                  <c:v>85.669499999999999</c:v>
                </c:pt>
                <c:pt idx="34">
                  <c:v>85.792100000000005</c:v>
                </c:pt>
                <c:pt idx="35">
                  <c:v>85.119900000000001</c:v>
                </c:pt>
                <c:pt idx="36">
                  <c:v>86.220600000000005</c:v>
                </c:pt>
                <c:pt idx="37">
                  <c:v>85.871799999999993</c:v>
                </c:pt>
                <c:pt idx="38">
                  <c:v>86.735200000000006</c:v>
                </c:pt>
                <c:pt idx="39">
                  <c:v>87.7727</c:v>
                </c:pt>
                <c:pt idx="40">
                  <c:v>87.081299999999999</c:v>
                </c:pt>
                <c:pt idx="41">
                  <c:v>87.714399999999998</c:v>
                </c:pt>
                <c:pt idx="42">
                  <c:v>87.247500000000002</c:v>
                </c:pt>
                <c:pt idx="43">
                  <c:v>87.118399999999994</c:v>
                </c:pt>
                <c:pt idx="44">
                  <c:v>88.113200000000006</c:v>
                </c:pt>
                <c:pt idx="45">
                  <c:v>88.752899999999997</c:v>
                </c:pt>
                <c:pt idx="46">
                  <c:v>88.879199999999997</c:v>
                </c:pt>
                <c:pt idx="47">
                  <c:v>88.778800000000004</c:v>
                </c:pt>
                <c:pt idx="48">
                  <c:v>88.950400000000002</c:v>
                </c:pt>
                <c:pt idx="49">
                  <c:v>90.052300000000002</c:v>
                </c:pt>
                <c:pt idx="50">
                  <c:v>89.472800000000007</c:v>
                </c:pt>
                <c:pt idx="51">
                  <c:v>89.877899999999997</c:v>
                </c:pt>
                <c:pt idx="52">
                  <c:v>90.002600000000001</c:v>
                </c:pt>
                <c:pt idx="53">
                  <c:v>90.081199999999995</c:v>
                </c:pt>
                <c:pt idx="54">
                  <c:v>89.948499999999996</c:v>
                </c:pt>
                <c:pt idx="55">
                  <c:v>90.752600000000001</c:v>
                </c:pt>
                <c:pt idx="56">
                  <c:v>90.219899999999996</c:v>
                </c:pt>
                <c:pt idx="57">
                  <c:v>90.286500000000004</c:v>
                </c:pt>
                <c:pt idx="58">
                  <c:v>90.892399999999995</c:v>
                </c:pt>
                <c:pt idx="59">
                  <c:v>90.787599999999998</c:v>
                </c:pt>
                <c:pt idx="60">
                  <c:v>91.534300000000002</c:v>
                </c:pt>
                <c:pt idx="61">
                  <c:v>91.4846</c:v>
                </c:pt>
                <c:pt idx="62">
                  <c:v>91.381600000000006</c:v>
                </c:pt>
                <c:pt idx="63">
                  <c:v>91.311300000000003</c:v>
                </c:pt>
                <c:pt idx="64">
                  <c:v>91.784599999999998</c:v>
                </c:pt>
                <c:pt idx="65">
                  <c:v>91.641199999999998</c:v>
                </c:pt>
                <c:pt idx="66">
                  <c:v>91.784000000000006</c:v>
                </c:pt>
                <c:pt idx="67">
                  <c:v>92.182100000000005</c:v>
                </c:pt>
                <c:pt idx="68">
                  <c:v>91.771699999999996</c:v>
                </c:pt>
                <c:pt idx="69">
                  <c:v>92.292100000000005</c:v>
                </c:pt>
                <c:pt idx="70">
                  <c:v>91.541899999999998</c:v>
                </c:pt>
                <c:pt idx="71">
                  <c:v>92.412999999999997</c:v>
                </c:pt>
                <c:pt idx="72">
                  <c:v>92.524900000000002</c:v>
                </c:pt>
                <c:pt idx="73">
                  <c:v>92.761200000000002</c:v>
                </c:pt>
                <c:pt idx="74">
                  <c:v>92.391599999999997</c:v>
                </c:pt>
                <c:pt idx="75">
                  <c:v>92.588499999999996</c:v>
                </c:pt>
                <c:pt idx="76">
                  <c:v>92.602800000000002</c:v>
                </c:pt>
                <c:pt idx="77">
                  <c:v>92.581699999999998</c:v>
                </c:pt>
                <c:pt idx="78">
                  <c:v>93.468100000000007</c:v>
                </c:pt>
                <c:pt idx="79">
                  <c:v>94.201300000000003</c:v>
                </c:pt>
                <c:pt idx="80">
                  <c:v>97.028300000000002</c:v>
                </c:pt>
                <c:pt idx="81">
                  <c:v>99.678600000000003</c:v>
                </c:pt>
                <c:pt idx="82">
                  <c:v>101.96</c:v>
                </c:pt>
                <c:pt idx="83">
                  <c:v>104.229</c:v>
                </c:pt>
                <c:pt idx="84">
                  <c:v>108.37</c:v>
                </c:pt>
                <c:pt idx="85">
                  <c:v>112.675</c:v>
                </c:pt>
                <c:pt idx="86">
                  <c:v>119.095</c:v>
                </c:pt>
                <c:pt idx="87">
                  <c:v>123.173</c:v>
                </c:pt>
                <c:pt idx="88">
                  <c:v>125.227</c:v>
                </c:pt>
                <c:pt idx="89">
                  <c:v>125.541</c:v>
                </c:pt>
                <c:pt idx="90">
                  <c:v>125.551</c:v>
                </c:pt>
                <c:pt idx="91">
                  <c:v>123.76900000000001</c:v>
                </c:pt>
                <c:pt idx="92">
                  <c:v>117.86199999999999</c:v>
                </c:pt>
                <c:pt idx="93">
                  <c:v>104.928</c:v>
                </c:pt>
                <c:pt idx="94">
                  <c:v>88.286299999999997</c:v>
                </c:pt>
                <c:pt idx="95">
                  <c:v>74.328500000000005</c:v>
                </c:pt>
                <c:pt idx="96">
                  <c:v>63.022399999999998</c:v>
                </c:pt>
                <c:pt idx="97">
                  <c:v>51.3371</c:v>
                </c:pt>
                <c:pt idx="98">
                  <c:v>39.427</c:v>
                </c:pt>
                <c:pt idx="99">
                  <c:v>25.940300000000001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9A0-4633-9857-FF223396A8C5}"/>
            </c:ext>
          </c:extLst>
        </c:ser>
        <c:ser>
          <c:idx val="3"/>
          <c:order val="3"/>
          <c:tx>
            <c:v>exp.cone</c:v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B_total!$A$2:$A$101</c:f>
              <c:numCache>
                <c:formatCode>General</c:formatCode>
                <c:ptCount val="100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1.6</c:v>
                </c:pt>
                <c:pt idx="9">
                  <c:v>1.8</c:v>
                </c:pt>
                <c:pt idx="10">
                  <c:v>2</c:v>
                </c:pt>
                <c:pt idx="11">
                  <c:v>2.2000000000000002</c:v>
                </c:pt>
                <c:pt idx="12">
                  <c:v>2.4</c:v>
                </c:pt>
                <c:pt idx="13">
                  <c:v>2.6</c:v>
                </c:pt>
                <c:pt idx="14">
                  <c:v>2.8</c:v>
                </c:pt>
                <c:pt idx="15">
                  <c:v>3</c:v>
                </c:pt>
                <c:pt idx="16">
                  <c:v>3.2</c:v>
                </c:pt>
                <c:pt idx="17">
                  <c:v>3.4</c:v>
                </c:pt>
                <c:pt idx="18">
                  <c:v>3.6</c:v>
                </c:pt>
                <c:pt idx="19">
                  <c:v>3.8</c:v>
                </c:pt>
                <c:pt idx="20">
                  <c:v>4</c:v>
                </c:pt>
                <c:pt idx="21">
                  <c:v>4.2</c:v>
                </c:pt>
                <c:pt idx="22">
                  <c:v>4.4000000000000004</c:v>
                </c:pt>
                <c:pt idx="23">
                  <c:v>4.5999999999999996</c:v>
                </c:pt>
                <c:pt idx="24">
                  <c:v>4.8</c:v>
                </c:pt>
                <c:pt idx="25">
                  <c:v>5</c:v>
                </c:pt>
                <c:pt idx="26">
                  <c:v>5.2</c:v>
                </c:pt>
                <c:pt idx="27">
                  <c:v>5.4</c:v>
                </c:pt>
                <c:pt idx="28">
                  <c:v>5.6</c:v>
                </c:pt>
                <c:pt idx="29">
                  <c:v>5.8</c:v>
                </c:pt>
                <c:pt idx="30">
                  <c:v>6</c:v>
                </c:pt>
                <c:pt idx="31">
                  <c:v>6.2</c:v>
                </c:pt>
                <c:pt idx="32">
                  <c:v>6.4</c:v>
                </c:pt>
                <c:pt idx="33">
                  <c:v>6.6</c:v>
                </c:pt>
                <c:pt idx="34">
                  <c:v>6.8</c:v>
                </c:pt>
                <c:pt idx="35">
                  <c:v>7</c:v>
                </c:pt>
                <c:pt idx="36">
                  <c:v>7.2</c:v>
                </c:pt>
                <c:pt idx="37">
                  <c:v>7.4</c:v>
                </c:pt>
                <c:pt idx="38">
                  <c:v>7.6</c:v>
                </c:pt>
                <c:pt idx="39">
                  <c:v>7.8</c:v>
                </c:pt>
                <c:pt idx="40">
                  <c:v>8</c:v>
                </c:pt>
                <c:pt idx="41">
                  <c:v>8.1999999999999993</c:v>
                </c:pt>
                <c:pt idx="42">
                  <c:v>8.4</c:v>
                </c:pt>
                <c:pt idx="43">
                  <c:v>8.6</c:v>
                </c:pt>
                <c:pt idx="44">
                  <c:v>8.8000000000000007</c:v>
                </c:pt>
                <c:pt idx="45">
                  <c:v>9</c:v>
                </c:pt>
                <c:pt idx="46">
                  <c:v>9.1999999999999993</c:v>
                </c:pt>
                <c:pt idx="47">
                  <c:v>9.4</c:v>
                </c:pt>
                <c:pt idx="48">
                  <c:v>9.6</c:v>
                </c:pt>
                <c:pt idx="49">
                  <c:v>9.8000000000000007</c:v>
                </c:pt>
                <c:pt idx="50">
                  <c:v>10</c:v>
                </c:pt>
                <c:pt idx="51">
                  <c:v>10.199999999999999</c:v>
                </c:pt>
                <c:pt idx="52">
                  <c:v>10.4</c:v>
                </c:pt>
                <c:pt idx="53">
                  <c:v>10.6</c:v>
                </c:pt>
                <c:pt idx="54">
                  <c:v>10.8</c:v>
                </c:pt>
                <c:pt idx="55">
                  <c:v>11</c:v>
                </c:pt>
                <c:pt idx="56">
                  <c:v>11.2</c:v>
                </c:pt>
                <c:pt idx="57">
                  <c:v>11.4</c:v>
                </c:pt>
                <c:pt idx="58">
                  <c:v>11.6</c:v>
                </c:pt>
                <c:pt idx="59">
                  <c:v>11.8</c:v>
                </c:pt>
                <c:pt idx="60">
                  <c:v>12</c:v>
                </c:pt>
                <c:pt idx="61">
                  <c:v>12.2</c:v>
                </c:pt>
                <c:pt idx="62">
                  <c:v>12.4</c:v>
                </c:pt>
                <c:pt idx="63">
                  <c:v>12.6</c:v>
                </c:pt>
                <c:pt idx="64">
                  <c:v>12.8</c:v>
                </c:pt>
                <c:pt idx="65">
                  <c:v>13</c:v>
                </c:pt>
                <c:pt idx="66">
                  <c:v>13.2</c:v>
                </c:pt>
                <c:pt idx="67">
                  <c:v>13.4</c:v>
                </c:pt>
                <c:pt idx="68">
                  <c:v>13.6</c:v>
                </c:pt>
                <c:pt idx="69">
                  <c:v>13.8</c:v>
                </c:pt>
                <c:pt idx="70">
                  <c:v>14</c:v>
                </c:pt>
                <c:pt idx="71">
                  <c:v>14.2</c:v>
                </c:pt>
                <c:pt idx="72">
                  <c:v>14.4</c:v>
                </c:pt>
                <c:pt idx="73">
                  <c:v>14.6</c:v>
                </c:pt>
                <c:pt idx="74">
                  <c:v>14.8</c:v>
                </c:pt>
                <c:pt idx="75">
                  <c:v>15</c:v>
                </c:pt>
                <c:pt idx="76">
                  <c:v>15.2</c:v>
                </c:pt>
                <c:pt idx="77">
                  <c:v>15.4</c:v>
                </c:pt>
                <c:pt idx="78">
                  <c:v>15.6</c:v>
                </c:pt>
                <c:pt idx="79">
                  <c:v>15.8</c:v>
                </c:pt>
                <c:pt idx="80">
                  <c:v>16</c:v>
                </c:pt>
                <c:pt idx="81">
                  <c:v>16.2</c:v>
                </c:pt>
                <c:pt idx="82">
                  <c:v>16.399999999999999</c:v>
                </c:pt>
                <c:pt idx="83">
                  <c:v>16.600000000000001</c:v>
                </c:pt>
                <c:pt idx="84">
                  <c:v>16.8</c:v>
                </c:pt>
                <c:pt idx="85">
                  <c:v>17</c:v>
                </c:pt>
                <c:pt idx="86">
                  <c:v>17.2</c:v>
                </c:pt>
                <c:pt idx="87">
                  <c:v>17.399999999999999</c:v>
                </c:pt>
                <c:pt idx="88">
                  <c:v>17.600000000000001</c:v>
                </c:pt>
                <c:pt idx="89">
                  <c:v>17.8</c:v>
                </c:pt>
                <c:pt idx="90">
                  <c:v>18</c:v>
                </c:pt>
                <c:pt idx="91">
                  <c:v>18.2</c:v>
                </c:pt>
                <c:pt idx="92">
                  <c:v>18.399999999999999</c:v>
                </c:pt>
                <c:pt idx="93">
                  <c:v>18.600000000000001</c:v>
                </c:pt>
                <c:pt idx="94">
                  <c:v>18.8</c:v>
                </c:pt>
                <c:pt idx="95">
                  <c:v>19</c:v>
                </c:pt>
                <c:pt idx="96">
                  <c:v>19.2</c:v>
                </c:pt>
                <c:pt idx="97">
                  <c:v>19.399999999999999</c:v>
                </c:pt>
                <c:pt idx="98">
                  <c:v>19.600000000000001</c:v>
                </c:pt>
                <c:pt idx="99">
                  <c:v>19.8</c:v>
                </c:pt>
              </c:numCache>
            </c:numRef>
          </c:cat>
          <c:val>
            <c:numRef>
              <c:f>B_total!$E$2:$E$101</c:f>
              <c:numCache>
                <c:formatCode>General</c:formatCode>
                <c:ptCount val="100"/>
                <c:pt idx="0">
                  <c:v>13.792899999999999</c:v>
                </c:pt>
                <c:pt idx="1">
                  <c:v>20.988499999999998</c:v>
                </c:pt>
                <c:pt idx="2">
                  <c:v>27.383500000000002</c:v>
                </c:pt>
                <c:pt idx="3">
                  <c:v>33.060899999999997</c:v>
                </c:pt>
                <c:pt idx="4">
                  <c:v>39.193399999999997</c:v>
                </c:pt>
                <c:pt idx="5">
                  <c:v>46.2789</c:v>
                </c:pt>
                <c:pt idx="6">
                  <c:v>53.3461</c:v>
                </c:pt>
                <c:pt idx="7">
                  <c:v>60.524500000000003</c:v>
                </c:pt>
                <c:pt idx="8">
                  <c:v>63.124099999999999</c:v>
                </c:pt>
                <c:pt idx="9">
                  <c:v>64.192999999999998</c:v>
                </c:pt>
                <c:pt idx="10">
                  <c:v>64.561800000000005</c:v>
                </c:pt>
                <c:pt idx="11">
                  <c:v>64.587999999999994</c:v>
                </c:pt>
                <c:pt idx="12">
                  <c:v>64.156300000000002</c:v>
                </c:pt>
                <c:pt idx="13">
                  <c:v>64.849800000000002</c:v>
                </c:pt>
                <c:pt idx="14">
                  <c:v>65.439300000000003</c:v>
                </c:pt>
                <c:pt idx="15">
                  <c:v>66.864500000000007</c:v>
                </c:pt>
                <c:pt idx="16">
                  <c:v>67.264200000000002</c:v>
                </c:pt>
                <c:pt idx="17">
                  <c:v>68.805300000000003</c:v>
                </c:pt>
                <c:pt idx="18">
                  <c:v>70.572699999999998</c:v>
                </c:pt>
                <c:pt idx="19">
                  <c:v>71.744200000000006</c:v>
                </c:pt>
                <c:pt idx="20">
                  <c:v>73.085899999999995</c:v>
                </c:pt>
                <c:pt idx="21">
                  <c:v>74.369699999999995</c:v>
                </c:pt>
                <c:pt idx="22">
                  <c:v>75.535399999999996</c:v>
                </c:pt>
                <c:pt idx="23">
                  <c:v>76.3095</c:v>
                </c:pt>
                <c:pt idx="24">
                  <c:v>78.042000000000002</c:v>
                </c:pt>
                <c:pt idx="25">
                  <c:v>77.825500000000005</c:v>
                </c:pt>
                <c:pt idx="26">
                  <c:v>78.683099999999996</c:v>
                </c:pt>
                <c:pt idx="27">
                  <c:v>79.864500000000007</c:v>
                </c:pt>
                <c:pt idx="28">
                  <c:v>80.715500000000006</c:v>
                </c:pt>
                <c:pt idx="29">
                  <c:v>81.503500000000003</c:v>
                </c:pt>
                <c:pt idx="30">
                  <c:v>81.773499999999999</c:v>
                </c:pt>
                <c:pt idx="31">
                  <c:v>82.970299999999995</c:v>
                </c:pt>
                <c:pt idx="32">
                  <c:v>83.671899999999994</c:v>
                </c:pt>
                <c:pt idx="33">
                  <c:v>84.019499999999994</c:v>
                </c:pt>
                <c:pt idx="34">
                  <c:v>84.387200000000007</c:v>
                </c:pt>
                <c:pt idx="35">
                  <c:v>85.262799999999999</c:v>
                </c:pt>
                <c:pt idx="36">
                  <c:v>86.634</c:v>
                </c:pt>
                <c:pt idx="37">
                  <c:v>86.750500000000002</c:v>
                </c:pt>
                <c:pt idx="38">
                  <c:v>87.235799999999998</c:v>
                </c:pt>
                <c:pt idx="39">
                  <c:v>87.674700000000001</c:v>
                </c:pt>
                <c:pt idx="40">
                  <c:v>88.203000000000003</c:v>
                </c:pt>
                <c:pt idx="41">
                  <c:v>88.768600000000006</c:v>
                </c:pt>
                <c:pt idx="42">
                  <c:v>89.533500000000004</c:v>
                </c:pt>
                <c:pt idx="43">
                  <c:v>90.028499999999994</c:v>
                </c:pt>
                <c:pt idx="44">
                  <c:v>89.237300000000005</c:v>
                </c:pt>
                <c:pt idx="45">
                  <c:v>90.3917</c:v>
                </c:pt>
                <c:pt idx="46">
                  <c:v>89.737200000000001</c:v>
                </c:pt>
                <c:pt idx="47">
                  <c:v>90.369100000000003</c:v>
                </c:pt>
                <c:pt idx="48">
                  <c:v>90.828599999999994</c:v>
                </c:pt>
                <c:pt idx="49">
                  <c:v>90.865799999999993</c:v>
                </c:pt>
                <c:pt idx="50">
                  <c:v>91.742999999999995</c:v>
                </c:pt>
                <c:pt idx="51">
                  <c:v>91.547300000000007</c:v>
                </c:pt>
                <c:pt idx="52">
                  <c:v>92.171000000000006</c:v>
                </c:pt>
                <c:pt idx="53">
                  <c:v>92.122100000000003</c:v>
                </c:pt>
                <c:pt idx="54">
                  <c:v>92.4392</c:v>
                </c:pt>
                <c:pt idx="55">
                  <c:v>92.477400000000003</c:v>
                </c:pt>
                <c:pt idx="56">
                  <c:v>92.493499999999997</c:v>
                </c:pt>
                <c:pt idx="57">
                  <c:v>92.855199999999996</c:v>
                </c:pt>
                <c:pt idx="58">
                  <c:v>92.906700000000001</c:v>
                </c:pt>
                <c:pt idx="59">
                  <c:v>92.699799999999996</c:v>
                </c:pt>
                <c:pt idx="60">
                  <c:v>92.400599999999997</c:v>
                </c:pt>
                <c:pt idx="61">
                  <c:v>92.857399999999998</c:v>
                </c:pt>
                <c:pt idx="62">
                  <c:v>93.596999999999994</c:v>
                </c:pt>
                <c:pt idx="63">
                  <c:v>93.214799999999997</c:v>
                </c:pt>
                <c:pt idx="64">
                  <c:v>93.453599999999994</c:v>
                </c:pt>
                <c:pt idx="65">
                  <c:v>93.531099999999995</c:v>
                </c:pt>
                <c:pt idx="66">
                  <c:v>93.678100000000001</c:v>
                </c:pt>
                <c:pt idx="67">
                  <c:v>94.120800000000003</c:v>
                </c:pt>
                <c:pt idx="68">
                  <c:v>93.547399999999996</c:v>
                </c:pt>
                <c:pt idx="69">
                  <c:v>94.091899999999995</c:v>
                </c:pt>
                <c:pt idx="70">
                  <c:v>94.170900000000003</c:v>
                </c:pt>
                <c:pt idx="71">
                  <c:v>94.350399999999993</c:v>
                </c:pt>
                <c:pt idx="72">
                  <c:v>93.794499999999999</c:v>
                </c:pt>
                <c:pt idx="73">
                  <c:v>93.975300000000004</c:v>
                </c:pt>
                <c:pt idx="74">
                  <c:v>94.053600000000003</c:v>
                </c:pt>
                <c:pt idx="75">
                  <c:v>94.496099999999998</c:v>
                </c:pt>
                <c:pt idx="76">
                  <c:v>94.591200000000001</c:v>
                </c:pt>
                <c:pt idx="77">
                  <c:v>94.369600000000005</c:v>
                </c:pt>
                <c:pt idx="78">
                  <c:v>95.272099999999995</c:v>
                </c:pt>
                <c:pt idx="79">
                  <c:v>96.0291</c:v>
                </c:pt>
                <c:pt idx="80">
                  <c:v>98.667900000000003</c:v>
                </c:pt>
                <c:pt idx="81">
                  <c:v>101.35599999999999</c:v>
                </c:pt>
                <c:pt idx="82">
                  <c:v>103.99299999999999</c:v>
                </c:pt>
                <c:pt idx="83">
                  <c:v>106.503</c:v>
                </c:pt>
                <c:pt idx="84">
                  <c:v>110.172</c:v>
                </c:pt>
                <c:pt idx="85">
                  <c:v>114.11</c:v>
                </c:pt>
                <c:pt idx="86">
                  <c:v>120.462</c:v>
                </c:pt>
                <c:pt idx="87">
                  <c:v>124.44799999999999</c:v>
                </c:pt>
                <c:pt idx="88">
                  <c:v>126.67700000000001</c:v>
                </c:pt>
                <c:pt idx="89">
                  <c:v>127.267</c:v>
                </c:pt>
                <c:pt idx="90">
                  <c:v>127.018</c:v>
                </c:pt>
                <c:pt idx="91">
                  <c:v>125.901</c:v>
                </c:pt>
                <c:pt idx="92">
                  <c:v>119.489</c:v>
                </c:pt>
                <c:pt idx="93">
                  <c:v>105.675</c:v>
                </c:pt>
                <c:pt idx="94">
                  <c:v>89.296300000000002</c:v>
                </c:pt>
                <c:pt idx="95">
                  <c:v>75.327200000000005</c:v>
                </c:pt>
                <c:pt idx="96">
                  <c:v>63.655700000000003</c:v>
                </c:pt>
                <c:pt idx="97">
                  <c:v>51.834699999999998</c:v>
                </c:pt>
                <c:pt idx="98">
                  <c:v>39.808300000000003</c:v>
                </c:pt>
                <c:pt idx="99">
                  <c:v>26.519100000000002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9A0-4633-9857-FF223396A8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44304255"/>
        <c:axId val="1944299263"/>
      </c:lineChart>
      <c:catAx>
        <c:axId val="19443042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sz="1000" b="0" i="0" kern="1200" baseline="0" dirty="0">
                    <a:solidFill>
                      <a:srgbClr val="595959"/>
                    </a:solidFill>
                    <a:effectLst/>
                  </a:rPr>
                  <a:t>position (mm)</a:t>
                </a:r>
                <a:endParaRPr lang="ko-KR" altLang="ko-KR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944299263"/>
        <c:crosses val="autoZero"/>
        <c:auto val="1"/>
        <c:lblAlgn val="ctr"/>
        <c:lblOffset val="100"/>
        <c:tickLblSkip val="5"/>
        <c:noMultiLvlLbl val="0"/>
      </c:catAx>
      <c:valAx>
        <c:axId val="1944299263"/>
        <c:scaling>
          <c:orientation val="minMax"/>
          <c:max val="13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sz="1000" b="0" i="0" kern="1200" baseline="0" dirty="0">
                    <a:solidFill>
                      <a:srgbClr val="595959"/>
                    </a:solidFill>
                    <a:effectLst/>
                  </a:rPr>
                  <a:t>pressure (mbar)</a:t>
                </a:r>
                <a:endParaRPr lang="ko-KR" altLang="ko-KR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9443042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/>
              <a:t>Center pressure</a:t>
            </a:r>
            <a:endParaRPr lang="ko-KR" alt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B_total!$B$1</c:f>
              <c:strCache>
                <c:ptCount val="1"/>
                <c:pt idx="0">
                  <c:v>lin.plate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B_total!$A$22:$A$82</c:f>
              <c:numCache>
                <c:formatCode>General</c:formatCode>
                <c:ptCount val="61"/>
                <c:pt idx="0">
                  <c:v>4</c:v>
                </c:pt>
                <c:pt idx="1">
                  <c:v>4.2</c:v>
                </c:pt>
                <c:pt idx="2">
                  <c:v>4.4000000000000004</c:v>
                </c:pt>
                <c:pt idx="3">
                  <c:v>4.5999999999999996</c:v>
                </c:pt>
                <c:pt idx="4">
                  <c:v>4.8</c:v>
                </c:pt>
                <c:pt idx="5">
                  <c:v>5</c:v>
                </c:pt>
                <c:pt idx="6">
                  <c:v>5.2</c:v>
                </c:pt>
                <c:pt idx="7">
                  <c:v>5.4</c:v>
                </c:pt>
                <c:pt idx="8">
                  <c:v>5.6</c:v>
                </c:pt>
                <c:pt idx="9">
                  <c:v>5.8</c:v>
                </c:pt>
                <c:pt idx="10">
                  <c:v>6</c:v>
                </c:pt>
                <c:pt idx="11">
                  <c:v>6.2</c:v>
                </c:pt>
                <c:pt idx="12">
                  <c:v>6.4</c:v>
                </c:pt>
                <c:pt idx="13">
                  <c:v>6.6</c:v>
                </c:pt>
                <c:pt idx="14">
                  <c:v>6.8</c:v>
                </c:pt>
                <c:pt idx="15">
                  <c:v>7</c:v>
                </c:pt>
                <c:pt idx="16">
                  <c:v>7.2</c:v>
                </c:pt>
                <c:pt idx="17">
                  <c:v>7.4</c:v>
                </c:pt>
                <c:pt idx="18">
                  <c:v>7.6</c:v>
                </c:pt>
                <c:pt idx="19">
                  <c:v>7.8</c:v>
                </c:pt>
                <c:pt idx="20">
                  <c:v>8</c:v>
                </c:pt>
                <c:pt idx="21">
                  <c:v>8.1999999999999993</c:v>
                </c:pt>
                <c:pt idx="22">
                  <c:v>8.4</c:v>
                </c:pt>
                <c:pt idx="23">
                  <c:v>8.6</c:v>
                </c:pt>
                <c:pt idx="24">
                  <c:v>8.8000000000000007</c:v>
                </c:pt>
                <c:pt idx="25">
                  <c:v>9</c:v>
                </c:pt>
                <c:pt idx="26">
                  <c:v>9.1999999999999993</c:v>
                </c:pt>
                <c:pt idx="27">
                  <c:v>9.4</c:v>
                </c:pt>
                <c:pt idx="28">
                  <c:v>9.6</c:v>
                </c:pt>
                <c:pt idx="29">
                  <c:v>9.8000000000000007</c:v>
                </c:pt>
                <c:pt idx="30">
                  <c:v>10</c:v>
                </c:pt>
                <c:pt idx="31">
                  <c:v>10.199999999999999</c:v>
                </c:pt>
                <c:pt idx="32">
                  <c:v>10.4</c:v>
                </c:pt>
                <c:pt idx="33">
                  <c:v>10.6</c:v>
                </c:pt>
                <c:pt idx="34">
                  <c:v>10.8</c:v>
                </c:pt>
                <c:pt idx="35">
                  <c:v>11</c:v>
                </c:pt>
                <c:pt idx="36">
                  <c:v>11.2</c:v>
                </c:pt>
                <c:pt idx="37">
                  <c:v>11.4</c:v>
                </c:pt>
                <c:pt idx="38">
                  <c:v>11.6</c:v>
                </c:pt>
                <c:pt idx="39">
                  <c:v>11.8</c:v>
                </c:pt>
                <c:pt idx="40">
                  <c:v>12</c:v>
                </c:pt>
                <c:pt idx="41">
                  <c:v>12.2</c:v>
                </c:pt>
                <c:pt idx="42">
                  <c:v>12.4</c:v>
                </c:pt>
                <c:pt idx="43">
                  <c:v>12.6</c:v>
                </c:pt>
                <c:pt idx="44">
                  <c:v>12.8</c:v>
                </c:pt>
                <c:pt idx="45">
                  <c:v>13</c:v>
                </c:pt>
                <c:pt idx="46">
                  <c:v>13.2</c:v>
                </c:pt>
                <c:pt idx="47">
                  <c:v>13.4</c:v>
                </c:pt>
                <c:pt idx="48">
                  <c:v>13.6</c:v>
                </c:pt>
                <c:pt idx="49">
                  <c:v>13.8</c:v>
                </c:pt>
                <c:pt idx="50">
                  <c:v>14</c:v>
                </c:pt>
                <c:pt idx="51">
                  <c:v>14.2</c:v>
                </c:pt>
                <c:pt idx="52">
                  <c:v>14.4</c:v>
                </c:pt>
                <c:pt idx="53">
                  <c:v>14.6</c:v>
                </c:pt>
                <c:pt idx="54">
                  <c:v>14.8</c:v>
                </c:pt>
                <c:pt idx="55">
                  <c:v>15</c:v>
                </c:pt>
                <c:pt idx="56">
                  <c:v>15.2</c:v>
                </c:pt>
                <c:pt idx="57">
                  <c:v>15.4</c:v>
                </c:pt>
                <c:pt idx="58">
                  <c:v>15.6</c:v>
                </c:pt>
                <c:pt idx="59">
                  <c:v>15.8</c:v>
                </c:pt>
                <c:pt idx="60">
                  <c:v>16</c:v>
                </c:pt>
              </c:numCache>
            </c:numRef>
          </c:cat>
          <c:val>
            <c:numRef>
              <c:f>B_total!$B$22:$B$82</c:f>
              <c:numCache>
                <c:formatCode>General</c:formatCode>
                <c:ptCount val="61"/>
                <c:pt idx="0">
                  <c:v>73.047799999999995</c:v>
                </c:pt>
                <c:pt idx="1">
                  <c:v>74.385400000000004</c:v>
                </c:pt>
                <c:pt idx="2">
                  <c:v>74.856499999999997</c:v>
                </c:pt>
                <c:pt idx="3">
                  <c:v>76.034199999999998</c:v>
                </c:pt>
                <c:pt idx="4">
                  <c:v>76.573899999999995</c:v>
                </c:pt>
                <c:pt idx="5">
                  <c:v>76.878399999999999</c:v>
                </c:pt>
                <c:pt idx="6">
                  <c:v>77.513499999999993</c:v>
                </c:pt>
                <c:pt idx="7">
                  <c:v>78.051400000000001</c:v>
                </c:pt>
                <c:pt idx="8">
                  <c:v>77.873000000000005</c:v>
                </c:pt>
                <c:pt idx="9">
                  <c:v>79.027100000000004</c:v>
                </c:pt>
                <c:pt idx="10">
                  <c:v>79.6721</c:v>
                </c:pt>
                <c:pt idx="11">
                  <c:v>79.850399999999993</c:v>
                </c:pt>
                <c:pt idx="12">
                  <c:v>81.145499999999998</c:v>
                </c:pt>
                <c:pt idx="13">
                  <c:v>81.702399999999997</c:v>
                </c:pt>
                <c:pt idx="14">
                  <c:v>82.141900000000007</c:v>
                </c:pt>
                <c:pt idx="15">
                  <c:v>82.987700000000004</c:v>
                </c:pt>
                <c:pt idx="16">
                  <c:v>83.038600000000002</c:v>
                </c:pt>
                <c:pt idx="17">
                  <c:v>83.7577</c:v>
                </c:pt>
                <c:pt idx="18">
                  <c:v>84.101699999999994</c:v>
                </c:pt>
                <c:pt idx="19">
                  <c:v>84.532899999999998</c:v>
                </c:pt>
                <c:pt idx="20">
                  <c:v>84.496099999999998</c:v>
                </c:pt>
                <c:pt idx="21">
                  <c:v>84.349400000000003</c:v>
                </c:pt>
                <c:pt idx="22">
                  <c:v>85.544300000000007</c:v>
                </c:pt>
                <c:pt idx="23">
                  <c:v>86.450100000000006</c:v>
                </c:pt>
                <c:pt idx="24">
                  <c:v>85.722700000000003</c:v>
                </c:pt>
                <c:pt idx="25">
                  <c:v>86.319900000000004</c:v>
                </c:pt>
                <c:pt idx="26">
                  <c:v>87.064999999999998</c:v>
                </c:pt>
                <c:pt idx="27">
                  <c:v>87.299199999999999</c:v>
                </c:pt>
                <c:pt idx="28">
                  <c:v>87.361999999999995</c:v>
                </c:pt>
                <c:pt idx="29">
                  <c:v>87.814400000000006</c:v>
                </c:pt>
                <c:pt idx="30">
                  <c:v>88.453500000000005</c:v>
                </c:pt>
                <c:pt idx="31">
                  <c:v>88.347399999999993</c:v>
                </c:pt>
                <c:pt idx="32">
                  <c:v>89.137100000000004</c:v>
                </c:pt>
                <c:pt idx="33">
                  <c:v>89.496300000000005</c:v>
                </c:pt>
                <c:pt idx="34">
                  <c:v>89.795000000000002</c:v>
                </c:pt>
                <c:pt idx="35">
                  <c:v>90.085300000000004</c:v>
                </c:pt>
                <c:pt idx="36">
                  <c:v>89.873199999999997</c:v>
                </c:pt>
                <c:pt idx="37">
                  <c:v>90.676000000000002</c:v>
                </c:pt>
                <c:pt idx="38">
                  <c:v>91.259</c:v>
                </c:pt>
                <c:pt idx="39">
                  <c:v>90.923000000000002</c:v>
                </c:pt>
                <c:pt idx="40">
                  <c:v>91.853399999999993</c:v>
                </c:pt>
                <c:pt idx="41">
                  <c:v>91.963200000000001</c:v>
                </c:pt>
                <c:pt idx="42">
                  <c:v>91.906099999999995</c:v>
                </c:pt>
                <c:pt idx="43">
                  <c:v>92.920500000000004</c:v>
                </c:pt>
                <c:pt idx="44">
                  <c:v>92.661500000000004</c:v>
                </c:pt>
                <c:pt idx="45">
                  <c:v>92.855800000000002</c:v>
                </c:pt>
                <c:pt idx="46">
                  <c:v>93.463099999999997</c:v>
                </c:pt>
                <c:pt idx="47">
                  <c:v>93.628900000000002</c:v>
                </c:pt>
                <c:pt idx="48">
                  <c:v>94.046700000000001</c:v>
                </c:pt>
                <c:pt idx="49">
                  <c:v>94.804299999999998</c:v>
                </c:pt>
                <c:pt idx="50">
                  <c:v>94.003799999999998</c:v>
                </c:pt>
                <c:pt idx="51">
                  <c:v>95.233999999999995</c:v>
                </c:pt>
                <c:pt idx="52">
                  <c:v>95.010099999999994</c:v>
                </c:pt>
                <c:pt idx="53">
                  <c:v>95.0458</c:v>
                </c:pt>
                <c:pt idx="54">
                  <c:v>94.836500000000001</c:v>
                </c:pt>
                <c:pt idx="55">
                  <c:v>95.452600000000004</c:v>
                </c:pt>
                <c:pt idx="56">
                  <c:v>95.832300000000004</c:v>
                </c:pt>
                <c:pt idx="57">
                  <c:v>96.29</c:v>
                </c:pt>
                <c:pt idx="58">
                  <c:v>96.806399999999996</c:v>
                </c:pt>
                <c:pt idx="59">
                  <c:v>98.377200000000002</c:v>
                </c:pt>
                <c:pt idx="60">
                  <c:v>101.16500000000001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426-4C1A-BB77-B72EBF41FACD}"/>
            </c:ext>
          </c:extLst>
        </c:ser>
        <c:ser>
          <c:idx val="1"/>
          <c:order val="1"/>
          <c:tx>
            <c:strRef>
              <c:f>B_total!$C$1</c:f>
              <c:strCache>
                <c:ptCount val="1"/>
                <c:pt idx="0">
                  <c:v>exp.plate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B_total!$A$22:$A$82</c:f>
              <c:numCache>
                <c:formatCode>General</c:formatCode>
                <c:ptCount val="61"/>
                <c:pt idx="0">
                  <c:v>4</c:v>
                </c:pt>
                <c:pt idx="1">
                  <c:v>4.2</c:v>
                </c:pt>
                <c:pt idx="2">
                  <c:v>4.4000000000000004</c:v>
                </c:pt>
                <c:pt idx="3">
                  <c:v>4.5999999999999996</c:v>
                </c:pt>
                <c:pt idx="4">
                  <c:v>4.8</c:v>
                </c:pt>
                <c:pt idx="5">
                  <c:v>5</c:v>
                </c:pt>
                <c:pt idx="6">
                  <c:v>5.2</c:v>
                </c:pt>
                <c:pt idx="7">
                  <c:v>5.4</c:v>
                </c:pt>
                <c:pt idx="8">
                  <c:v>5.6</c:v>
                </c:pt>
                <c:pt idx="9">
                  <c:v>5.8</c:v>
                </c:pt>
                <c:pt idx="10">
                  <c:v>6</c:v>
                </c:pt>
                <c:pt idx="11">
                  <c:v>6.2</c:v>
                </c:pt>
                <c:pt idx="12">
                  <c:v>6.4</c:v>
                </c:pt>
                <c:pt idx="13">
                  <c:v>6.6</c:v>
                </c:pt>
                <c:pt idx="14">
                  <c:v>6.8</c:v>
                </c:pt>
                <c:pt idx="15">
                  <c:v>7</c:v>
                </c:pt>
                <c:pt idx="16">
                  <c:v>7.2</c:v>
                </c:pt>
                <c:pt idx="17">
                  <c:v>7.4</c:v>
                </c:pt>
                <c:pt idx="18">
                  <c:v>7.6</c:v>
                </c:pt>
                <c:pt idx="19">
                  <c:v>7.8</c:v>
                </c:pt>
                <c:pt idx="20">
                  <c:v>8</c:v>
                </c:pt>
                <c:pt idx="21">
                  <c:v>8.1999999999999993</c:v>
                </c:pt>
                <c:pt idx="22">
                  <c:v>8.4</c:v>
                </c:pt>
                <c:pt idx="23">
                  <c:v>8.6</c:v>
                </c:pt>
                <c:pt idx="24">
                  <c:v>8.8000000000000007</c:v>
                </c:pt>
                <c:pt idx="25">
                  <c:v>9</c:v>
                </c:pt>
                <c:pt idx="26">
                  <c:v>9.1999999999999993</c:v>
                </c:pt>
                <c:pt idx="27">
                  <c:v>9.4</c:v>
                </c:pt>
                <c:pt idx="28">
                  <c:v>9.6</c:v>
                </c:pt>
                <c:pt idx="29">
                  <c:v>9.8000000000000007</c:v>
                </c:pt>
                <c:pt idx="30">
                  <c:v>10</c:v>
                </c:pt>
                <c:pt idx="31">
                  <c:v>10.199999999999999</c:v>
                </c:pt>
                <c:pt idx="32">
                  <c:v>10.4</c:v>
                </c:pt>
                <c:pt idx="33">
                  <c:v>10.6</c:v>
                </c:pt>
                <c:pt idx="34">
                  <c:v>10.8</c:v>
                </c:pt>
                <c:pt idx="35">
                  <c:v>11</c:v>
                </c:pt>
                <c:pt idx="36">
                  <c:v>11.2</c:v>
                </c:pt>
                <c:pt idx="37">
                  <c:v>11.4</c:v>
                </c:pt>
                <c:pt idx="38">
                  <c:v>11.6</c:v>
                </c:pt>
                <c:pt idx="39">
                  <c:v>11.8</c:v>
                </c:pt>
                <c:pt idx="40">
                  <c:v>12</c:v>
                </c:pt>
                <c:pt idx="41">
                  <c:v>12.2</c:v>
                </c:pt>
                <c:pt idx="42">
                  <c:v>12.4</c:v>
                </c:pt>
                <c:pt idx="43">
                  <c:v>12.6</c:v>
                </c:pt>
                <c:pt idx="44">
                  <c:v>12.8</c:v>
                </c:pt>
                <c:pt idx="45">
                  <c:v>13</c:v>
                </c:pt>
                <c:pt idx="46">
                  <c:v>13.2</c:v>
                </c:pt>
                <c:pt idx="47">
                  <c:v>13.4</c:v>
                </c:pt>
                <c:pt idx="48">
                  <c:v>13.6</c:v>
                </c:pt>
                <c:pt idx="49">
                  <c:v>13.8</c:v>
                </c:pt>
                <c:pt idx="50">
                  <c:v>14</c:v>
                </c:pt>
                <c:pt idx="51">
                  <c:v>14.2</c:v>
                </c:pt>
                <c:pt idx="52">
                  <c:v>14.4</c:v>
                </c:pt>
                <c:pt idx="53">
                  <c:v>14.6</c:v>
                </c:pt>
                <c:pt idx="54">
                  <c:v>14.8</c:v>
                </c:pt>
                <c:pt idx="55">
                  <c:v>15</c:v>
                </c:pt>
                <c:pt idx="56">
                  <c:v>15.2</c:v>
                </c:pt>
                <c:pt idx="57">
                  <c:v>15.4</c:v>
                </c:pt>
                <c:pt idx="58">
                  <c:v>15.6</c:v>
                </c:pt>
                <c:pt idx="59">
                  <c:v>15.8</c:v>
                </c:pt>
                <c:pt idx="60">
                  <c:v>16</c:v>
                </c:pt>
              </c:numCache>
            </c:numRef>
          </c:cat>
          <c:val>
            <c:numRef>
              <c:f>B_total!$C$22:$C$82</c:f>
              <c:numCache>
                <c:formatCode>General</c:formatCode>
                <c:ptCount val="61"/>
                <c:pt idx="0">
                  <c:v>71.063699999999997</c:v>
                </c:pt>
                <c:pt idx="1">
                  <c:v>71.536199999999994</c:v>
                </c:pt>
                <c:pt idx="2">
                  <c:v>72.711299999999994</c:v>
                </c:pt>
                <c:pt idx="3">
                  <c:v>73.624499999999998</c:v>
                </c:pt>
                <c:pt idx="4">
                  <c:v>74.204300000000003</c:v>
                </c:pt>
                <c:pt idx="5">
                  <c:v>74.993399999999994</c:v>
                </c:pt>
                <c:pt idx="6">
                  <c:v>75.636300000000006</c:v>
                </c:pt>
                <c:pt idx="7">
                  <c:v>76.880799999999994</c:v>
                </c:pt>
                <c:pt idx="8">
                  <c:v>77.353300000000004</c:v>
                </c:pt>
                <c:pt idx="9">
                  <c:v>77.156499999999994</c:v>
                </c:pt>
                <c:pt idx="10">
                  <c:v>78.364999999999995</c:v>
                </c:pt>
                <c:pt idx="11">
                  <c:v>79.137900000000002</c:v>
                </c:pt>
                <c:pt idx="12">
                  <c:v>79.197699999999998</c:v>
                </c:pt>
                <c:pt idx="13">
                  <c:v>80.480999999999995</c:v>
                </c:pt>
                <c:pt idx="14">
                  <c:v>81.013099999999994</c:v>
                </c:pt>
                <c:pt idx="15">
                  <c:v>81.181899999999999</c:v>
                </c:pt>
                <c:pt idx="16">
                  <c:v>81.615200000000002</c:v>
                </c:pt>
                <c:pt idx="17">
                  <c:v>82.0672</c:v>
                </c:pt>
                <c:pt idx="18">
                  <c:v>83.235600000000005</c:v>
                </c:pt>
                <c:pt idx="19">
                  <c:v>83.980400000000003</c:v>
                </c:pt>
                <c:pt idx="20">
                  <c:v>84.622600000000006</c:v>
                </c:pt>
                <c:pt idx="21">
                  <c:v>84.082800000000006</c:v>
                </c:pt>
                <c:pt idx="22">
                  <c:v>85.150899999999993</c:v>
                </c:pt>
                <c:pt idx="23">
                  <c:v>85.566599999999994</c:v>
                </c:pt>
                <c:pt idx="24">
                  <c:v>86.269800000000004</c:v>
                </c:pt>
                <c:pt idx="25">
                  <c:v>86.104699999999994</c:v>
                </c:pt>
                <c:pt idx="26">
                  <c:v>86.705200000000005</c:v>
                </c:pt>
                <c:pt idx="27">
                  <c:v>86.888499999999993</c:v>
                </c:pt>
                <c:pt idx="28">
                  <c:v>87.6601</c:v>
                </c:pt>
                <c:pt idx="29">
                  <c:v>88.778300000000002</c:v>
                </c:pt>
                <c:pt idx="30">
                  <c:v>88.423500000000004</c:v>
                </c:pt>
                <c:pt idx="31">
                  <c:v>88.659000000000006</c:v>
                </c:pt>
                <c:pt idx="32">
                  <c:v>89.060699999999997</c:v>
                </c:pt>
                <c:pt idx="33">
                  <c:v>90.034000000000006</c:v>
                </c:pt>
                <c:pt idx="34">
                  <c:v>90.048199999999994</c:v>
                </c:pt>
                <c:pt idx="35">
                  <c:v>90.650800000000004</c:v>
                </c:pt>
                <c:pt idx="36">
                  <c:v>90.912700000000001</c:v>
                </c:pt>
                <c:pt idx="37">
                  <c:v>91.470699999999994</c:v>
                </c:pt>
                <c:pt idx="38">
                  <c:v>91.757800000000003</c:v>
                </c:pt>
                <c:pt idx="39">
                  <c:v>91.788300000000007</c:v>
                </c:pt>
                <c:pt idx="40">
                  <c:v>92.439400000000006</c:v>
                </c:pt>
                <c:pt idx="41">
                  <c:v>92.599599999999995</c:v>
                </c:pt>
                <c:pt idx="42">
                  <c:v>92.143900000000002</c:v>
                </c:pt>
                <c:pt idx="43">
                  <c:v>92.796199999999999</c:v>
                </c:pt>
                <c:pt idx="44">
                  <c:v>93.467600000000004</c:v>
                </c:pt>
                <c:pt idx="45">
                  <c:v>93.109099999999998</c:v>
                </c:pt>
                <c:pt idx="46">
                  <c:v>94.105900000000005</c:v>
                </c:pt>
                <c:pt idx="47">
                  <c:v>94.187799999999996</c:v>
                </c:pt>
                <c:pt idx="48">
                  <c:v>94.008499999999998</c:v>
                </c:pt>
                <c:pt idx="49">
                  <c:v>94.395499999999998</c:v>
                </c:pt>
                <c:pt idx="50">
                  <c:v>95.353099999999998</c:v>
                </c:pt>
                <c:pt idx="51">
                  <c:v>94.947299999999998</c:v>
                </c:pt>
                <c:pt idx="52">
                  <c:v>95.921899999999994</c:v>
                </c:pt>
                <c:pt idx="53">
                  <c:v>95.251900000000006</c:v>
                </c:pt>
                <c:pt idx="54">
                  <c:v>95.898700000000005</c:v>
                </c:pt>
                <c:pt idx="55">
                  <c:v>95.7971</c:v>
                </c:pt>
                <c:pt idx="56">
                  <c:v>96.066199999999995</c:v>
                </c:pt>
                <c:pt idx="57">
                  <c:v>97.032300000000006</c:v>
                </c:pt>
                <c:pt idx="58">
                  <c:v>96.999200000000002</c:v>
                </c:pt>
                <c:pt idx="59">
                  <c:v>98.534199999999998</c:v>
                </c:pt>
                <c:pt idx="60">
                  <c:v>100.542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426-4C1A-BB77-B72EBF41FACD}"/>
            </c:ext>
          </c:extLst>
        </c:ser>
        <c:ser>
          <c:idx val="2"/>
          <c:order val="2"/>
          <c:tx>
            <c:strRef>
              <c:f>B_total!$D$1</c:f>
              <c:strCache>
                <c:ptCount val="1"/>
                <c:pt idx="0">
                  <c:v>lin.cone</c:v>
                </c:pt>
              </c:strCache>
            </c:strRef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B_total!$A$22:$A$82</c:f>
              <c:numCache>
                <c:formatCode>General</c:formatCode>
                <c:ptCount val="61"/>
                <c:pt idx="0">
                  <c:v>4</c:v>
                </c:pt>
                <c:pt idx="1">
                  <c:v>4.2</c:v>
                </c:pt>
                <c:pt idx="2">
                  <c:v>4.4000000000000004</c:v>
                </c:pt>
                <c:pt idx="3">
                  <c:v>4.5999999999999996</c:v>
                </c:pt>
                <c:pt idx="4">
                  <c:v>4.8</c:v>
                </c:pt>
                <c:pt idx="5">
                  <c:v>5</c:v>
                </c:pt>
                <c:pt idx="6">
                  <c:v>5.2</c:v>
                </c:pt>
                <c:pt idx="7">
                  <c:v>5.4</c:v>
                </c:pt>
                <c:pt idx="8">
                  <c:v>5.6</c:v>
                </c:pt>
                <c:pt idx="9">
                  <c:v>5.8</c:v>
                </c:pt>
                <c:pt idx="10">
                  <c:v>6</c:v>
                </c:pt>
                <c:pt idx="11">
                  <c:v>6.2</c:v>
                </c:pt>
                <c:pt idx="12">
                  <c:v>6.4</c:v>
                </c:pt>
                <c:pt idx="13">
                  <c:v>6.6</c:v>
                </c:pt>
                <c:pt idx="14">
                  <c:v>6.8</c:v>
                </c:pt>
                <c:pt idx="15">
                  <c:v>7</c:v>
                </c:pt>
                <c:pt idx="16">
                  <c:v>7.2</c:v>
                </c:pt>
                <c:pt idx="17">
                  <c:v>7.4</c:v>
                </c:pt>
                <c:pt idx="18">
                  <c:v>7.6</c:v>
                </c:pt>
                <c:pt idx="19">
                  <c:v>7.8</c:v>
                </c:pt>
                <c:pt idx="20">
                  <c:v>8</c:v>
                </c:pt>
                <c:pt idx="21">
                  <c:v>8.1999999999999993</c:v>
                </c:pt>
                <c:pt idx="22">
                  <c:v>8.4</c:v>
                </c:pt>
                <c:pt idx="23">
                  <c:v>8.6</c:v>
                </c:pt>
                <c:pt idx="24">
                  <c:v>8.8000000000000007</c:v>
                </c:pt>
                <c:pt idx="25">
                  <c:v>9</c:v>
                </c:pt>
                <c:pt idx="26">
                  <c:v>9.1999999999999993</c:v>
                </c:pt>
                <c:pt idx="27">
                  <c:v>9.4</c:v>
                </c:pt>
                <c:pt idx="28">
                  <c:v>9.6</c:v>
                </c:pt>
                <c:pt idx="29">
                  <c:v>9.8000000000000007</c:v>
                </c:pt>
                <c:pt idx="30">
                  <c:v>10</c:v>
                </c:pt>
                <c:pt idx="31">
                  <c:v>10.199999999999999</c:v>
                </c:pt>
                <c:pt idx="32">
                  <c:v>10.4</c:v>
                </c:pt>
                <c:pt idx="33">
                  <c:v>10.6</c:v>
                </c:pt>
                <c:pt idx="34">
                  <c:v>10.8</c:v>
                </c:pt>
                <c:pt idx="35">
                  <c:v>11</c:v>
                </c:pt>
                <c:pt idx="36">
                  <c:v>11.2</c:v>
                </c:pt>
                <c:pt idx="37">
                  <c:v>11.4</c:v>
                </c:pt>
                <c:pt idx="38">
                  <c:v>11.6</c:v>
                </c:pt>
                <c:pt idx="39">
                  <c:v>11.8</c:v>
                </c:pt>
                <c:pt idx="40">
                  <c:v>12</c:v>
                </c:pt>
                <c:pt idx="41">
                  <c:v>12.2</c:v>
                </c:pt>
                <c:pt idx="42">
                  <c:v>12.4</c:v>
                </c:pt>
                <c:pt idx="43">
                  <c:v>12.6</c:v>
                </c:pt>
                <c:pt idx="44">
                  <c:v>12.8</c:v>
                </c:pt>
                <c:pt idx="45">
                  <c:v>13</c:v>
                </c:pt>
                <c:pt idx="46">
                  <c:v>13.2</c:v>
                </c:pt>
                <c:pt idx="47">
                  <c:v>13.4</c:v>
                </c:pt>
                <c:pt idx="48">
                  <c:v>13.6</c:v>
                </c:pt>
                <c:pt idx="49">
                  <c:v>13.8</c:v>
                </c:pt>
                <c:pt idx="50">
                  <c:v>14</c:v>
                </c:pt>
                <c:pt idx="51">
                  <c:v>14.2</c:v>
                </c:pt>
                <c:pt idx="52">
                  <c:v>14.4</c:v>
                </c:pt>
                <c:pt idx="53">
                  <c:v>14.6</c:v>
                </c:pt>
                <c:pt idx="54">
                  <c:v>14.8</c:v>
                </c:pt>
                <c:pt idx="55">
                  <c:v>15</c:v>
                </c:pt>
                <c:pt idx="56">
                  <c:v>15.2</c:v>
                </c:pt>
                <c:pt idx="57">
                  <c:v>15.4</c:v>
                </c:pt>
                <c:pt idx="58">
                  <c:v>15.6</c:v>
                </c:pt>
                <c:pt idx="59">
                  <c:v>15.8</c:v>
                </c:pt>
                <c:pt idx="60">
                  <c:v>16</c:v>
                </c:pt>
              </c:numCache>
            </c:numRef>
          </c:cat>
          <c:val>
            <c:numRef>
              <c:f>B_total!$D$22:$D$82</c:f>
              <c:numCache>
                <c:formatCode>General</c:formatCode>
                <c:ptCount val="61"/>
                <c:pt idx="0">
                  <c:v>75.225899999999996</c:v>
                </c:pt>
                <c:pt idx="1">
                  <c:v>76.264600000000002</c:v>
                </c:pt>
                <c:pt idx="2">
                  <c:v>76.883099999999999</c:v>
                </c:pt>
                <c:pt idx="3">
                  <c:v>78.027500000000003</c:v>
                </c:pt>
                <c:pt idx="4">
                  <c:v>79.002600000000001</c:v>
                </c:pt>
                <c:pt idx="5">
                  <c:v>81.310699999999997</c:v>
                </c:pt>
                <c:pt idx="6">
                  <c:v>81.6417</c:v>
                </c:pt>
                <c:pt idx="7">
                  <c:v>81.890799999999999</c:v>
                </c:pt>
                <c:pt idx="8">
                  <c:v>82.417199999999994</c:v>
                </c:pt>
                <c:pt idx="9">
                  <c:v>83.061000000000007</c:v>
                </c:pt>
                <c:pt idx="10">
                  <c:v>83.572199999999995</c:v>
                </c:pt>
                <c:pt idx="11">
                  <c:v>84.318299999999994</c:v>
                </c:pt>
                <c:pt idx="12">
                  <c:v>84.417699999999996</c:v>
                </c:pt>
                <c:pt idx="13">
                  <c:v>85.669499999999999</c:v>
                </c:pt>
                <c:pt idx="14">
                  <c:v>85.792100000000005</c:v>
                </c:pt>
                <c:pt idx="15">
                  <c:v>85.119900000000001</c:v>
                </c:pt>
                <c:pt idx="16">
                  <c:v>86.220600000000005</c:v>
                </c:pt>
                <c:pt idx="17">
                  <c:v>85.871799999999993</c:v>
                </c:pt>
                <c:pt idx="18">
                  <c:v>86.735200000000006</c:v>
                </c:pt>
                <c:pt idx="19">
                  <c:v>87.7727</c:v>
                </c:pt>
                <c:pt idx="20">
                  <c:v>87.081299999999999</c:v>
                </c:pt>
                <c:pt idx="21">
                  <c:v>87.714399999999998</c:v>
                </c:pt>
                <c:pt idx="22">
                  <c:v>87.247500000000002</c:v>
                </c:pt>
                <c:pt idx="23">
                  <c:v>87.118399999999994</c:v>
                </c:pt>
                <c:pt idx="24">
                  <c:v>88.113200000000006</c:v>
                </c:pt>
                <c:pt idx="25">
                  <c:v>88.752899999999997</c:v>
                </c:pt>
                <c:pt idx="26">
                  <c:v>88.879199999999997</c:v>
                </c:pt>
                <c:pt idx="27">
                  <c:v>88.778800000000004</c:v>
                </c:pt>
                <c:pt idx="28">
                  <c:v>88.950400000000002</c:v>
                </c:pt>
                <c:pt idx="29">
                  <c:v>90.052300000000002</c:v>
                </c:pt>
                <c:pt idx="30">
                  <c:v>89.472800000000007</c:v>
                </c:pt>
                <c:pt idx="31">
                  <c:v>89.877899999999997</c:v>
                </c:pt>
                <c:pt idx="32">
                  <c:v>90.002600000000001</c:v>
                </c:pt>
                <c:pt idx="33">
                  <c:v>90.081199999999995</c:v>
                </c:pt>
                <c:pt idx="34">
                  <c:v>89.948499999999996</c:v>
                </c:pt>
                <c:pt idx="35">
                  <c:v>90.752600000000001</c:v>
                </c:pt>
                <c:pt idx="36">
                  <c:v>90.219899999999996</c:v>
                </c:pt>
                <c:pt idx="37">
                  <c:v>90.286500000000004</c:v>
                </c:pt>
                <c:pt idx="38">
                  <c:v>90.892399999999995</c:v>
                </c:pt>
                <c:pt idx="39">
                  <c:v>90.787599999999998</c:v>
                </c:pt>
                <c:pt idx="40">
                  <c:v>91.534300000000002</c:v>
                </c:pt>
                <c:pt idx="41">
                  <c:v>91.4846</c:v>
                </c:pt>
                <c:pt idx="42">
                  <c:v>91.381600000000006</c:v>
                </c:pt>
                <c:pt idx="43">
                  <c:v>91.311300000000003</c:v>
                </c:pt>
                <c:pt idx="44">
                  <c:v>91.784599999999998</c:v>
                </c:pt>
                <c:pt idx="45">
                  <c:v>91.641199999999998</c:v>
                </c:pt>
                <c:pt idx="46">
                  <c:v>91.784000000000006</c:v>
                </c:pt>
                <c:pt idx="47">
                  <c:v>92.182100000000005</c:v>
                </c:pt>
                <c:pt idx="48">
                  <c:v>91.771699999999996</c:v>
                </c:pt>
                <c:pt idx="49">
                  <c:v>92.292100000000005</c:v>
                </c:pt>
                <c:pt idx="50">
                  <c:v>91.541899999999998</c:v>
                </c:pt>
                <c:pt idx="51">
                  <c:v>92.412999999999997</c:v>
                </c:pt>
                <c:pt idx="52">
                  <c:v>92.524900000000002</c:v>
                </c:pt>
                <c:pt idx="53">
                  <c:v>92.761200000000002</c:v>
                </c:pt>
                <c:pt idx="54">
                  <c:v>92.391599999999997</c:v>
                </c:pt>
                <c:pt idx="55">
                  <c:v>92.588499999999996</c:v>
                </c:pt>
                <c:pt idx="56">
                  <c:v>92.602800000000002</c:v>
                </c:pt>
                <c:pt idx="57">
                  <c:v>92.581699999999998</c:v>
                </c:pt>
                <c:pt idx="58">
                  <c:v>93.468100000000007</c:v>
                </c:pt>
                <c:pt idx="59">
                  <c:v>94.201300000000003</c:v>
                </c:pt>
                <c:pt idx="60">
                  <c:v>97.028300000000002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426-4C1A-BB77-B72EBF41FACD}"/>
            </c:ext>
          </c:extLst>
        </c:ser>
        <c:ser>
          <c:idx val="3"/>
          <c:order val="3"/>
          <c:tx>
            <c:strRef>
              <c:f>B_total!$E$1</c:f>
              <c:strCache>
                <c:ptCount val="1"/>
                <c:pt idx="0">
                  <c:v>exp.cone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B_total!$A$22:$A$82</c:f>
              <c:numCache>
                <c:formatCode>General</c:formatCode>
                <c:ptCount val="61"/>
                <c:pt idx="0">
                  <c:v>4</c:v>
                </c:pt>
                <c:pt idx="1">
                  <c:v>4.2</c:v>
                </c:pt>
                <c:pt idx="2">
                  <c:v>4.4000000000000004</c:v>
                </c:pt>
                <c:pt idx="3">
                  <c:v>4.5999999999999996</c:v>
                </c:pt>
                <c:pt idx="4">
                  <c:v>4.8</c:v>
                </c:pt>
                <c:pt idx="5">
                  <c:v>5</c:v>
                </c:pt>
                <c:pt idx="6">
                  <c:v>5.2</c:v>
                </c:pt>
                <c:pt idx="7">
                  <c:v>5.4</c:v>
                </c:pt>
                <c:pt idx="8">
                  <c:v>5.6</c:v>
                </c:pt>
                <c:pt idx="9">
                  <c:v>5.8</c:v>
                </c:pt>
                <c:pt idx="10">
                  <c:v>6</c:v>
                </c:pt>
                <c:pt idx="11">
                  <c:v>6.2</c:v>
                </c:pt>
                <c:pt idx="12">
                  <c:v>6.4</c:v>
                </c:pt>
                <c:pt idx="13">
                  <c:v>6.6</c:v>
                </c:pt>
                <c:pt idx="14">
                  <c:v>6.8</c:v>
                </c:pt>
                <c:pt idx="15">
                  <c:v>7</c:v>
                </c:pt>
                <c:pt idx="16">
                  <c:v>7.2</c:v>
                </c:pt>
                <c:pt idx="17">
                  <c:v>7.4</c:v>
                </c:pt>
                <c:pt idx="18">
                  <c:v>7.6</c:v>
                </c:pt>
                <c:pt idx="19">
                  <c:v>7.8</c:v>
                </c:pt>
                <c:pt idx="20">
                  <c:v>8</c:v>
                </c:pt>
                <c:pt idx="21">
                  <c:v>8.1999999999999993</c:v>
                </c:pt>
                <c:pt idx="22">
                  <c:v>8.4</c:v>
                </c:pt>
                <c:pt idx="23">
                  <c:v>8.6</c:v>
                </c:pt>
                <c:pt idx="24">
                  <c:v>8.8000000000000007</c:v>
                </c:pt>
                <c:pt idx="25">
                  <c:v>9</c:v>
                </c:pt>
                <c:pt idx="26">
                  <c:v>9.1999999999999993</c:v>
                </c:pt>
                <c:pt idx="27">
                  <c:v>9.4</c:v>
                </c:pt>
                <c:pt idx="28">
                  <c:v>9.6</c:v>
                </c:pt>
                <c:pt idx="29">
                  <c:v>9.8000000000000007</c:v>
                </c:pt>
                <c:pt idx="30">
                  <c:v>10</c:v>
                </c:pt>
                <c:pt idx="31">
                  <c:v>10.199999999999999</c:v>
                </c:pt>
                <c:pt idx="32">
                  <c:v>10.4</c:v>
                </c:pt>
                <c:pt idx="33">
                  <c:v>10.6</c:v>
                </c:pt>
                <c:pt idx="34">
                  <c:v>10.8</c:v>
                </c:pt>
                <c:pt idx="35">
                  <c:v>11</c:v>
                </c:pt>
                <c:pt idx="36">
                  <c:v>11.2</c:v>
                </c:pt>
                <c:pt idx="37">
                  <c:v>11.4</c:v>
                </c:pt>
                <c:pt idx="38">
                  <c:v>11.6</c:v>
                </c:pt>
                <c:pt idx="39">
                  <c:v>11.8</c:v>
                </c:pt>
                <c:pt idx="40">
                  <c:v>12</c:v>
                </c:pt>
                <c:pt idx="41">
                  <c:v>12.2</c:v>
                </c:pt>
                <c:pt idx="42">
                  <c:v>12.4</c:v>
                </c:pt>
                <c:pt idx="43">
                  <c:v>12.6</c:v>
                </c:pt>
                <c:pt idx="44">
                  <c:v>12.8</c:v>
                </c:pt>
                <c:pt idx="45">
                  <c:v>13</c:v>
                </c:pt>
                <c:pt idx="46">
                  <c:v>13.2</c:v>
                </c:pt>
                <c:pt idx="47">
                  <c:v>13.4</c:v>
                </c:pt>
                <c:pt idx="48">
                  <c:v>13.6</c:v>
                </c:pt>
                <c:pt idx="49">
                  <c:v>13.8</c:v>
                </c:pt>
                <c:pt idx="50">
                  <c:v>14</c:v>
                </c:pt>
                <c:pt idx="51">
                  <c:v>14.2</c:v>
                </c:pt>
                <c:pt idx="52">
                  <c:v>14.4</c:v>
                </c:pt>
                <c:pt idx="53">
                  <c:v>14.6</c:v>
                </c:pt>
                <c:pt idx="54">
                  <c:v>14.8</c:v>
                </c:pt>
                <c:pt idx="55">
                  <c:v>15</c:v>
                </c:pt>
                <c:pt idx="56">
                  <c:v>15.2</c:v>
                </c:pt>
                <c:pt idx="57">
                  <c:v>15.4</c:v>
                </c:pt>
                <c:pt idx="58">
                  <c:v>15.6</c:v>
                </c:pt>
                <c:pt idx="59">
                  <c:v>15.8</c:v>
                </c:pt>
                <c:pt idx="60">
                  <c:v>16</c:v>
                </c:pt>
              </c:numCache>
            </c:numRef>
          </c:cat>
          <c:val>
            <c:numRef>
              <c:f>B_total!$E$22:$E$82</c:f>
              <c:numCache>
                <c:formatCode>General</c:formatCode>
                <c:ptCount val="61"/>
                <c:pt idx="0">
                  <c:v>73.085899999999995</c:v>
                </c:pt>
                <c:pt idx="1">
                  <c:v>74.369699999999995</c:v>
                </c:pt>
                <c:pt idx="2">
                  <c:v>75.535399999999996</c:v>
                </c:pt>
                <c:pt idx="3">
                  <c:v>76.3095</c:v>
                </c:pt>
                <c:pt idx="4">
                  <c:v>78.042000000000002</c:v>
                </c:pt>
                <c:pt idx="5">
                  <c:v>77.825500000000005</c:v>
                </c:pt>
                <c:pt idx="6">
                  <c:v>78.683099999999996</c:v>
                </c:pt>
                <c:pt idx="7">
                  <c:v>79.864500000000007</c:v>
                </c:pt>
                <c:pt idx="8">
                  <c:v>80.715500000000006</c:v>
                </c:pt>
                <c:pt idx="9">
                  <c:v>81.503500000000003</c:v>
                </c:pt>
                <c:pt idx="10">
                  <c:v>81.773499999999999</c:v>
                </c:pt>
                <c:pt idx="11">
                  <c:v>82.970299999999995</c:v>
                </c:pt>
                <c:pt idx="12">
                  <c:v>83.671899999999994</c:v>
                </c:pt>
                <c:pt idx="13">
                  <c:v>84.019499999999994</c:v>
                </c:pt>
                <c:pt idx="14">
                  <c:v>84.387200000000007</c:v>
                </c:pt>
                <c:pt idx="15">
                  <c:v>85.262799999999999</c:v>
                </c:pt>
                <c:pt idx="16">
                  <c:v>86.634</c:v>
                </c:pt>
                <c:pt idx="17">
                  <c:v>86.750500000000002</c:v>
                </c:pt>
                <c:pt idx="18">
                  <c:v>87.235799999999998</c:v>
                </c:pt>
                <c:pt idx="19">
                  <c:v>87.674700000000001</c:v>
                </c:pt>
                <c:pt idx="20">
                  <c:v>88.203000000000003</c:v>
                </c:pt>
                <c:pt idx="21">
                  <c:v>88.768600000000006</c:v>
                </c:pt>
                <c:pt idx="22">
                  <c:v>89.533500000000004</c:v>
                </c:pt>
                <c:pt idx="23">
                  <c:v>90.028499999999994</c:v>
                </c:pt>
                <c:pt idx="24">
                  <c:v>89.237300000000005</c:v>
                </c:pt>
                <c:pt idx="25">
                  <c:v>90.3917</c:v>
                </c:pt>
                <c:pt idx="26">
                  <c:v>89.737200000000001</c:v>
                </c:pt>
                <c:pt idx="27">
                  <c:v>90.369100000000003</c:v>
                </c:pt>
                <c:pt idx="28">
                  <c:v>90.828599999999994</c:v>
                </c:pt>
                <c:pt idx="29">
                  <c:v>90.865799999999993</c:v>
                </c:pt>
                <c:pt idx="30">
                  <c:v>91.742999999999995</c:v>
                </c:pt>
                <c:pt idx="31">
                  <c:v>91.547300000000007</c:v>
                </c:pt>
                <c:pt idx="32">
                  <c:v>92.171000000000006</c:v>
                </c:pt>
                <c:pt idx="33">
                  <c:v>92.122100000000003</c:v>
                </c:pt>
                <c:pt idx="34">
                  <c:v>92.4392</c:v>
                </c:pt>
                <c:pt idx="35">
                  <c:v>92.477400000000003</c:v>
                </c:pt>
                <c:pt idx="36">
                  <c:v>92.493499999999997</c:v>
                </c:pt>
                <c:pt idx="37">
                  <c:v>92.855199999999996</c:v>
                </c:pt>
                <c:pt idx="38">
                  <c:v>92.906700000000001</c:v>
                </c:pt>
                <c:pt idx="39">
                  <c:v>92.699799999999996</c:v>
                </c:pt>
                <c:pt idx="40">
                  <c:v>92.400599999999997</c:v>
                </c:pt>
                <c:pt idx="41">
                  <c:v>92.857399999999998</c:v>
                </c:pt>
                <c:pt idx="42">
                  <c:v>93.596999999999994</c:v>
                </c:pt>
                <c:pt idx="43">
                  <c:v>93.214799999999997</c:v>
                </c:pt>
                <c:pt idx="44">
                  <c:v>93.453599999999994</c:v>
                </c:pt>
                <c:pt idx="45">
                  <c:v>93.531099999999995</c:v>
                </c:pt>
                <c:pt idx="46">
                  <c:v>93.678100000000001</c:v>
                </c:pt>
                <c:pt idx="47">
                  <c:v>94.120800000000003</c:v>
                </c:pt>
                <c:pt idx="48">
                  <c:v>93.547399999999996</c:v>
                </c:pt>
                <c:pt idx="49">
                  <c:v>94.091899999999995</c:v>
                </c:pt>
                <c:pt idx="50">
                  <c:v>94.170900000000003</c:v>
                </c:pt>
                <c:pt idx="51">
                  <c:v>94.350399999999993</c:v>
                </c:pt>
                <c:pt idx="52">
                  <c:v>93.794499999999999</c:v>
                </c:pt>
                <c:pt idx="53">
                  <c:v>93.975300000000004</c:v>
                </c:pt>
                <c:pt idx="54">
                  <c:v>94.053600000000003</c:v>
                </c:pt>
                <c:pt idx="55">
                  <c:v>94.496099999999998</c:v>
                </c:pt>
                <c:pt idx="56">
                  <c:v>94.591200000000001</c:v>
                </c:pt>
                <c:pt idx="57">
                  <c:v>94.369600000000005</c:v>
                </c:pt>
                <c:pt idx="58">
                  <c:v>95.272099999999995</c:v>
                </c:pt>
                <c:pt idx="59">
                  <c:v>96.0291</c:v>
                </c:pt>
                <c:pt idx="60">
                  <c:v>98.667900000000003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426-4C1A-BB77-B72EBF41FA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44304255"/>
        <c:axId val="1944299263"/>
      </c:lineChart>
      <c:catAx>
        <c:axId val="19443042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dirty="0"/>
                  <a:t>position (mm)</a:t>
                </a:r>
                <a:endParaRPr lang="ko-KR" alt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944299263"/>
        <c:crosses val="autoZero"/>
        <c:auto val="1"/>
        <c:lblAlgn val="ctr"/>
        <c:lblOffset val="100"/>
        <c:tickLblSkip val="5"/>
        <c:tickMarkSkip val="2"/>
        <c:noMultiLvlLbl val="0"/>
      </c:catAx>
      <c:valAx>
        <c:axId val="1944299263"/>
        <c:scaling>
          <c:orientation val="minMax"/>
          <c:max val="100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dirty="0"/>
                  <a:t>pressure (mbar)</a:t>
                </a:r>
                <a:endParaRPr lang="ko-KR" alt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9443042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rgbClr val="FF0000"/>
      </a:solidFill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4C3492-B622-471C-B438-F18D9E6E3DB9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68A181EA-4044-438F-97E2-769C0DF3C3FF}">
      <dgm:prSet phldrT="[텍스트]"/>
      <dgm:spPr/>
      <dgm:t>
        <a:bodyPr/>
        <a:lstStyle/>
        <a:p>
          <a:pPr latinLnBrk="1"/>
          <a:r>
            <a:rPr lang="en-US" altLang="ko-KR" dirty="0"/>
            <a:t>Result</a:t>
          </a:r>
          <a:endParaRPr lang="ko-KR" altLang="en-US" dirty="0"/>
        </a:p>
      </dgm:t>
    </dgm:pt>
    <dgm:pt modelId="{F336E544-90FC-45BE-8877-741E7707E142}" type="parTrans" cxnId="{546FFE4E-966A-4813-84AD-32B285889777}">
      <dgm:prSet/>
      <dgm:spPr/>
      <dgm:t>
        <a:bodyPr/>
        <a:lstStyle/>
        <a:p>
          <a:pPr latinLnBrk="1"/>
          <a:endParaRPr lang="ko-KR" altLang="en-US"/>
        </a:p>
      </dgm:t>
    </dgm:pt>
    <dgm:pt modelId="{EDE86CEA-C14D-49A1-A6D2-C1EF08709937}" type="sibTrans" cxnId="{546FFE4E-966A-4813-84AD-32B285889777}">
      <dgm:prSet/>
      <dgm:spPr/>
      <dgm:t>
        <a:bodyPr/>
        <a:lstStyle/>
        <a:p>
          <a:pPr latinLnBrk="1"/>
          <a:endParaRPr lang="ko-KR" altLang="en-US"/>
        </a:p>
      </dgm:t>
    </dgm:pt>
    <dgm:pt modelId="{04FA057E-F98C-4245-A32F-7D22F32E9493}">
      <dgm:prSet phldrT="[텍스트]"/>
      <dgm:spPr/>
      <dgm:t>
        <a:bodyPr/>
        <a:lstStyle/>
        <a:p>
          <a:pPr latinLnBrk="1"/>
          <a:r>
            <a:rPr lang="en-US" altLang="ko-KR" dirty="0"/>
            <a:t>Model design</a:t>
          </a:r>
          <a:endParaRPr lang="ko-KR" altLang="en-US" dirty="0"/>
        </a:p>
      </dgm:t>
    </dgm:pt>
    <dgm:pt modelId="{08402D40-5DDE-4CFB-B9B5-A3795281F5E2}" type="parTrans" cxnId="{EDE01378-273E-4A72-BA33-1A69F306AE70}">
      <dgm:prSet/>
      <dgm:spPr/>
      <dgm:t>
        <a:bodyPr/>
        <a:lstStyle/>
        <a:p>
          <a:pPr latinLnBrk="1"/>
          <a:endParaRPr lang="ko-KR" altLang="en-US"/>
        </a:p>
      </dgm:t>
    </dgm:pt>
    <dgm:pt modelId="{91A5F925-84E7-427D-90AE-4348AFF00010}" type="sibTrans" cxnId="{EDE01378-273E-4A72-BA33-1A69F306AE70}">
      <dgm:prSet/>
      <dgm:spPr/>
      <dgm:t>
        <a:bodyPr/>
        <a:lstStyle/>
        <a:p>
          <a:pPr latinLnBrk="1"/>
          <a:endParaRPr lang="ko-KR" altLang="en-US"/>
        </a:p>
      </dgm:t>
    </dgm:pt>
    <dgm:pt modelId="{86A75388-CADC-4856-AE97-C36189A7105A}">
      <dgm:prSet phldrT="[텍스트]"/>
      <dgm:spPr/>
      <dgm:t>
        <a:bodyPr/>
        <a:lstStyle/>
        <a:p>
          <a:pPr latinLnBrk="1"/>
          <a:r>
            <a:rPr lang="en-US" altLang="ko-KR" dirty="0"/>
            <a:t>CFD simulation (</a:t>
          </a:r>
          <a:r>
            <a:rPr lang="en-US" altLang="ko-KR" dirty="0" err="1"/>
            <a:t>Molflow</a:t>
          </a:r>
          <a:r>
            <a:rPr lang="en-US" altLang="ko-KR" dirty="0"/>
            <a:t>, ANSYS)</a:t>
          </a:r>
          <a:endParaRPr lang="ko-KR" altLang="en-US" dirty="0"/>
        </a:p>
      </dgm:t>
    </dgm:pt>
    <dgm:pt modelId="{CDFF769A-B1A0-475E-B4EF-31FD78C1E285}" type="parTrans" cxnId="{2BE5FAB9-6C76-443A-8846-BAC53450ABED}">
      <dgm:prSet/>
      <dgm:spPr/>
      <dgm:t>
        <a:bodyPr/>
        <a:lstStyle/>
        <a:p>
          <a:pPr latinLnBrk="1"/>
          <a:endParaRPr lang="ko-KR" altLang="en-US"/>
        </a:p>
      </dgm:t>
    </dgm:pt>
    <dgm:pt modelId="{374F7D56-9922-471B-9DBB-F3A1702EA3AD}" type="sibTrans" cxnId="{2BE5FAB9-6C76-443A-8846-BAC53450ABED}">
      <dgm:prSet/>
      <dgm:spPr/>
      <dgm:t>
        <a:bodyPr/>
        <a:lstStyle/>
        <a:p>
          <a:pPr latinLnBrk="1"/>
          <a:endParaRPr lang="ko-KR" altLang="en-US"/>
        </a:p>
      </dgm:t>
    </dgm:pt>
    <dgm:pt modelId="{57A508E6-2A70-48ED-96C0-AC8D359662F7}" type="pres">
      <dgm:prSet presAssocID="{E14C3492-B622-471C-B438-F18D9E6E3DB9}" presName="cycle" presStyleCnt="0">
        <dgm:presLayoutVars>
          <dgm:dir/>
          <dgm:resizeHandles val="exact"/>
        </dgm:presLayoutVars>
      </dgm:prSet>
      <dgm:spPr/>
    </dgm:pt>
    <dgm:pt modelId="{AF18CAF7-4EEE-48B7-98E3-53A2F84BDBB8}" type="pres">
      <dgm:prSet presAssocID="{68A181EA-4044-438F-97E2-769C0DF3C3FF}" presName="node" presStyleLbl="node1" presStyleIdx="0" presStyleCnt="3">
        <dgm:presLayoutVars>
          <dgm:bulletEnabled val="1"/>
        </dgm:presLayoutVars>
      </dgm:prSet>
      <dgm:spPr/>
    </dgm:pt>
    <dgm:pt modelId="{50AF5990-7197-4B51-8D14-A474C3AD6283}" type="pres">
      <dgm:prSet presAssocID="{68A181EA-4044-438F-97E2-769C0DF3C3FF}" presName="spNode" presStyleCnt="0"/>
      <dgm:spPr/>
    </dgm:pt>
    <dgm:pt modelId="{C9FBB061-4128-4261-9E4C-0BF3EDCE7405}" type="pres">
      <dgm:prSet presAssocID="{EDE86CEA-C14D-49A1-A6D2-C1EF08709937}" presName="sibTrans" presStyleLbl="sibTrans1D1" presStyleIdx="0" presStyleCnt="3"/>
      <dgm:spPr/>
    </dgm:pt>
    <dgm:pt modelId="{E92EE321-16ED-4F70-B90B-63C9B07E7893}" type="pres">
      <dgm:prSet presAssocID="{04FA057E-F98C-4245-A32F-7D22F32E9493}" presName="node" presStyleLbl="node1" presStyleIdx="1" presStyleCnt="3">
        <dgm:presLayoutVars>
          <dgm:bulletEnabled val="1"/>
        </dgm:presLayoutVars>
      </dgm:prSet>
      <dgm:spPr/>
    </dgm:pt>
    <dgm:pt modelId="{BB526EFE-1FB3-4832-AEAC-2494E415D046}" type="pres">
      <dgm:prSet presAssocID="{04FA057E-F98C-4245-A32F-7D22F32E9493}" presName="spNode" presStyleCnt="0"/>
      <dgm:spPr/>
    </dgm:pt>
    <dgm:pt modelId="{C73B7AA4-CF1B-4A89-8A48-07F143C9DF02}" type="pres">
      <dgm:prSet presAssocID="{91A5F925-84E7-427D-90AE-4348AFF00010}" presName="sibTrans" presStyleLbl="sibTrans1D1" presStyleIdx="1" presStyleCnt="3"/>
      <dgm:spPr/>
    </dgm:pt>
    <dgm:pt modelId="{210E1DE0-1E60-4556-9CD9-709C29B1ED22}" type="pres">
      <dgm:prSet presAssocID="{86A75388-CADC-4856-AE97-C36189A7105A}" presName="node" presStyleLbl="node1" presStyleIdx="2" presStyleCnt="3">
        <dgm:presLayoutVars>
          <dgm:bulletEnabled val="1"/>
        </dgm:presLayoutVars>
      </dgm:prSet>
      <dgm:spPr/>
    </dgm:pt>
    <dgm:pt modelId="{A20BB4C3-3E85-4E3A-9E34-1D4AD61C8C9D}" type="pres">
      <dgm:prSet presAssocID="{86A75388-CADC-4856-AE97-C36189A7105A}" presName="spNode" presStyleCnt="0"/>
      <dgm:spPr/>
    </dgm:pt>
    <dgm:pt modelId="{2E8FF582-C98E-4C42-B4B7-655CF0D871D2}" type="pres">
      <dgm:prSet presAssocID="{374F7D56-9922-471B-9DBB-F3A1702EA3AD}" presName="sibTrans" presStyleLbl="sibTrans1D1" presStyleIdx="2" presStyleCnt="3"/>
      <dgm:spPr/>
    </dgm:pt>
  </dgm:ptLst>
  <dgm:cxnLst>
    <dgm:cxn modelId="{151D8A18-F0EF-4F52-B510-20F728639DF8}" type="presOf" srcId="{E14C3492-B622-471C-B438-F18D9E6E3DB9}" destId="{57A508E6-2A70-48ED-96C0-AC8D359662F7}" srcOrd="0" destOrd="0" presId="urn:microsoft.com/office/officeart/2005/8/layout/cycle5"/>
    <dgm:cxn modelId="{1F4DD731-6845-474D-86AA-13E925133B0A}" type="presOf" srcId="{91A5F925-84E7-427D-90AE-4348AFF00010}" destId="{C73B7AA4-CF1B-4A89-8A48-07F143C9DF02}" srcOrd="0" destOrd="0" presId="urn:microsoft.com/office/officeart/2005/8/layout/cycle5"/>
    <dgm:cxn modelId="{682E6E62-4526-475A-865C-84A374CFEE29}" type="presOf" srcId="{86A75388-CADC-4856-AE97-C36189A7105A}" destId="{210E1DE0-1E60-4556-9CD9-709C29B1ED22}" srcOrd="0" destOrd="0" presId="urn:microsoft.com/office/officeart/2005/8/layout/cycle5"/>
    <dgm:cxn modelId="{546FFE4E-966A-4813-84AD-32B285889777}" srcId="{E14C3492-B622-471C-B438-F18D9E6E3DB9}" destId="{68A181EA-4044-438F-97E2-769C0DF3C3FF}" srcOrd="0" destOrd="0" parTransId="{F336E544-90FC-45BE-8877-741E7707E142}" sibTransId="{EDE86CEA-C14D-49A1-A6D2-C1EF08709937}"/>
    <dgm:cxn modelId="{EDE01378-273E-4A72-BA33-1A69F306AE70}" srcId="{E14C3492-B622-471C-B438-F18D9E6E3DB9}" destId="{04FA057E-F98C-4245-A32F-7D22F32E9493}" srcOrd="1" destOrd="0" parTransId="{08402D40-5DDE-4CFB-B9B5-A3795281F5E2}" sibTransId="{91A5F925-84E7-427D-90AE-4348AFF00010}"/>
    <dgm:cxn modelId="{D87E8B8C-5C5E-4909-ACDA-DB39B5DFB0AC}" type="presOf" srcId="{374F7D56-9922-471B-9DBB-F3A1702EA3AD}" destId="{2E8FF582-C98E-4C42-B4B7-655CF0D871D2}" srcOrd="0" destOrd="0" presId="urn:microsoft.com/office/officeart/2005/8/layout/cycle5"/>
    <dgm:cxn modelId="{8F7D9A8C-2C0B-4F79-AEB3-518000A0EBE2}" type="presOf" srcId="{04FA057E-F98C-4245-A32F-7D22F32E9493}" destId="{E92EE321-16ED-4F70-B90B-63C9B07E7893}" srcOrd="0" destOrd="0" presId="urn:microsoft.com/office/officeart/2005/8/layout/cycle5"/>
    <dgm:cxn modelId="{2C252392-93E6-4A61-B15F-FCCC3A971729}" type="presOf" srcId="{68A181EA-4044-438F-97E2-769C0DF3C3FF}" destId="{AF18CAF7-4EEE-48B7-98E3-53A2F84BDBB8}" srcOrd="0" destOrd="0" presId="urn:microsoft.com/office/officeart/2005/8/layout/cycle5"/>
    <dgm:cxn modelId="{2BE5FAB9-6C76-443A-8846-BAC53450ABED}" srcId="{E14C3492-B622-471C-B438-F18D9E6E3DB9}" destId="{86A75388-CADC-4856-AE97-C36189A7105A}" srcOrd="2" destOrd="0" parTransId="{CDFF769A-B1A0-475E-B4EF-31FD78C1E285}" sibTransId="{374F7D56-9922-471B-9DBB-F3A1702EA3AD}"/>
    <dgm:cxn modelId="{70065FDD-B1A5-4370-9B3A-F295833FD968}" type="presOf" srcId="{EDE86CEA-C14D-49A1-A6D2-C1EF08709937}" destId="{C9FBB061-4128-4261-9E4C-0BF3EDCE7405}" srcOrd="0" destOrd="0" presId="urn:microsoft.com/office/officeart/2005/8/layout/cycle5"/>
    <dgm:cxn modelId="{CBBA9481-7672-4845-A071-32AAD028B04C}" type="presParOf" srcId="{57A508E6-2A70-48ED-96C0-AC8D359662F7}" destId="{AF18CAF7-4EEE-48B7-98E3-53A2F84BDBB8}" srcOrd="0" destOrd="0" presId="urn:microsoft.com/office/officeart/2005/8/layout/cycle5"/>
    <dgm:cxn modelId="{B1EEEE4A-93C5-445A-9A9B-EC5AFB809382}" type="presParOf" srcId="{57A508E6-2A70-48ED-96C0-AC8D359662F7}" destId="{50AF5990-7197-4B51-8D14-A474C3AD6283}" srcOrd="1" destOrd="0" presId="urn:microsoft.com/office/officeart/2005/8/layout/cycle5"/>
    <dgm:cxn modelId="{B8D9393D-B55A-4BDB-9232-99D1C3C27E41}" type="presParOf" srcId="{57A508E6-2A70-48ED-96C0-AC8D359662F7}" destId="{C9FBB061-4128-4261-9E4C-0BF3EDCE7405}" srcOrd="2" destOrd="0" presId="urn:microsoft.com/office/officeart/2005/8/layout/cycle5"/>
    <dgm:cxn modelId="{686599E4-3C24-449C-92F0-6EC0F6AA382E}" type="presParOf" srcId="{57A508E6-2A70-48ED-96C0-AC8D359662F7}" destId="{E92EE321-16ED-4F70-B90B-63C9B07E7893}" srcOrd="3" destOrd="0" presId="urn:microsoft.com/office/officeart/2005/8/layout/cycle5"/>
    <dgm:cxn modelId="{DB5A2D6B-6B2D-4CEF-85AB-7B9E245A5CD2}" type="presParOf" srcId="{57A508E6-2A70-48ED-96C0-AC8D359662F7}" destId="{BB526EFE-1FB3-4832-AEAC-2494E415D046}" srcOrd="4" destOrd="0" presId="urn:microsoft.com/office/officeart/2005/8/layout/cycle5"/>
    <dgm:cxn modelId="{A85373FC-1063-4C9A-AF91-FD465E83BA95}" type="presParOf" srcId="{57A508E6-2A70-48ED-96C0-AC8D359662F7}" destId="{C73B7AA4-CF1B-4A89-8A48-07F143C9DF02}" srcOrd="5" destOrd="0" presId="urn:microsoft.com/office/officeart/2005/8/layout/cycle5"/>
    <dgm:cxn modelId="{A7946ABB-82AC-4371-BD0C-A294FA24AE0C}" type="presParOf" srcId="{57A508E6-2A70-48ED-96C0-AC8D359662F7}" destId="{210E1DE0-1E60-4556-9CD9-709C29B1ED22}" srcOrd="6" destOrd="0" presId="urn:microsoft.com/office/officeart/2005/8/layout/cycle5"/>
    <dgm:cxn modelId="{6F46C22F-65E8-4F73-91E0-1E97F2B0E6DE}" type="presParOf" srcId="{57A508E6-2A70-48ED-96C0-AC8D359662F7}" destId="{A20BB4C3-3E85-4E3A-9E34-1D4AD61C8C9D}" srcOrd="7" destOrd="0" presId="urn:microsoft.com/office/officeart/2005/8/layout/cycle5"/>
    <dgm:cxn modelId="{3D40760E-A9D2-4F3F-9565-CE2EAC672EFE}" type="presParOf" srcId="{57A508E6-2A70-48ED-96C0-AC8D359662F7}" destId="{2E8FF582-C98E-4C42-B4B7-655CF0D871D2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278B8F-49EE-4414-BD73-92B5497EC0F5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83BDDD2F-E6D6-4536-9468-5E9E5FFBBE5B}">
      <dgm:prSet phldrT="[텍스트]" custT="1"/>
      <dgm:spPr/>
      <dgm:t>
        <a:bodyPr/>
        <a:lstStyle/>
        <a:p>
          <a:pPr latinLnBrk="1"/>
          <a:r>
            <a:rPr lang="en-US" altLang="ko-KR" sz="1400" dirty="0"/>
            <a:t>Make model</a:t>
          </a:r>
          <a:endParaRPr lang="ko-KR" altLang="en-US" sz="1400" dirty="0"/>
        </a:p>
      </dgm:t>
    </dgm:pt>
    <dgm:pt modelId="{073337C4-F116-4006-B426-B2B55423C3C1}" type="parTrans" cxnId="{42B0C814-BC10-4B4F-AF83-CAA5A4517769}">
      <dgm:prSet/>
      <dgm:spPr/>
      <dgm:t>
        <a:bodyPr/>
        <a:lstStyle/>
        <a:p>
          <a:pPr latinLnBrk="1"/>
          <a:endParaRPr lang="ko-KR" altLang="en-US"/>
        </a:p>
      </dgm:t>
    </dgm:pt>
    <dgm:pt modelId="{E907DE5F-3740-4769-B456-0F54F1BC2AC4}" type="sibTrans" cxnId="{42B0C814-BC10-4B4F-AF83-CAA5A4517769}">
      <dgm:prSet/>
      <dgm:spPr/>
      <dgm:t>
        <a:bodyPr/>
        <a:lstStyle/>
        <a:p>
          <a:pPr latinLnBrk="1"/>
          <a:endParaRPr lang="ko-KR" altLang="en-US"/>
        </a:p>
      </dgm:t>
    </dgm:pt>
    <dgm:pt modelId="{3219551D-ED87-466B-B8B1-A8B7CC2412FF}">
      <dgm:prSet phldrT="[텍스트]" custT="1"/>
      <dgm:spPr/>
      <dgm:t>
        <a:bodyPr/>
        <a:lstStyle/>
        <a:p>
          <a:pPr latinLnBrk="1"/>
          <a:r>
            <a:rPr lang="en-US" altLang="ko-KR" sz="1400" dirty="0"/>
            <a:t>Result</a:t>
          </a:r>
          <a:endParaRPr lang="ko-KR" altLang="en-US" sz="1400" dirty="0"/>
        </a:p>
      </dgm:t>
    </dgm:pt>
    <dgm:pt modelId="{30B32A94-0292-4228-83C4-9C65DD317A10}" type="parTrans" cxnId="{41A141E2-4C61-4680-8BD4-CBC3345A1889}">
      <dgm:prSet/>
      <dgm:spPr/>
      <dgm:t>
        <a:bodyPr/>
        <a:lstStyle/>
        <a:p>
          <a:pPr latinLnBrk="1"/>
          <a:endParaRPr lang="ko-KR" altLang="en-US"/>
        </a:p>
      </dgm:t>
    </dgm:pt>
    <dgm:pt modelId="{47BF08FD-FD35-44BA-A350-2D5C2A322E48}" type="sibTrans" cxnId="{41A141E2-4C61-4680-8BD4-CBC3345A1889}">
      <dgm:prSet/>
      <dgm:spPr/>
      <dgm:t>
        <a:bodyPr/>
        <a:lstStyle/>
        <a:p>
          <a:pPr latinLnBrk="1"/>
          <a:endParaRPr lang="ko-KR" altLang="en-US"/>
        </a:p>
      </dgm:t>
    </dgm:pt>
    <dgm:pt modelId="{1B5951F7-4B06-4D02-A081-1233EC7B9C30}">
      <dgm:prSet phldrT="[텍스트]" custT="1"/>
      <dgm:spPr/>
      <dgm:t>
        <a:bodyPr/>
        <a:lstStyle/>
        <a:p>
          <a:pPr latinLnBrk="1"/>
          <a:r>
            <a:rPr lang="en-US" altLang="ko-KR" sz="1400" dirty="0"/>
            <a:t>Experiment</a:t>
          </a:r>
          <a:endParaRPr lang="ko-KR" altLang="en-US" sz="1400" dirty="0"/>
        </a:p>
      </dgm:t>
    </dgm:pt>
    <dgm:pt modelId="{97908216-FE0C-4727-A3D9-F89320775306}" type="parTrans" cxnId="{C53592AA-A2F9-4397-AFC2-F6BD95016F23}">
      <dgm:prSet/>
      <dgm:spPr/>
      <dgm:t>
        <a:bodyPr/>
        <a:lstStyle/>
        <a:p>
          <a:pPr latinLnBrk="1"/>
          <a:endParaRPr lang="ko-KR" altLang="en-US"/>
        </a:p>
      </dgm:t>
    </dgm:pt>
    <dgm:pt modelId="{427ACC02-878E-40A0-8B56-BC75CADFBD79}" type="sibTrans" cxnId="{C53592AA-A2F9-4397-AFC2-F6BD95016F23}">
      <dgm:prSet/>
      <dgm:spPr/>
      <dgm:t>
        <a:bodyPr/>
        <a:lstStyle/>
        <a:p>
          <a:pPr latinLnBrk="1"/>
          <a:endParaRPr lang="ko-KR" altLang="en-US"/>
        </a:p>
      </dgm:t>
    </dgm:pt>
    <dgm:pt modelId="{D5189F8B-BA7D-4AE1-97D6-63E06DE41786}" type="pres">
      <dgm:prSet presAssocID="{46278B8F-49EE-4414-BD73-92B5497EC0F5}" presName="cycle" presStyleCnt="0">
        <dgm:presLayoutVars>
          <dgm:dir/>
          <dgm:resizeHandles val="exact"/>
        </dgm:presLayoutVars>
      </dgm:prSet>
      <dgm:spPr/>
    </dgm:pt>
    <dgm:pt modelId="{BE0F50FA-5215-478E-AC77-DAC89D4F57B7}" type="pres">
      <dgm:prSet presAssocID="{83BDDD2F-E6D6-4536-9468-5E9E5FFBBE5B}" presName="node" presStyleLbl="node1" presStyleIdx="0" presStyleCnt="3">
        <dgm:presLayoutVars>
          <dgm:bulletEnabled val="1"/>
        </dgm:presLayoutVars>
      </dgm:prSet>
      <dgm:spPr/>
    </dgm:pt>
    <dgm:pt modelId="{67088B9D-C8BB-4EC5-BA8F-0711BA182C66}" type="pres">
      <dgm:prSet presAssocID="{83BDDD2F-E6D6-4536-9468-5E9E5FFBBE5B}" presName="spNode" presStyleCnt="0"/>
      <dgm:spPr/>
    </dgm:pt>
    <dgm:pt modelId="{CE905B78-B391-46AE-B70F-D98526201EC9}" type="pres">
      <dgm:prSet presAssocID="{E907DE5F-3740-4769-B456-0F54F1BC2AC4}" presName="sibTrans" presStyleLbl="sibTrans1D1" presStyleIdx="0" presStyleCnt="3"/>
      <dgm:spPr/>
    </dgm:pt>
    <dgm:pt modelId="{6D54F691-2495-41E2-8459-4F19130C2F51}" type="pres">
      <dgm:prSet presAssocID="{1B5951F7-4B06-4D02-A081-1233EC7B9C30}" presName="node" presStyleLbl="node1" presStyleIdx="1" presStyleCnt="3">
        <dgm:presLayoutVars>
          <dgm:bulletEnabled val="1"/>
        </dgm:presLayoutVars>
      </dgm:prSet>
      <dgm:spPr/>
    </dgm:pt>
    <dgm:pt modelId="{47C27429-30AF-4BF0-B13E-E62B3A46DA8F}" type="pres">
      <dgm:prSet presAssocID="{1B5951F7-4B06-4D02-A081-1233EC7B9C30}" presName="spNode" presStyleCnt="0"/>
      <dgm:spPr/>
    </dgm:pt>
    <dgm:pt modelId="{C49FF4AA-C1AD-4CAD-B38F-DCA61DF3A2E2}" type="pres">
      <dgm:prSet presAssocID="{427ACC02-878E-40A0-8B56-BC75CADFBD79}" presName="sibTrans" presStyleLbl="sibTrans1D1" presStyleIdx="1" presStyleCnt="3"/>
      <dgm:spPr/>
    </dgm:pt>
    <dgm:pt modelId="{D83AB27B-A4BE-48CE-BBAC-FA75B8325F3F}" type="pres">
      <dgm:prSet presAssocID="{3219551D-ED87-466B-B8B1-A8B7CC2412FF}" presName="node" presStyleLbl="node1" presStyleIdx="2" presStyleCnt="3">
        <dgm:presLayoutVars>
          <dgm:bulletEnabled val="1"/>
        </dgm:presLayoutVars>
      </dgm:prSet>
      <dgm:spPr/>
    </dgm:pt>
    <dgm:pt modelId="{88FE5443-E68F-45DE-AD6B-1D325AB10112}" type="pres">
      <dgm:prSet presAssocID="{3219551D-ED87-466B-B8B1-A8B7CC2412FF}" presName="spNode" presStyleCnt="0"/>
      <dgm:spPr/>
    </dgm:pt>
    <dgm:pt modelId="{047EB6E5-82C0-4056-B72D-9B320307AE01}" type="pres">
      <dgm:prSet presAssocID="{47BF08FD-FD35-44BA-A350-2D5C2A322E48}" presName="sibTrans" presStyleLbl="sibTrans1D1" presStyleIdx="2" presStyleCnt="3"/>
      <dgm:spPr/>
    </dgm:pt>
  </dgm:ptLst>
  <dgm:cxnLst>
    <dgm:cxn modelId="{42B0C814-BC10-4B4F-AF83-CAA5A4517769}" srcId="{46278B8F-49EE-4414-BD73-92B5497EC0F5}" destId="{83BDDD2F-E6D6-4536-9468-5E9E5FFBBE5B}" srcOrd="0" destOrd="0" parTransId="{073337C4-F116-4006-B426-B2B55423C3C1}" sibTransId="{E907DE5F-3740-4769-B456-0F54F1BC2AC4}"/>
    <dgm:cxn modelId="{C3347321-5960-43D0-8239-4EC1E363E5EC}" type="presOf" srcId="{1B5951F7-4B06-4D02-A081-1233EC7B9C30}" destId="{6D54F691-2495-41E2-8459-4F19130C2F51}" srcOrd="0" destOrd="0" presId="urn:microsoft.com/office/officeart/2005/8/layout/cycle5"/>
    <dgm:cxn modelId="{DDE7A242-F965-46AA-8297-B38E4961B169}" type="presOf" srcId="{E907DE5F-3740-4769-B456-0F54F1BC2AC4}" destId="{CE905B78-B391-46AE-B70F-D98526201EC9}" srcOrd="0" destOrd="0" presId="urn:microsoft.com/office/officeart/2005/8/layout/cycle5"/>
    <dgm:cxn modelId="{FE04A164-ADE4-4A15-B6F6-F4020959EA48}" type="presOf" srcId="{46278B8F-49EE-4414-BD73-92B5497EC0F5}" destId="{D5189F8B-BA7D-4AE1-97D6-63E06DE41786}" srcOrd="0" destOrd="0" presId="urn:microsoft.com/office/officeart/2005/8/layout/cycle5"/>
    <dgm:cxn modelId="{52299B8C-85C3-40A7-8EC5-D480BB86170C}" type="presOf" srcId="{3219551D-ED87-466B-B8B1-A8B7CC2412FF}" destId="{D83AB27B-A4BE-48CE-BBAC-FA75B8325F3F}" srcOrd="0" destOrd="0" presId="urn:microsoft.com/office/officeart/2005/8/layout/cycle5"/>
    <dgm:cxn modelId="{C53592AA-A2F9-4397-AFC2-F6BD95016F23}" srcId="{46278B8F-49EE-4414-BD73-92B5497EC0F5}" destId="{1B5951F7-4B06-4D02-A081-1233EC7B9C30}" srcOrd="1" destOrd="0" parTransId="{97908216-FE0C-4727-A3D9-F89320775306}" sibTransId="{427ACC02-878E-40A0-8B56-BC75CADFBD79}"/>
    <dgm:cxn modelId="{580410B9-8AD3-4B5F-8045-2828E82A682C}" type="presOf" srcId="{47BF08FD-FD35-44BA-A350-2D5C2A322E48}" destId="{047EB6E5-82C0-4056-B72D-9B320307AE01}" srcOrd="0" destOrd="0" presId="urn:microsoft.com/office/officeart/2005/8/layout/cycle5"/>
    <dgm:cxn modelId="{2B26BEC8-B314-4E45-8227-3EE05350D2E3}" type="presOf" srcId="{427ACC02-878E-40A0-8B56-BC75CADFBD79}" destId="{C49FF4AA-C1AD-4CAD-B38F-DCA61DF3A2E2}" srcOrd="0" destOrd="0" presId="urn:microsoft.com/office/officeart/2005/8/layout/cycle5"/>
    <dgm:cxn modelId="{41A141E2-4C61-4680-8BD4-CBC3345A1889}" srcId="{46278B8F-49EE-4414-BD73-92B5497EC0F5}" destId="{3219551D-ED87-466B-B8B1-A8B7CC2412FF}" srcOrd="2" destOrd="0" parTransId="{30B32A94-0292-4228-83C4-9C65DD317A10}" sibTransId="{47BF08FD-FD35-44BA-A350-2D5C2A322E48}"/>
    <dgm:cxn modelId="{798168FE-A06E-4CBD-945A-F55191CB6626}" type="presOf" srcId="{83BDDD2F-E6D6-4536-9468-5E9E5FFBBE5B}" destId="{BE0F50FA-5215-478E-AC77-DAC89D4F57B7}" srcOrd="0" destOrd="0" presId="urn:microsoft.com/office/officeart/2005/8/layout/cycle5"/>
    <dgm:cxn modelId="{448FC5C4-4A37-4002-8D4F-F08AC358B5F7}" type="presParOf" srcId="{D5189F8B-BA7D-4AE1-97D6-63E06DE41786}" destId="{BE0F50FA-5215-478E-AC77-DAC89D4F57B7}" srcOrd="0" destOrd="0" presId="urn:microsoft.com/office/officeart/2005/8/layout/cycle5"/>
    <dgm:cxn modelId="{C8E8D621-39C9-4CE1-9C68-F68D901C3237}" type="presParOf" srcId="{D5189F8B-BA7D-4AE1-97D6-63E06DE41786}" destId="{67088B9D-C8BB-4EC5-BA8F-0711BA182C66}" srcOrd="1" destOrd="0" presId="urn:microsoft.com/office/officeart/2005/8/layout/cycle5"/>
    <dgm:cxn modelId="{E88AC159-96E4-47DE-805C-0E2848FAAEAC}" type="presParOf" srcId="{D5189F8B-BA7D-4AE1-97D6-63E06DE41786}" destId="{CE905B78-B391-46AE-B70F-D98526201EC9}" srcOrd="2" destOrd="0" presId="urn:microsoft.com/office/officeart/2005/8/layout/cycle5"/>
    <dgm:cxn modelId="{3BC2E42A-5140-4865-9EEB-EBDE33352DF3}" type="presParOf" srcId="{D5189F8B-BA7D-4AE1-97D6-63E06DE41786}" destId="{6D54F691-2495-41E2-8459-4F19130C2F51}" srcOrd="3" destOrd="0" presId="urn:microsoft.com/office/officeart/2005/8/layout/cycle5"/>
    <dgm:cxn modelId="{129C442D-72E8-4429-AF2D-468E5ECE0548}" type="presParOf" srcId="{D5189F8B-BA7D-4AE1-97D6-63E06DE41786}" destId="{47C27429-30AF-4BF0-B13E-E62B3A46DA8F}" srcOrd="4" destOrd="0" presId="urn:microsoft.com/office/officeart/2005/8/layout/cycle5"/>
    <dgm:cxn modelId="{C34799A7-0A55-493E-A117-9EE6CD0A481E}" type="presParOf" srcId="{D5189F8B-BA7D-4AE1-97D6-63E06DE41786}" destId="{C49FF4AA-C1AD-4CAD-B38F-DCA61DF3A2E2}" srcOrd="5" destOrd="0" presId="urn:microsoft.com/office/officeart/2005/8/layout/cycle5"/>
    <dgm:cxn modelId="{1E286599-3137-4732-941B-BA16A53F7F64}" type="presParOf" srcId="{D5189F8B-BA7D-4AE1-97D6-63E06DE41786}" destId="{D83AB27B-A4BE-48CE-BBAC-FA75B8325F3F}" srcOrd="6" destOrd="0" presId="urn:microsoft.com/office/officeart/2005/8/layout/cycle5"/>
    <dgm:cxn modelId="{6E90C8FF-B636-401B-BC5C-1399AA2926EB}" type="presParOf" srcId="{D5189F8B-BA7D-4AE1-97D6-63E06DE41786}" destId="{88FE5443-E68F-45DE-AD6B-1D325AB10112}" srcOrd="7" destOrd="0" presId="urn:microsoft.com/office/officeart/2005/8/layout/cycle5"/>
    <dgm:cxn modelId="{D051EFA6-1451-4564-87A2-E1A6516CEDA8}" type="presParOf" srcId="{D5189F8B-BA7D-4AE1-97D6-63E06DE41786}" destId="{047EB6E5-82C0-4056-B72D-9B320307AE01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8CAF7-4EEE-48B7-98E3-53A2F84BDBB8}">
      <dsp:nvSpPr>
        <dsp:cNvPr id="0" name=""/>
        <dsp:cNvSpPr/>
      </dsp:nvSpPr>
      <dsp:spPr>
        <a:xfrm>
          <a:off x="1728286" y="510"/>
          <a:ext cx="1607132" cy="10446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400" kern="1200" dirty="0"/>
            <a:t>Result</a:t>
          </a:r>
          <a:endParaRPr lang="ko-KR" altLang="en-US" sz="1400" kern="1200" dirty="0"/>
        </a:p>
      </dsp:txBody>
      <dsp:txXfrm>
        <a:off x="1779281" y="51505"/>
        <a:ext cx="1505142" cy="942646"/>
      </dsp:txXfrm>
    </dsp:sp>
    <dsp:sp modelId="{C9FBB061-4128-4261-9E4C-0BF3EDCE7405}">
      <dsp:nvSpPr>
        <dsp:cNvPr id="0" name=""/>
        <dsp:cNvSpPr/>
      </dsp:nvSpPr>
      <dsp:spPr>
        <a:xfrm>
          <a:off x="1137934" y="522828"/>
          <a:ext cx="2787836" cy="2787836"/>
        </a:xfrm>
        <a:custGeom>
          <a:avLst/>
          <a:gdLst/>
          <a:ahLst/>
          <a:cxnLst/>
          <a:rect l="0" t="0" r="0" b="0"/>
          <a:pathLst>
            <a:path>
              <a:moveTo>
                <a:pt x="2413467" y="443377"/>
              </a:moveTo>
              <a:arcTo wR="1393918" hR="1393918" stAng="19020369" swAng="230330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2EE321-16ED-4F70-B90B-63C9B07E7893}">
      <dsp:nvSpPr>
        <dsp:cNvPr id="0" name=""/>
        <dsp:cNvSpPr/>
      </dsp:nvSpPr>
      <dsp:spPr>
        <a:xfrm>
          <a:off x="2935454" y="2091387"/>
          <a:ext cx="1607132" cy="10446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400" kern="1200" dirty="0"/>
            <a:t>Model design</a:t>
          </a:r>
          <a:endParaRPr lang="ko-KR" altLang="en-US" sz="1400" kern="1200" dirty="0"/>
        </a:p>
      </dsp:txBody>
      <dsp:txXfrm>
        <a:off x="2986449" y="2142382"/>
        <a:ext cx="1505142" cy="942646"/>
      </dsp:txXfrm>
    </dsp:sp>
    <dsp:sp modelId="{C73B7AA4-CF1B-4A89-8A48-07F143C9DF02}">
      <dsp:nvSpPr>
        <dsp:cNvPr id="0" name=""/>
        <dsp:cNvSpPr/>
      </dsp:nvSpPr>
      <dsp:spPr>
        <a:xfrm>
          <a:off x="1137934" y="522828"/>
          <a:ext cx="2787836" cy="2787836"/>
        </a:xfrm>
        <a:custGeom>
          <a:avLst/>
          <a:gdLst/>
          <a:ahLst/>
          <a:cxnLst/>
          <a:rect l="0" t="0" r="0" b="0"/>
          <a:pathLst>
            <a:path>
              <a:moveTo>
                <a:pt x="1821928" y="2720498"/>
              </a:moveTo>
              <a:arcTo wR="1393918" hR="1393918" stAng="4327088" swAng="214582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0E1DE0-1E60-4556-9CD9-709C29B1ED22}">
      <dsp:nvSpPr>
        <dsp:cNvPr id="0" name=""/>
        <dsp:cNvSpPr/>
      </dsp:nvSpPr>
      <dsp:spPr>
        <a:xfrm>
          <a:off x="521117" y="2091387"/>
          <a:ext cx="1607132" cy="10446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400" kern="1200" dirty="0"/>
            <a:t>CFD simulation (</a:t>
          </a:r>
          <a:r>
            <a:rPr lang="en-US" altLang="ko-KR" sz="1400" kern="1200" dirty="0" err="1"/>
            <a:t>Molflow</a:t>
          </a:r>
          <a:r>
            <a:rPr lang="en-US" altLang="ko-KR" sz="1400" kern="1200" dirty="0"/>
            <a:t>, ANSYS)</a:t>
          </a:r>
          <a:endParaRPr lang="ko-KR" altLang="en-US" sz="1400" kern="1200" dirty="0"/>
        </a:p>
      </dsp:txBody>
      <dsp:txXfrm>
        <a:off x="572112" y="2142382"/>
        <a:ext cx="1505142" cy="942646"/>
      </dsp:txXfrm>
    </dsp:sp>
    <dsp:sp modelId="{2E8FF582-C98E-4C42-B4B7-655CF0D871D2}">
      <dsp:nvSpPr>
        <dsp:cNvPr id="0" name=""/>
        <dsp:cNvSpPr/>
      </dsp:nvSpPr>
      <dsp:spPr>
        <a:xfrm>
          <a:off x="1137934" y="522828"/>
          <a:ext cx="2787836" cy="2787836"/>
        </a:xfrm>
        <a:custGeom>
          <a:avLst/>
          <a:gdLst/>
          <a:ahLst/>
          <a:cxnLst/>
          <a:rect l="0" t="0" r="0" b="0"/>
          <a:pathLst>
            <a:path>
              <a:moveTo>
                <a:pt x="4500" y="1281996"/>
              </a:moveTo>
              <a:arcTo wR="1393918" hR="1393918" stAng="11076324" swAng="230330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0F50FA-5215-478E-AC77-DAC89D4F57B7}">
      <dsp:nvSpPr>
        <dsp:cNvPr id="0" name=""/>
        <dsp:cNvSpPr/>
      </dsp:nvSpPr>
      <dsp:spPr>
        <a:xfrm>
          <a:off x="1770912" y="1771"/>
          <a:ext cx="1606264" cy="10440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400" kern="1200" dirty="0"/>
            <a:t>Make model</a:t>
          </a:r>
          <a:endParaRPr lang="ko-KR" altLang="en-US" sz="1400" kern="1200" dirty="0"/>
        </a:p>
      </dsp:txBody>
      <dsp:txXfrm>
        <a:off x="1821879" y="52738"/>
        <a:ext cx="1504330" cy="942137"/>
      </dsp:txXfrm>
    </dsp:sp>
    <dsp:sp modelId="{CE905B78-B391-46AE-B70F-D98526201EC9}">
      <dsp:nvSpPr>
        <dsp:cNvPr id="0" name=""/>
        <dsp:cNvSpPr/>
      </dsp:nvSpPr>
      <dsp:spPr>
        <a:xfrm>
          <a:off x="1181194" y="523807"/>
          <a:ext cx="2785700" cy="2785700"/>
        </a:xfrm>
        <a:custGeom>
          <a:avLst/>
          <a:gdLst/>
          <a:ahLst/>
          <a:cxnLst/>
          <a:rect l="0" t="0" r="0" b="0"/>
          <a:pathLst>
            <a:path>
              <a:moveTo>
                <a:pt x="2411729" y="443157"/>
              </a:moveTo>
              <a:arcTo wR="1392850" hR="1392850" stAng="19020773" swAng="230275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54F691-2495-41E2-8459-4F19130C2F51}">
      <dsp:nvSpPr>
        <dsp:cNvPr id="0" name=""/>
        <dsp:cNvSpPr/>
      </dsp:nvSpPr>
      <dsp:spPr>
        <a:xfrm>
          <a:off x="2977156" y="2091046"/>
          <a:ext cx="1606264" cy="10440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400" kern="1200" dirty="0"/>
            <a:t>Experiment</a:t>
          </a:r>
          <a:endParaRPr lang="ko-KR" altLang="en-US" sz="1400" kern="1200" dirty="0"/>
        </a:p>
      </dsp:txBody>
      <dsp:txXfrm>
        <a:off x="3028123" y="2142013"/>
        <a:ext cx="1504330" cy="942137"/>
      </dsp:txXfrm>
    </dsp:sp>
    <dsp:sp modelId="{C49FF4AA-C1AD-4CAD-B38F-DCA61DF3A2E2}">
      <dsp:nvSpPr>
        <dsp:cNvPr id="0" name=""/>
        <dsp:cNvSpPr/>
      </dsp:nvSpPr>
      <dsp:spPr>
        <a:xfrm>
          <a:off x="1181194" y="523807"/>
          <a:ext cx="2785700" cy="2785700"/>
        </a:xfrm>
        <a:custGeom>
          <a:avLst/>
          <a:gdLst/>
          <a:ahLst/>
          <a:cxnLst/>
          <a:rect l="0" t="0" r="0" b="0"/>
          <a:pathLst>
            <a:path>
              <a:moveTo>
                <a:pt x="1820381" y="2718462"/>
              </a:moveTo>
              <a:arcTo wR="1392850" hR="1392850" stAng="4327478" swAng="214504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3AB27B-A4BE-48CE-BBAC-FA75B8325F3F}">
      <dsp:nvSpPr>
        <dsp:cNvPr id="0" name=""/>
        <dsp:cNvSpPr/>
      </dsp:nvSpPr>
      <dsp:spPr>
        <a:xfrm>
          <a:off x="564669" y="2091046"/>
          <a:ext cx="1606264" cy="10440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400" kern="1200" dirty="0"/>
            <a:t>Result</a:t>
          </a:r>
          <a:endParaRPr lang="ko-KR" altLang="en-US" sz="1400" kern="1200" dirty="0"/>
        </a:p>
      </dsp:txBody>
      <dsp:txXfrm>
        <a:off x="615636" y="2142013"/>
        <a:ext cx="1504330" cy="942137"/>
      </dsp:txXfrm>
    </dsp:sp>
    <dsp:sp modelId="{047EB6E5-82C0-4056-B72D-9B320307AE01}">
      <dsp:nvSpPr>
        <dsp:cNvPr id="0" name=""/>
        <dsp:cNvSpPr/>
      </dsp:nvSpPr>
      <dsp:spPr>
        <a:xfrm>
          <a:off x="1181194" y="523807"/>
          <a:ext cx="2785700" cy="2785700"/>
        </a:xfrm>
        <a:custGeom>
          <a:avLst/>
          <a:gdLst/>
          <a:ahLst/>
          <a:cxnLst/>
          <a:rect l="0" t="0" r="0" b="0"/>
          <a:pathLst>
            <a:path>
              <a:moveTo>
                <a:pt x="4501" y="1280953"/>
              </a:moveTo>
              <a:arcTo wR="1392850" hR="1392850" stAng="11076473" swAng="230275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76362-3CAD-4532-A695-556D6AB44D54}" type="datetimeFigureOut">
              <a:rPr lang="ko-KR" altLang="en-US" smtClean="0"/>
              <a:t>2024-12-19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A8976-57F7-4543-B1B2-55D4A15C06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6138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1F390-951B-418C-BFB0-EE1B2ED01ED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6981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1F390-951B-418C-BFB0-EE1B2ED01ED1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2043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805B2B-CB8B-4BAF-8976-1B7CCB2F1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EDC1E3B-71AA-466D-8382-F5A18624D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694E5DC-B426-4860-A3E1-629D9C75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23B4-3685-42BD-97B3-272F2AF7B41B}" type="datetime1">
              <a:rPr lang="ko-KR" altLang="en-US" smtClean="0"/>
              <a:t>2024-12-19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73CDF83-B194-4EE1-8B15-E1797D42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26CFE23-54A7-40D6-A0F0-EF5A142D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216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B5880A-4CBA-46CB-B50A-0CF8ABC72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997C328-085A-4B74-B1FF-357DDF785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8838E78-C8CA-4940-A653-F3B6C7C42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BBA60-8C82-4635-906E-C87628D48371}" type="datetime1">
              <a:rPr lang="ko-KR" altLang="en-US" smtClean="0"/>
              <a:t>2024-12-19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8EA7CF1-9086-4A23-957F-D3D7FEC59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84B9950-F42B-4D1C-B143-66180CE17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258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9CF50CB-0DAA-4EA8-AD29-764C573C1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0C20C69-9A2D-402E-BF51-2B3E393BAF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CCD606C-F6C8-4F6C-8911-B2EDFB8C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5BBD-287D-473B-A616-96D8638DA9FC}" type="datetime1">
              <a:rPr lang="ko-KR" altLang="en-US" smtClean="0"/>
              <a:t>2024-12-19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5C43025-9914-48FC-A2D2-53F5EC4BD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A6219D6-3C19-45EE-92CC-8DA693B2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648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373A7B-399C-4168-8927-24AFDB461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BCB9FBE-F0AE-4413-8740-ADD5A62E1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179E368-48BF-4048-B5D3-9862CBC2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2583-F985-4E8C-B568-C5735BBEE079}" type="datetime1">
              <a:rPr lang="ko-KR" altLang="en-US" smtClean="0"/>
              <a:t>2024-12-19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2831B08-6D91-41E8-89AB-4B7C44FE5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4E190AA-B79C-4A65-855C-E4B0A6FAB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9691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20EF1D4-D550-4809-B762-5E433D7D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3CA68-EF68-494A-A70E-1C759B45C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CCE38FD-1273-408F-A16C-608BF2BB1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AE3-5534-4188-88FD-B79AACC710E6}" type="datetime1">
              <a:rPr lang="ko-KR" altLang="en-US" smtClean="0"/>
              <a:t>2024-12-19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EA077BC-C820-4E13-900C-CBBC3F464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91895B3-9FFF-4EFE-9F3B-A971BC502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169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33E064-9C48-4E2C-B6BC-1644339C0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ACD7A46-AA32-4CD4-AA5D-B453E1390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95536A5-BA0B-4488-B14C-31866A004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DF9A00B-E037-4E52-9872-EA28E188E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ECBD-DFE1-4837-9A00-79A15AD0A712}" type="datetime1">
              <a:rPr lang="ko-KR" altLang="en-US" smtClean="0"/>
              <a:t>2024-12-19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251C6F-FC66-48B6-8A35-D70BD4474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5B06D4A-CECB-4565-B3A0-1F780478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837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3D1A171-1C4A-4F10-A416-38A58A4D7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576EE71-F51D-477D-9284-0D7C1E47B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F41058-04EE-40FC-AF5E-97D473AFE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1F05A69-804C-4774-9AAB-59F8492E2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CAE28E7-92DC-4DC1-BA87-C1D0FEAD0D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B8DA8B2-0D6E-4622-979B-958350E66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E358-C9D1-4433-9F8F-BA1CDF297E4B}" type="datetime1">
              <a:rPr lang="ko-KR" altLang="en-US" smtClean="0"/>
              <a:t>2024-12-19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64C342B-12D8-45F8-97ED-616A96D8A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0FF343F-0210-464E-9624-234BEC6B8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1613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8711177-A385-4AA1-A967-28E425863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7D8321E-C2F0-4F91-A3B8-5E40C27AC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91546-8D51-431C-A68E-E99EA0FD570E}" type="datetime1">
              <a:rPr lang="ko-KR" altLang="en-US" smtClean="0"/>
              <a:t>2024-12-19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A58586F-CC09-41D2-AA8B-0B15D2CEE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8058C6C-1F38-412A-9A8F-F8FFAE656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495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78E788CE-AA83-4493-AD50-1D9AC6868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5F65-D13C-414E-803D-DBD1FBC2B908}" type="datetime1">
              <a:rPr lang="ko-KR" altLang="en-US" smtClean="0"/>
              <a:t>2024-12-19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DF3E562-40BB-4685-BD26-371DB1E68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700643A-154B-4644-A808-AB43F9A70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0797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E87CF5-962C-4888-8C22-7C7BC4DFA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A0C663D-85FB-484E-B8AD-690967FFD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1BC2B75-D113-4D2B-B5D3-9F86F2312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1D2E1C4-3B13-455D-B52F-B594EB375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056C2-6011-43C9-95B7-39BE68EF4E1C}" type="datetime1">
              <a:rPr lang="ko-KR" altLang="en-US" smtClean="0"/>
              <a:t>2024-12-19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A26A512-C80F-4CF7-9347-2BE16D1D1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A5A88C1-3368-4F30-A60B-16F9E1DCB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6591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ED35BEC-88E6-4D09-BC19-FAE587751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A753E1D-3190-49F2-938E-2113453BAA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8C1874-39EE-4960-9D8E-2D4165AE3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6CC45A0-7910-4569-A43C-2A04FE332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3E2CD-51A7-43FB-A86D-AAB15DCE3577}" type="datetime1">
              <a:rPr lang="ko-KR" altLang="en-US" smtClean="0"/>
              <a:t>2024-12-19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5274908-7456-41E8-9D08-596283AE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C57069D-F976-4D46-B64D-455E4BD1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299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15E92E4-20F9-4B1A-AE88-13E9C24D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76032BD-757D-4216-81EE-56F122998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4C4A1A1-C71C-4D0A-8815-34590953AF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708F7-36D0-486C-A0B5-20CAF9CDE90A}" type="datetime1">
              <a:rPr lang="ko-KR" altLang="en-US" smtClean="0"/>
              <a:t>2024-12-19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05CC1B7-46A1-4B02-932A-EBCBDB0D8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4091CB3-C782-46C5-A8E7-477A9A9DC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90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ihnam@unist.ac.kr" TargetMode="External"/><Relationship Id="rId5" Type="http://schemas.openxmlformats.org/officeDocument/2006/relationships/hyperlink" Target="mailto:jjy6330@unist.ac.kr" TargetMode="Externa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 rot="10800000" flipV="1">
            <a:off x="0" y="0"/>
            <a:ext cx="12192000" cy="5543550"/>
          </a:xfrm>
          <a:prstGeom prst="rect">
            <a:avLst/>
          </a:prstGeom>
          <a:gradFill flip="none" rotWithShape="1">
            <a:gsLst>
              <a:gs pos="0">
                <a:srgbClr val="0F2B51"/>
              </a:gs>
              <a:gs pos="100000">
                <a:srgbClr val="31405B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</a:t>
            </a:r>
            <a:endParaRPr lang="en-US" altLang="ko-KR" sz="8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26" name="그림 25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706" y="5985188"/>
            <a:ext cx="1800000" cy="63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919565"/>
            <a:ext cx="121919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 err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고반복율</a:t>
            </a:r>
            <a:r>
              <a:rPr lang="ko-KR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 </a:t>
            </a:r>
            <a:r>
              <a:rPr lang="ko-KR" altLang="en-US" sz="4400" b="1" dirty="0" err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컴팩트</a:t>
            </a:r>
            <a:r>
              <a:rPr lang="ko-KR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 </a:t>
            </a:r>
            <a:r>
              <a:rPr lang="ko-KR" altLang="en-US" sz="4400" b="1" dirty="0" err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플라즈마</a:t>
            </a:r>
            <a:r>
              <a:rPr lang="ko-KR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 기반 </a:t>
            </a:r>
            <a:r>
              <a:rPr lang="ko-KR" altLang="en-US" sz="4400" b="1" dirty="0" err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방사광원</a:t>
            </a:r>
            <a:r>
              <a:rPr lang="ko-KR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 </a:t>
            </a:r>
            <a:endParaRPr lang="en-US" altLang="ko-KR" sz="4400" b="1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개발을 위한 </a:t>
            </a:r>
            <a:r>
              <a:rPr lang="ko-KR" altLang="en-US" sz="4400" b="1" dirty="0" err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캐필러리</a:t>
            </a:r>
            <a:r>
              <a:rPr lang="ko-KR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 구조 최적화</a:t>
            </a:r>
            <a:endParaRPr lang="en-US" altLang="ko-KR" sz="1600" dirty="0"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endParaRPr lang="en-US" altLang="ko-KR" sz="2800" dirty="0"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2800" dirty="0"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2024.12.19 </a:t>
            </a:r>
          </a:p>
          <a:p>
            <a:pPr algn="ctr"/>
            <a:endParaRPr lang="en-US" altLang="ko-KR" sz="2800" dirty="0"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2800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Junyeong Jeong, </a:t>
            </a:r>
            <a:r>
              <a:rPr lang="en-US" altLang="ko-KR" sz="2800" dirty="0" err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Inhyuk</a:t>
            </a:r>
            <a:r>
              <a:rPr lang="en-US" altLang="ko-KR" sz="2800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 Nam, Min Sup </a:t>
            </a:r>
            <a:r>
              <a:rPr lang="en-US" altLang="ko-KR" sz="2800" dirty="0" err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Hur</a:t>
            </a:r>
            <a:r>
              <a:rPr lang="en-US" altLang="ko-KR" sz="2800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, Moses Chung</a:t>
            </a:r>
            <a:endParaRPr lang="en-US" altLang="ko-KR" dirty="0"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1C4B8D2-EBED-4C87-B107-CBB6C945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1563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Continuous gas flow [A]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10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009" y="1301006"/>
            <a:ext cx="86746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/>
              <a:t>Differential pumping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/>
              <a:t>Without (0)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/>
              <a:t>Pumping from side cavity module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/>
              <a:t>One module (1)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/>
              <a:t>Two modules (2)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103D166-C17E-418F-9BA0-B978F49FA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09" y="3316770"/>
            <a:ext cx="11410950" cy="2362200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963089E6-D10F-4291-B3A1-4D57A2630060}"/>
              </a:ext>
            </a:extLst>
          </p:cNvPr>
          <p:cNvSpPr/>
          <p:nvPr/>
        </p:nvSpPr>
        <p:spPr>
          <a:xfrm>
            <a:off x="5821991" y="130100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Side pump – pumping speed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dirty="0"/>
              <a:t>70 L/s (1)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dirty="0"/>
              <a:t>0 – Only with structure</a:t>
            </a:r>
            <a:r>
              <a:rPr lang="ko-KR" altLang="en-US" dirty="0"/>
              <a:t> </a:t>
            </a:r>
            <a:r>
              <a:rPr lang="en-US" altLang="ko-KR" dirty="0"/>
              <a:t>(3)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dirty="0"/>
              <a:t>350 L/s (4)</a:t>
            </a:r>
          </a:p>
        </p:txBody>
      </p:sp>
    </p:spTree>
    <p:extLst>
      <p:ext uri="{BB962C8B-B14F-4D97-AF65-F5344CB8AC3E}">
        <p14:creationId xmlns:p14="http://schemas.microsoft.com/office/powerpoint/2010/main" val="1684407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A-0 (capillary only)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11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70917" y="1311372"/>
            <a:ext cx="60543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Outgassing parameter at the chamber feedthrough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Cosine, 15 mbar*L/s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Pressure inside the capillary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150 mbar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Pressure at the wall(beam path direction)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b="1" dirty="0"/>
              <a:t>4.7E-2 mbar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33" y="1177686"/>
            <a:ext cx="4519252" cy="505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44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A-1 single cavity module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12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21593" y="1294423"/>
            <a:ext cx="47704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Pressure inside the capillary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320 mbar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1</a:t>
            </a:r>
            <a:r>
              <a:rPr lang="en-US" altLang="ko-KR" baseline="30000" dirty="0"/>
              <a:t>st</a:t>
            </a:r>
            <a:r>
              <a:rPr lang="en-US" altLang="ko-KR" dirty="0"/>
              <a:t> cavity module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30 mbar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Pressure at the wall(beam path direction)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b="1" dirty="0"/>
              <a:t>1.54E-2 mbar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t="17919"/>
          <a:stretch/>
        </p:blipFill>
        <p:spPr>
          <a:xfrm>
            <a:off x="172969" y="1205588"/>
            <a:ext cx="7195425" cy="414798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b="25658"/>
          <a:stretch/>
        </p:blipFill>
        <p:spPr>
          <a:xfrm>
            <a:off x="172968" y="4525782"/>
            <a:ext cx="7195425" cy="212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93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A-1 Pressure normalization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13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21593" y="1294423"/>
            <a:ext cx="4770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Fit the capillary pressure to 150 mbar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1</a:t>
            </a:r>
            <a:r>
              <a:rPr lang="en-US" altLang="ko-KR" baseline="30000" dirty="0"/>
              <a:t>st</a:t>
            </a:r>
            <a:r>
              <a:rPr lang="en-US" altLang="ko-KR" dirty="0"/>
              <a:t> cavity pressure 15 mbar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Wall pressure </a:t>
            </a:r>
            <a:r>
              <a:rPr lang="en-US" altLang="ko-KR" b="1" dirty="0"/>
              <a:t>6.25E-3</a:t>
            </a:r>
            <a:r>
              <a:rPr lang="en-US" altLang="ko-KR" dirty="0"/>
              <a:t> mbar</a:t>
            </a: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00" y="1206663"/>
            <a:ext cx="7253393" cy="380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3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A-2 double cavity module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14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28936" y="1236465"/>
            <a:ext cx="48394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Pressure inside the capillary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740 mbar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1</a:t>
            </a:r>
            <a:r>
              <a:rPr lang="en-US" altLang="ko-KR" baseline="30000" dirty="0"/>
              <a:t>st</a:t>
            </a:r>
            <a:r>
              <a:rPr lang="en-US" altLang="ko-KR" dirty="0"/>
              <a:t> cavity pressure 11 mbar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2</a:t>
            </a:r>
            <a:r>
              <a:rPr lang="en-US" altLang="ko-KR" baseline="30000" dirty="0"/>
              <a:t>nd</a:t>
            </a:r>
            <a:r>
              <a:rPr lang="en-US" altLang="ko-KR" dirty="0"/>
              <a:t> cavity pressure 6 mbar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Pressure at the wall(beam path direction)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b="1" dirty="0"/>
              <a:t>1.51E-3 mbar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t="12863"/>
          <a:stretch/>
        </p:blipFill>
        <p:spPr>
          <a:xfrm>
            <a:off x="114886" y="1131158"/>
            <a:ext cx="7019159" cy="343333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/>
          <a:srcRect t="36777"/>
          <a:stretch/>
        </p:blipFill>
        <p:spPr>
          <a:xfrm>
            <a:off x="114886" y="3871959"/>
            <a:ext cx="7019159" cy="248439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rcRect l="440" r="2974"/>
          <a:stretch/>
        </p:blipFill>
        <p:spPr>
          <a:xfrm>
            <a:off x="114886" y="3864875"/>
            <a:ext cx="7019160" cy="249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38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A-2 Pressure normalization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15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06242" y="1281313"/>
            <a:ext cx="48394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Fit the capillary pressure to 150 mbar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1</a:t>
            </a:r>
            <a:r>
              <a:rPr lang="en-US" altLang="ko-KR" baseline="30000" dirty="0"/>
              <a:t>st</a:t>
            </a:r>
            <a:r>
              <a:rPr lang="en-US" altLang="ko-KR" dirty="0"/>
              <a:t> cavity pressure 2.3 mbar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2</a:t>
            </a:r>
            <a:r>
              <a:rPr lang="en-US" altLang="ko-KR" baseline="30000" dirty="0"/>
              <a:t>nd</a:t>
            </a:r>
            <a:r>
              <a:rPr lang="en-US" altLang="ko-KR" dirty="0"/>
              <a:t> cavity pressure 1.25 mbar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Wall pressure </a:t>
            </a:r>
            <a:r>
              <a:rPr lang="en-US" altLang="ko-KR" b="1" dirty="0"/>
              <a:t>1.01E-2 mbar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t="12863"/>
          <a:stretch/>
        </p:blipFill>
        <p:spPr>
          <a:xfrm>
            <a:off x="114886" y="1281313"/>
            <a:ext cx="6182397" cy="302403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/>
          <a:srcRect t="36777"/>
          <a:stretch/>
        </p:blipFill>
        <p:spPr>
          <a:xfrm>
            <a:off x="114886" y="4022115"/>
            <a:ext cx="6182397" cy="218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48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Pump speed (Side)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16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0" y="1293026"/>
            <a:ext cx="58774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FF0000"/>
                </a:solidFill>
              </a:rPr>
              <a:t>Side pump</a:t>
            </a:r>
            <a:r>
              <a:rPr lang="en-US" altLang="ko-KR" dirty="0"/>
              <a:t> speed (single cavity)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Capillary / </a:t>
            </a:r>
            <a:r>
              <a:rPr lang="en-US" altLang="ko-KR" b="1" dirty="0"/>
              <a:t>Wall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0L/s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340 mbar / </a:t>
            </a:r>
            <a:r>
              <a:rPr lang="en-US" altLang="ko-KR" b="1" dirty="0"/>
              <a:t>3.14E-2 mbar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70L/s(A-1)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320 mbar / </a:t>
            </a:r>
            <a:r>
              <a:rPr lang="en-US" altLang="ko-KR" b="1" dirty="0"/>
              <a:t>1.24E-2 mbar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140L/s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300 mbar / </a:t>
            </a:r>
            <a:r>
              <a:rPr lang="en-US" altLang="ko-KR" b="1" dirty="0"/>
              <a:t>5.16E-3 mbar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210L/s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280 mbar / </a:t>
            </a:r>
            <a:r>
              <a:rPr lang="en-US" altLang="ko-KR" b="1" dirty="0"/>
              <a:t>2.5E-3 mbar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350L/s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260 mbar / </a:t>
            </a:r>
            <a:r>
              <a:rPr lang="en-US" altLang="ko-KR" b="1" dirty="0"/>
              <a:t>1.25E-3 mbar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1" y="1293026"/>
            <a:ext cx="44862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07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Pump speed (Main)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17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0" y="1293026"/>
            <a:ext cx="58774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FF0000"/>
                </a:solidFill>
              </a:rPr>
              <a:t>Main pump</a:t>
            </a:r>
            <a:r>
              <a:rPr lang="en-US" altLang="ko-KR" dirty="0"/>
              <a:t> speed (double cavity)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Capillary / </a:t>
            </a:r>
            <a:r>
              <a:rPr lang="en-US" altLang="ko-KR" b="1" dirty="0"/>
              <a:t>Wall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700L/s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320 mbar / </a:t>
            </a:r>
            <a:r>
              <a:rPr lang="en-US" altLang="ko-KR" b="1" dirty="0"/>
              <a:t>1.44E-2 mbar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1400L/s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310 mbar / </a:t>
            </a:r>
            <a:r>
              <a:rPr lang="en-US" altLang="ko-KR" b="1" dirty="0"/>
              <a:t>4.3E-3 mbar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2100L/s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310 mbar / </a:t>
            </a:r>
            <a:r>
              <a:rPr lang="en-US" altLang="ko-KR" b="1" dirty="0"/>
              <a:t>1.01E-3 mbar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b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altLang="ko-KR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" y="1189020"/>
            <a:ext cx="4338638" cy="511361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950" y="1189020"/>
            <a:ext cx="192405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80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Result [A]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18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10275" y="1309773"/>
            <a:ext cx="600205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Cavity module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Reduce main pump effect to the capillary pressure (rising)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Structure itself affects the wall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Side pump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Very effective to reduce wall pressure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Only few effect about capillary pressure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Main pump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Effective to reduce wall pressure, but not much as side pump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Almost zero-effect about capillary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To reach the target pressure(&lt;1E-4 mbar)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Use strong side pump (main </a:t>
            </a:r>
            <a:r>
              <a:rPr lang="en-US" altLang="ko-KR" dirty="0">
                <a:sym typeface="Wingdings" panose="05000000000000000000" pitchFamily="2" charset="2"/>
              </a:rPr>
              <a:t> too expensive</a:t>
            </a:r>
            <a:r>
              <a:rPr lang="en-US" altLang="ko-KR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Add more cavity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dirty="0"/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51071"/>
              </p:ext>
            </p:extLst>
          </p:nvPr>
        </p:nvGraphicFramePr>
        <p:xfrm>
          <a:off x="196006" y="1223146"/>
          <a:ext cx="5468666" cy="1352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2641">
                  <a:extLst>
                    <a:ext uri="{9D8B030D-6E8A-4147-A177-3AD203B41FA5}">
                      <a16:colId xmlns:a16="http://schemas.microsoft.com/office/drawing/2014/main" val="1428698488"/>
                    </a:ext>
                  </a:extLst>
                </a:gridCol>
                <a:gridCol w="862641">
                  <a:extLst>
                    <a:ext uri="{9D8B030D-6E8A-4147-A177-3AD203B41FA5}">
                      <a16:colId xmlns:a16="http://schemas.microsoft.com/office/drawing/2014/main" val="232080725"/>
                    </a:ext>
                  </a:extLst>
                </a:gridCol>
                <a:gridCol w="935846">
                  <a:extLst>
                    <a:ext uri="{9D8B030D-6E8A-4147-A177-3AD203B41FA5}">
                      <a16:colId xmlns:a16="http://schemas.microsoft.com/office/drawing/2014/main" val="4183539004"/>
                    </a:ext>
                  </a:extLst>
                </a:gridCol>
                <a:gridCol w="935846">
                  <a:extLst>
                    <a:ext uri="{9D8B030D-6E8A-4147-A177-3AD203B41FA5}">
                      <a16:colId xmlns:a16="http://schemas.microsoft.com/office/drawing/2014/main" val="694044553"/>
                    </a:ext>
                  </a:extLst>
                </a:gridCol>
                <a:gridCol w="935846">
                  <a:extLst>
                    <a:ext uri="{9D8B030D-6E8A-4147-A177-3AD203B41FA5}">
                      <a16:colId xmlns:a16="http://schemas.microsoft.com/office/drawing/2014/main" val="3119629066"/>
                    </a:ext>
                  </a:extLst>
                </a:gridCol>
                <a:gridCol w="935846">
                  <a:extLst>
                    <a:ext uri="{9D8B030D-6E8A-4147-A177-3AD203B41FA5}">
                      <a16:colId xmlns:a16="http://schemas.microsoft.com/office/drawing/2014/main" val="3079921381"/>
                    </a:ext>
                  </a:extLst>
                </a:gridCol>
              </a:tblGrid>
              <a:tr h="384913"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(Unit:</a:t>
                      </a:r>
                      <a:r>
                        <a:rPr lang="en-US" altLang="ko-KR" sz="1400" baseline="0" dirty="0"/>
                        <a:t> mbar)</a:t>
                      </a:r>
                      <a:endParaRPr lang="ko-KR" altLang="en-US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No</a:t>
                      </a:r>
                    </a:p>
                    <a:p>
                      <a:pPr latinLnBrk="1"/>
                      <a:r>
                        <a:rPr lang="en-US" altLang="ko-KR" sz="1400" dirty="0"/>
                        <a:t>Cavity</a:t>
                      </a:r>
                      <a:endParaRPr lang="ko-KR" alt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1 cavity</a:t>
                      </a:r>
                      <a:endParaRPr lang="ko-KR" altLang="en-US" sz="1400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2 cavities</a:t>
                      </a:r>
                      <a:endParaRPr lang="ko-KR" altLang="en-US" sz="1400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5309052"/>
                  </a:ext>
                </a:extLst>
              </a:tr>
              <a:tr h="35831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Orig.</a:t>
                      </a:r>
                      <a:endParaRPr lang="ko-KR" altLang="en-US" sz="1400" dirty="0"/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Norm.</a:t>
                      </a:r>
                      <a:endParaRPr lang="ko-KR" altLang="en-U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Orig.</a:t>
                      </a:r>
                      <a:endParaRPr lang="ko-KR" altLang="en-U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Norm.</a:t>
                      </a:r>
                      <a:endParaRPr lang="ko-KR" altLang="en-US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14603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err="1"/>
                        <a:t>P_in</a:t>
                      </a:r>
                      <a:endParaRPr lang="en-US" altLang="ko-K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150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300</a:t>
                      </a:r>
                      <a:endParaRPr lang="ko-KR" altLang="en-US" sz="1400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150</a:t>
                      </a:r>
                      <a:endParaRPr lang="ko-KR" altLang="en-US" sz="1400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740</a:t>
                      </a:r>
                      <a:endParaRPr lang="ko-KR" altLang="en-US" sz="1400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150</a:t>
                      </a:r>
                      <a:endParaRPr lang="ko-KR" altLang="en-US" sz="1400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911267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err="1"/>
                        <a:t>P_wall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4.7E-2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u="sng" dirty="0"/>
                        <a:t>1.44E-2</a:t>
                      </a:r>
                      <a:endParaRPr lang="ko-KR" altLang="en-US" sz="14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6.25E-3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1.01E-2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1.51E-3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222880"/>
                  </a:ext>
                </a:extLst>
              </a:tr>
            </a:tbl>
          </a:graphicData>
        </a:graphic>
      </p:graphicFrame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774826"/>
              </p:ext>
            </p:extLst>
          </p:nvPr>
        </p:nvGraphicFramePr>
        <p:xfrm>
          <a:off x="196006" y="2761261"/>
          <a:ext cx="5468666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3706">
                  <a:extLst>
                    <a:ext uri="{9D8B030D-6E8A-4147-A177-3AD203B41FA5}">
                      <a16:colId xmlns:a16="http://schemas.microsoft.com/office/drawing/2014/main" val="941295991"/>
                    </a:ext>
                  </a:extLst>
                </a:gridCol>
                <a:gridCol w="2177369">
                  <a:extLst>
                    <a:ext uri="{9D8B030D-6E8A-4147-A177-3AD203B41FA5}">
                      <a16:colId xmlns:a16="http://schemas.microsoft.com/office/drawing/2014/main" val="2897169588"/>
                    </a:ext>
                  </a:extLst>
                </a:gridCol>
                <a:gridCol w="1907591">
                  <a:extLst>
                    <a:ext uri="{9D8B030D-6E8A-4147-A177-3AD203B41FA5}">
                      <a16:colId xmlns:a16="http://schemas.microsoft.com/office/drawing/2014/main" val="810628080"/>
                    </a:ext>
                  </a:extLst>
                </a:gridCol>
              </a:tblGrid>
              <a:tr h="44259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Side pump speed (L/s)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Capillary pressure </a:t>
                      </a:r>
                    </a:p>
                    <a:p>
                      <a:pPr latinLnBrk="1"/>
                      <a:r>
                        <a:rPr lang="en-US" altLang="ko-KR" sz="1400" dirty="0"/>
                        <a:t>(mbar)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Wall pressure </a:t>
                      </a:r>
                    </a:p>
                    <a:p>
                      <a:pPr latinLnBrk="1"/>
                      <a:r>
                        <a:rPr lang="en-US" altLang="ko-KR" sz="1400" dirty="0"/>
                        <a:t>(mbar)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620501"/>
                  </a:ext>
                </a:extLst>
              </a:tr>
              <a:tr h="25291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340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3.14E-2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84037"/>
                  </a:ext>
                </a:extLst>
              </a:tr>
              <a:tr h="25291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u="sng" dirty="0"/>
                        <a:t>70</a:t>
                      </a:r>
                      <a:endParaRPr lang="ko-KR" altLang="en-US" sz="14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u="sng" dirty="0"/>
                        <a:t>320</a:t>
                      </a:r>
                      <a:endParaRPr lang="ko-KR" altLang="en-US" sz="14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u="sng" dirty="0"/>
                        <a:t>1.44E-2</a:t>
                      </a:r>
                      <a:endParaRPr lang="ko-KR" altLang="en-US" sz="1400" b="1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57671"/>
                  </a:ext>
                </a:extLst>
              </a:tr>
              <a:tr h="25291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140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300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5.16E-3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356447"/>
                  </a:ext>
                </a:extLst>
              </a:tr>
              <a:tr h="25291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210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280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2.5E-3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889296"/>
                  </a:ext>
                </a:extLst>
              </a:tr>
              <a:tr h="25291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350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260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1.25E-3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152046"/>
                  </a:ext>
                </a:extLst>
              </a:tr>
            </a:tbl>
          </a:graphicData>
        </a:graphic>
      </p:graphicFrame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554517"/>
              </p:ext>
            </p:extLst>
          </p:nvPr>
        </p:nvGraphicFramePr>
        <p:xfrm>
          <a:off x="196006" y="4853169"/>
          <a:ext cx="5468667" cy="1455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2537">
                  <a:extLst>
                    <a:ext uri="{9D8B030D-6E8A-4147-A177-3AD203B41FA5}">
                      <a16:colId xmlns:a16="http://schemas.microsoft.com/office/drawing/2014/main" val="415400387"/>
                    </a:ext>
                  </a:extLst>
                </a:gridCol>
                <a:gridCol w="2175310">
                  <a:extLst>
                    <a:ext uri="{9D8B030D-6E8A-4147-A177-3AD203B41FA5}">
                      <a16:colId xmlns:a16="http://schemas.microsoft.com/office/drawing/2014/main" val="3735928598"/>
                    </a:ext>
                  </a:extLst>
                </a:gridCol>
                <a:gridCol w="1910820">
                  <a:extLst>
                    <a:ext uri="{9D8B030D-6E8A-4147-A177-3AD203B41FA5}">
                      <a16:colId xmlns:a16="http://schemas.microsoft.com/office/drawing/2014/main" val="1790935682"/>
                    </a:ext>
                  </a:extLst>
                </a:gridCol>
              </a:tblGrid>
              <a:tr h="31244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Side pump speed (L/s)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Capillary pressure </a:t>
                      </a:r>
                    </a:p>
                    <a:p>
                      <a:pPr latinLnBrk="1"/>
                      <a:r>
                        <a:rPr lang="en-US" altLang="ko-KR" sz="1400" dirty="0"/>
                        <a:t>(mbar)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Wall pressure </a:t>
                      </a:r>
                    </a:p>
                    <a:p>
                      <a:pPr latinLnBrk="1"/>
                      <a:r>
                        <a:rPr lang="en-US" altLang="ko-KR" sz="1400" dirty="0"/>
                        <a:t>(mbar)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00873"/>
                  </a:ext>
                </a:extLst>
              </a:tr>
              <a:tr h="31244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u="sng" dirty="0"/>
                        <a:t>700</a:t>
                      </a:r>
                      <a:endParaRPr lang="ko-KR" altLang="en-US" sz="14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u="sng" dirty="0"/>
                        <a:t>320</a:t>
                      </a:r>
                      <a:endParaRPr lang="ko-KR" altLang="en-US" sz="14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u="sng" dirty="0"/>
                        <a:t>1.44E-2</a:t>
                      </a:r>
                      <a:endParaRPr lang="ko-KR" altLang="en-US" sz="1400" b="1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149498"/>
                  </a:ext>
                </a:extLst>
              </a:tr>
              <a:tr h="31244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1400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310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4.3E-3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17739"/>
                  </a:ext>
                </a:extLst>
              </a:tr>
              <a:tr h="31244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2100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300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1.01E-3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137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707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Tapered density [B]/[C]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19</a:t>
            </a:fld>
            <a:endParaRPr lang="ko-KR" altLang="en-US" dirty="0"/>
          </a:p>
        </p:txBody>
      </p:sp>
      <p:grpSp>
        <p:nvGrpSpPr>
          <p:cNvPr id="6" name="그룹 5"/>
          <p:cNvGrpSpPr/>
          <p:nvPr/>
        </p:nvGrpSpPr>
        <p:grpSpPr>
          <a:xfrm>
            <a:off x="9932717" y="4294336"/>
            <a:ext cx="1956495" cy="1101466"/>
            <a:chOff x="10126776" y="4131775"/>
            <a:chExt cx="1956495" cy="1101466"/>
          </a:xfrm>
        </p:grpSpPr>
        <p:grpSp>
          <p:nvGrpSpPr>
            <p:cNvPr id="96" name="그룹 95"/>
            <p:cNvGrpSpPr/>
            <p:nvPr/>
          </p:nvGrpSpPr>
          <p:grpSpPr>
            <a:xfrm>
              <a:off x="10368771" y="4346393"/>
              <a:ext cx="1714500" cy="672231"/>
              <a:chOff x="3646170" y="3377602"/>
              <a:chExt cx="1714500" cy="672231"/>
            </a:xfrm>
          </p:grpSpPr>
          <p:grpSp>
            <p:nvGrpSpPr>
              <p:cNvPr id="101" name="그룹 100"/>
              <p:cNvGrpSpPr/>
              <p:nvPr/>
            </p:nvGrpSpPr>
            <p:grpSpPr>
              <a:xfrm>
                <a:off x="3646170" y="3377602"/>
                <a:ext cx="1714500" cy="672231"/>
                <a:chOff x="3333750" y="977853"/>
                <a:chExt cx="1714500" cy="672231"/>
              </a:xfrm>
            </p:grpSpPr>
            <p:cxnSp>
              <p:nvCxnSpPr>
                <p:cNvPr id="105" name="직선 연결선 104"/>
                <p:cNvCxnSpPr/>
                <p:nvPr/>
              </p:nvCxnSpPr>
              <p:spPr>
                <a:xfrm flipV="1">
                  <a:off x="3333750" y="1415650"/>
                  <a:ext cx="266700" cy="23443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직선 연결선 105"/>
                <p:cNvCxnSpPr/>
                <p:nvPr/>
              </p:nvCxnSpPr>
              <p:spPr>
                <a:xfrm flipH="1">
                  <a:off x="3600450" y="1415650"/>
                  <a:ext cx="113538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직선 연결선 106"/>
                <p:cNvCxnSpPr/>
                <p:nvPr/>
              </p:nvCxnSpPr>
              <p:spPr>
                <a:xfrm flipH="1" flipV="1">
                  <a:off x="4735830" y="1415650"/>
                  <a:ext cx="182880" cy="23443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직선 연결선 107"/>
                <p:cNvCxnSpPr/>
                <p:nvPr/>
              </p:nvCxnSpPr>
              <p:spPr>
                <a:xfrm flipH="1">
                  <a:off x="3333750" y="1650084"/>
                  <a:ext cx="17145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직선 연결선 108"/>
                <p:cNvCxnSpPr/>
                <p:nvPr/>
              </p:nvCxnSpPr>
              <p:spPr>
                <a:xfrm>
                  <a:off x="3333750" y="977853"/>
                  <a:ext cx="0" cy="6722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2" name="직선 연결선 101"/>
              <p:cNvCxnSpPr/>
              <p:nvPr/>
            </p:nvCxnSpPr>
            <p:spPr>
              <a:xfrm flipH="1" flipV="1">
                <a:off x="4822508" y="3815398"/>
                <a:ext cx="166688" cy="23443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직선 연결선 102"/>
              <p:cNvCxnSpPr/>
              <p:nvPr/>
            </p:nvCxnSpPr>
            <p:spPr>
              <a:xfrm flipH="1" flipV="1">
                <a:off x="4585812" y="3815398"/>
                <a:ext cx="166688" cy="23443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직선 연결선 103"/>
              <p:cNvCxnSpPr/>
              <p:nvPr/>
            </p:nvCxnSpPr>
            <p:spPr>
              <a:xfrm flipH="1" flipV="1">
                <a:off x="4336732" y="3815398"/>
                <a:ext cx="166688" cy="23443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그룹 97">
              <a:extLst>
                <a:ext uri="{FF2B5EF4-FFF2-40B4-BE49-F238E27FC236}">
                  <a16:creationId xmlns:a16="http://schemas.microsoft.com/office/drawing/2014/main" id="{6AD7A69E-8998-5F0C-48D0-8B477AAC366D}"/>
                </a:ext>
              </a:extLst>
            </p:cNvPr>
            <p:cNvGrpSpPr/>
            <p:nvPr/>
          </p:nvGrpSpPr>
          <p:grpSpPr>
            <a:xfrm>
              <a:off x="10126776" y="4131775"/>
              <a:ext cx="1368901" cy="1101466"/>
              <a:chOff x="3996194" y="939717"/>
              <a:chExt cx="1368901" cy="1101466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A1E39777-1629-DC03-881F-743863C5C17E}"/>
                  </a:ext>
                </a:extLst>
              </p:cNvPr>
              <p:cNvSpPr txBox="1"/>
              <p:nvPr/>
            </p:nvSpPr>
            <p:spPr>
              <a:xfrm>
                <a:off x="4896491" y="1749372"/>
                <a:ext cx="468604" cy="291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000" dirty="0"/>
                  <a:t>x</a:t>
                </a:r>
                <a:endParaRPr lang="ko-KR" altLang="en-US" sz="1000" dirty="0"/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C2F6E4E0-FE62-3A51-644B-44CC1EF82D8F}"/>
                  </a:ext>
                </a:extLst>
              </p:cNvPr>
              <p:cNvSpPr txBox="1"/>
              <p:nvPr/>
            </p:nvSpPr>
            <p:spPr>
              <a:xfrm>
                <a:off x="3996194" y="939717"/>
                <a:ext cx="468604" cy="291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000" dirty="0"/>
                  <a:t>ne</a:t>
                </a:r>
                <a:endParaRPr lang="ko-KR" altLang="en-US" sz="1000" dirty="0"/>
              </a:p>
            </p:txBody>
          </p:sp>
        </p:grpSp>
      </p:grpSp>
      <p:grpSp>
        <p:nvGrpSpPr>
          <p:cNvPr id="8" name="그룹 7"/>
          <p:cNvGrpSpPr/>
          <p:nvPr/>
        </p:nvGrpSpPr>
        <p:grpSpPr>
          <a:xfrm>
            <a:off x="418009" y="1340867"/>
            <a:ext cx="11357501" cy="4783357"/>
            <a:chOff x="418009" y="1340867"/>
            <a:chExt cx="11357501" cy="4783357"/>
          </a:xfrm>
        </p:grpSpPr>
        <p:sp>
          <p:nvSpPr>
            <p:cNvPr id="66" name="TextBox 65"/>
            <p:cNvSpPr txBox="1"/>
            <p:nvPr/>
          </p:nvSpPr>
          <p:spPr>
            <a:xfrm>
              <a:off x="420041" y="1476876"/>
              <a:ext cx="41286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altLang="ko-KR" sz="1600" dirty="0"/>
                <a:t>Down gradient plasma density for controlled injection 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 altLang="ko-KR" sz="1600" dirty="0"/>
            </a:p>
            <a:p>
              <a:r>
                <a:rPr lang="en-US" altLang="ko-KR" sz="1600" dirty="0"/>
                <a:t>   - High quality electron beam </a:t>
              </a:r>
            </a:p>
            <a:p>
              <a:r>
                <a:rPr lang="en-US" altLang="ko-KR" sz="1600" dirty="0"/>
                <a:t>   - Narrow energy spread electron beam  </a:t>
              </a:r>
              <a:endParaRPr lang="ko-KR" altLang="en-US" sz="1600" dirty="0"/>
            </a:p>
          </p:txBody>
        </p:sp>
        <p:grpSp>
          <p:nvGrpSpPr>
            <p:cNvPr id="67" name="그룹 66"/>
            <p:cNvGrpSpPr/>
            <p:nvPr/>
          </p:nvGrpSpPr>
          <p:grpSpPr>
            <a:xfrm>
              <a:off x="4238493" y="1548825"/>
              <a:ext cx="1714500" cy="672231"/>
              <a:chOff x="3333750" y="977853"/>
              <a:chExt cx="1714500" cy="672231"/>
            </a:xfrm>
          </p:grpSpPr>
          <p:cxnSp>
            <p:nvCxnSpPr>
              <p:cNvPr id="112" name="직선 연결선 111"/>
              <p:cNvCxnSpPr/>
              <p:nvPr/>
            </p:nvCxnSpPr>
            <p:spPr>
              <a:xfrm flipV="1">
                <a:off x="3333750" y="1230984"/>
                <a:ext cx="312420" cy="41910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직선 연결선 112"/>
              <p:cNvCxnSpPr/>
              <p:nvPr/>
            </p:nvCxnSpPr>
            <p:spPr>
              <a:xfrm flipH="1">
                <a:off x="3646170" y="1230984"/>
                <a:ext cx="327660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직선 연결선 113"/>
              <p:cNvCxnSpPr/>
              <p:nvPr/>
            </p:nvCxnSpPr>
            <p:spPr>
              <a:xfrm flipH="1" flipV="1">
                <a:off x="3973830" y="1230984"/>
                <a:ext cx="99060" cy="184666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직선 연결선 114"/>
              <p:cNvCxnSpPr/>
              <p:nvPr/>
            </p:nvCxnSpPr>
            <p:spPr>
              <a:xfrm flipH="1">
                <a:off x="4072890" y="1415650"/>
                <a:ext cx="662940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직선 연결선 115"/>
              <p:cNvCxnSpPr/>
              <p:nvPr/>
            </p:nvCxnSpPr>
            <p:spPr>
              <a:xfrm flipH="1" flipV="1">
                <a:off x="4735830" y="1415650"/>
                <a:ext cx="182880" cy="234434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직선 연결선 116"/>
              <p:cNvCxnSpPr/>
              <p:nvPr/>
            </p:nvCxnSpPr>
            <p:spPr>
              <a:xfrm flipH="1">
                <a:off x="3333750" y="1650084"/>
                <a:ext cx="1714500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직선 연결선 117"/>
              <p:cNvCxnSpPr/>
              <p:nvPr/>
            </p:nvCxnSpPr>
            <p:spPr>
              <a:xfrm>
                <a:off x="3333750" y="977853"/>
                <a:ext cx="0" cy="672231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5981719-BD45-7C53-0349-A8A93C552430}"/>
                </a:ext>
              </a:extLst>
            </p:cNvPr>
            <p:cNvSpPr txBox="1"/>
            <p:nvPr/>
          </p:nvSpPr>
          <p:spPr>
            <a:xfrm>
              <a:off x="676896" y="2810084"/>
              <a:ext cx="6096000" cy="8195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ko-KR" sz="1100" b="0" i="0" dirty="0">
                  <a:solidFill>
                    <a:srgbClr val="555555"/>
                  </a:solidFill>
                  <a:effectLst/>
                  <a:highlight>
                    <a:srgbClr val="FFFFFF"/>
                  </a:highlight>
                </a:rPr>
                <a:t>H. Suk, et. </a:t>
              </a:r>
              <a:r>
                <a:rPr lang="en-US" altLang="ko-KR" sz="1100" dirty="0">
                  <a:solidFill>
                    <a:srgbClr val="555555"/>
                  </a:solidFill>
                  <a:highlight>
                    <a:srgbClr val="FFFFFF"/>
                  </a:highlight>
                </a:rPr>
                <a:t>a</a:t>
              </a:r>
              <a:r>
                <a:rPr lang="en-US" altLang="ko-KR" sz="1100" b="0" i="0" dirty="0">
                  <a:solidFill>
                    <a:srgbClr val="555555"/>
                  </a:solidFill>
                  <a:effectLst/>
                  <a:highlight>
                    <a:srgbClr val="FFFFFF"/>
                  </a:highlight>
                </a:rPr>
                <a:t>l.</a:t>
              </a:r>
              <a:r>
                <a:rPr lang="en-US" altLang="ko-KR" sz="1100" b="0" i="0" dirty="0">
                  <a:solidFill>
                    <a:srgbClr val="555555"/>
                  </a:solidFill>
                  <a:effectLst/>
                  <a:highlight>
                    <a:srgbClr val="FFFFFF"/>
                  </a:highlight>
                  <a:latin typeface="Proxima Nova"/>
                </a:rPr>
                <a:t> Phys. Rev. Lett. 86 1011 (2001)</a:t>
              </a:r>
              <a:endParaRPr lang="en-US" altLang="ko-KR" sz="1100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100" b="0" i="0" dirty="0">
                  <a:solidFill>
                    <a:srgbClr val="555555"/>
                  </a:solidFill>
                  <a:effectLst/>
                  <a:highlight>
                    <a:srgbClr val="FFFFFF"/>
                  </a:highlight>
                </a:rPr>
                <a:t>E. Guillaume, et. al.</a:t>
              </a:r>
              <a:r>
                <a:rPr lang="en-US" altLang="ko-KR" sz="1100" dirty="0">
                  <a:solidFill>
                    <a:srgbClr val="555555"/>
                  </a:solidFill>
                  <a:highlight>
                    <a:srgbClr val="FFFFFF"/>
                  </a:highlight>
                </a:rPr>
                <a:t> </a:t>
              </a:r>
              <a:r>
                <a:rPr lang="en-US" altLang="ko-KR" sz="1100" b="0" i="0" dirty="0">
                  <a:solidFill>
                    <a:srgbClr val="555555"/>
                  </a:solidFill>
                  <a:effectLst/>
                  <a:highlight>
                    <a:srgbClr val="FFFFFF"/>
                  </a:highlight>
                  <a:latin typeface="Proxima Nova"/>
                </a:rPr>
                <a:t>Phys. Rev. Lett. </a:t>
              </a:r>
              <a:r>
                <a:rPr lang="en-US" altLang="ko-KR" sz="1100" i="0" dirty="0">
                  <a:solidFill>
                    <a:srgbClr val="555555"/>
                  </a:solidFill>
                  <a:effectLst/>
                  <a:highlight>
                    <a:srgbClr val="FFFFFF"/>
                  </a:highlight>
                  <a:latin typeface="Proxima Nova"/>
                </a:rPr>
                <a:t>115</a:t>
              </a:r>
              <a:r>
                <a:rPr lang="en-US" altLang="ko-KR" sz="1100" b="0" i="0" dirty="0">
                  <a:solidFill>
                    <a:srgbClr val="555555"/>
                  </a:solidFill>
                  <a:effectLst/>
                  <a:highlight>
                    <a:srgbClr val="FFFFFF"/>
                  </a:highlight>
                  <a:latin typeface="Proxima Nova"/>
                </a:rPr>
                <a:t>, 155002 (2015) – shock front in gas jet 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100" dirty="0">
                  <a:solidFill>
                    <a:srgbClr val="555555"/>
                  </a:solidFill>
                  <a:highlight>
                    <a:srgbClr val="FFFFFF"/>
                  </a:highlight>
                  <a:latin typeface="Proxima Nova"/>
                </a:rPr>
                <a:t> J. Kim et al. JINST 14 C12015 (2019) – down gradient in capillary gas-cell </a:t>
              </a:r>
              <a:endParaRPr lang="en-US" altLang="ko-KR" sz="1100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</a:endParaRPr>
            </a:p>
          </p:txBody>
        </p:sp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90E62A10-4E6D-59DE-2A3E-7C17F92FF665}"/>
                </a:ext>
              </a:extLst>
            </p:cNvPr>
            <p:cNvGrpSpPr/>
            <p:nvPr/>
          </p:nvGrpSpPr>
          <p:grpSpPr>
            <a:xfrm>
              <a:off x="3941143" y="1342469"/>
              <a:ext cx="1368901" cy="1101466"/>
              <a:chOff x="3996194" y="939717"/>
              <a:chExt cx="1368901" cy="1101466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73ABA2BA-02A0-7C7E-1E96-3FDDA0FFA693}"/>
                  </a:ext>
                </a:extLst>
              </p:cNvPr>
              <p:cNvSpPr txBox="1"/>
              <p:nvPr/>
            </p:nvSpPr>
            <p:spPr>
              <a:xfrm>
                <a:off x="4896491" y="1749372"/>
                <a:ext cx="468604" cy="291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000" dirty="0"/>
                  <a:t>x</a:t>
                </a:r>
                <a:endParaRPr lang="ko-KR" altLang="en-US" sz="1000" dirty="0"/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14C481BC-A1F7-1660-9A2E-9B9EBC2376D9}"/>
                  </a:ext>
                </a:extLst>
              </p:cNvPr>
              <p:cNvSpPr txBox="1"/>
              <p:nvPr/>
            </p:nvSpPr>
            <p:spPr>
              <a:xfrm>
                <a:off x="3996194" y="939717"/>
                <a:ext cx="468604" cy="291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000" dirty="0"/>
                  <a:t>ne</a:t>
                </a:r>
                <a:endParaRPr lang="ko-KR" altLang="en-US" sz="1000" dirty="0"/>
              </a:p>
            </p:txBody>
          </p:sp>
        </p:grpSp>
        <p:grpSp>
          <p:nvGrpSpPr>
            <p:cNvPr id="7" name="그룹 6"/>
            <p:cNvGrpSpPr/>
            <p:nvPr/>
          </p:nvGrpSpPr>
          <p:grpSpPr>
            <a:xfrm>
              <a:off x="6585326" y="4418459"/>
              <a:ext cx="3739037" cy="1577376"/>
              <a:chOff x="6585326" y="4418459"/>
              <a:chExt cx="3739037" cy="1577376"/>
            </a:xfrm>
          </p:grpSpPr>
          <p:sp>
            <p:nvSpPr>
              <p:cNvPr id="95" name="TextBox 94"/>
              <p:cNvSpPr txBox="1"/>
              <p:nvPr/>
            </p:nvSpPr>
            <p:spPr>
              <a:xfrm>
                <a:off x="6585326" y="4418459"/>
                <a:ext cx="3739037" cy="1150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altLang="ko-KR" sz="1600" dirty="0"/>
                  <a:t>Variable acceleration length to optimize beam quality according to the dephasing/depletion length   </a:t>
                </a:r>
                <a:endParaRPr lang="ko-KR" altLang="en-US" sz="1600" dirty="0"/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F6947112-DBE3-4FDB-32AF-117B8DB2AC2D}"/>
                  </a:ext>
                </a:extLst>
              </p:cNvPr>
              <p:cNvSpPr txBox="1"/>
              <p:nvPr/>
            </p:nvSpPr>
            <p:spPr>
              <a:xfrm>
                <a:off x="6801600" y="5734225"/>
                <a:ext cx="3031671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11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/>
                  </a:rPr>
                  <a:t>A.E. Hussein et al. Sci. Rep. 9, 3249 (2019)</a:t>
                </a:r>
                <a:endParaRPr lang="ko-KR" altLang="en-US" sz="1100" dirty="0">
                  <a:solidFill>
                    <a:srgbClr val="555555"/>
                  </a:solidFill>
                  <a:highlight>
                    <a:srgbClr val="FFFFFF"/>
                  </a:highlight>
                  <a:latin typeface="Proxima Nova"/>
                </a:endParaRPr>
              </a:p>
            </p:txBody>
          </p:sp>
        </p:grpSp>
        <p:grpSp>
          <p:nvGrpSpPr>
            <p:cNvPr id="71" name="그룹 70">
              <a:extLst>
                <a:ext uri="{FF2B5EF4-FFF2-40B4-BE49-F238E27FC236}">
                  <a16:creationId xmlns:a16="http://schemas.microsoft.com/office/drawing/2014/main" id="{4FFD4645-690B-B00E-A678-9F1B4D41A1FB}"/>
                </a:ext>
              </a:extLst>
            </p:cNvPr>
            <p:cNvGrpSpPr/>
            <p:nvPr/>
          </p:nvGrpSpPr>
          <p:grpSpPr>
            <a:xfrm>
              <a:off x="418009" y="4348974"/>
              <a:ext cx="5327808" cy="1775250"/>
              <a:chOff x="6505577" y="4113105"/>
              <a:chExt cx="5327808" cy="1775250"/>
            </a:xfrm>
          </p:grpSpPr>
          <p:sp>
            <p:nvSpPr>
              <p:cNvPr id="84" name="TextBox 83"/>
              <p:cNvSpPr txBox="1"/>
              <p:nvPr/>
            </p:nvSpPr>
            <p:spPr>
              <a:xfrm>
                <a:off x="6505577" y="4262328"/>
                <a:ext cx="3764280" cy="780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altLang="ko-KR" sz="1600" dirty="0"/>
                  <a:t>Long up-ramp density plasma  to enhance electron beam energy   </a:t>
                </a:r>
                <a:endParaRPr lang="ko-KR" altLang="en-US" sz="1600" dirty="0"/>
              </a:p>
            </p:txBody>
          </p:sp>
          <p:grpSp>
            <p:nvGrpSpPr>
              <p:cNvPr id="85" name="그룹 84"/>
              <p:cNvGrpSpPr/>
              <p:nvPr/>
            </p:nvGrpSpPr>
            <p:grpSpPr>
              <a:xfrm>
                <a:off x="10118885" y="4341819"/>
                <a:ext cx="1714500" cy="672233"/>
                <a:chOff x="3333750" y="977853"/>
                <a:chExt cx="1714500" cy="672233"/>
              </a:xfrm>
            </p:grpSpPr>
            <p:cxnSp>
              <p:nvCxnSpPr>
                <p:cNvPr id="90" name="직선 연결선 89"/>
                <p:cNvCxnSpPr/>
                <p:nvPr/>
              </p:nvCxnSpPr>
              <p:spPr>
                <a:xfrm flipV="1">
                  <a:off x="3333750" y="1247932"/>
                  <a:ext cx="765809" cy="40215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직선 연결선 90"/>
                <p:cNvCxnSpPr/>
                <p:nvPr/>
              </p:nvCxnSpPr>
              <p:spPr>
                <a:xfrm flipH="1">
                  <a:off x="4099559" y="1247933"/>
                  <a:ext cx="63627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직선 연결선 91"/>
                <p:cNvCxnSpPr/>
                <p:nvPr/>
              </p:nvCxnSpPr>
              <p:spPr>
                <a:xfrm flipH="1" flipV="1">
                  <a:off x="4735829" y="1247933"/>
                  <a:ext cx="182881" cy="40215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직선 연결선 92"/>
                <p:cNvCxnSpPr/>
                <p:nvPr/>
              </p:nvCxnSpPr>
              <p:spPr>
                <a:xfrm flipH="1">
                  <a:off x="3333750" y="1650084"/>
                  <a:ext cx="17145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직선 연결선 93"/>
                <p:cNvCxnSpPr/>
                <p:nvPr/>
              </p:nvCxnSpPr>
              <p:spPr>
                <a:xfrm>
                  <a:off x="3333750" y="977853"/>
                  <a:ext cx="0" cy="6722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6B71ABC-6F54-0E3D-1939-4B0CB29BCB22}"/>
                  </a:ext>
                </a:extLst>
              </p:cNvPr>
              <p:cNvSpPr txBox="1"/>
              <p:nvPr/>
            </p:nvSpPr>
            <p:spPr>
              <a:xfrm>
                <a:off x="6893867" y="5322751"/>
                <a:ext cx="3764280" cy="565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altLang="ko-KR" sz="11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/>
                  </a:rPr>
                  <a:t>C. Aniculaesei et al. Sci. Rep. 9, 11249 (2019)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altLang="ko-KR" sz="11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/>
                  </a:rPr>
                  <a:t>Inhyuk Nam et al.  Phys. Scr. 99 015603 (2024)</a:t>
                </a:r>
              </a:p>
            </p:txBody>
          </p:sp>
          <p:grpSp>
            <p:nvGrpSpPr>
              <p:cNvPr id="87" name="그룹 86">
                <a:extLst>
                  <a:ext uri="{FF2B5EF4-FFF2-40B4-BE49-F238E27FC236}">
                    <a16:creationId xmlns:a16="http://schemas.microsoft.com/office/drawing/2014/main" id="{4A8F5868-2A81-CC5A-D72C-7F321FA861BA}"/>
                  </a:ext>
                </a:extLst>
              </p:cNvPr>
              <p:cNvGrpSpPr/>
              <p:nvPr/>
            </p:nvGrpSpPr>
            <p:grpSpPr>
              <a:xfrm>
                <a:off x="9880742" y="4113105"/>
                <a:ext cx="1368901" cy="1101466"/>
                <a:chOff x="3996194" y="939717"/>
                <a:chExt cx="1368901" cy="1101466"/>
              </a:xfrm>
            </p:grpSpPr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A572F761-5666-E312-DB0E-2764A0261A26}"/>
                    </a:ext>
                  </a:extLst>
                </p:cNvPr>
                <p:cNvSpPr txBox="1"/>
                <p:nvPr/>
              </p:nvSpPr>
              <p:spPr>
                <a:xfrm>
                  <a:off x="4896491" y="1749372"/>
                  <a:ext cx="468604" cy="2918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ko-KR" sz="1000" dirty="0"/>
                    <a:t>x</a:t>
                  </a:r>
                  <a:endParaRPr lang="ko-KR" altLang="en-US" sz="1000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4C8CBA5E-EA20-3F1C-E608-AFBB5A0D67E2}"/>
                    </a:ext>
                  </a:extLst>
                </p:cNvPr>
                <p:cNvSpPr txBox="1"/>
                <p:nvPr/>
              </p:nvSpPr>
              <p:spPr>
                <a:xfrm>
                  <a:off x="3996194" y="939717"/>
                  <a:ext cx="468604" cy="2918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ko-KR" sz="1000" dirty="0"/>
                    <a:t>ne</a:t>
                  </a:r>
                  <a:endParaRPr lang="ko-KR" altLang="en-US" sz="1000" dirty="0"/>
                </a:p>
              </p:txBody>
            </p:sp>
          </p:grpSp>
        </p:grpSp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id="{3780A7CF-C689-0743-C385-9358284BC0D5}"/>
                </a:ext>
              </a:extLst>
            </p:cNvPr>
            <p:cNvGrpSpPr/>
            <p:nvPr/>
          </p:nvGrpSpPr>
          <p:grpSpPr>
            <a:xfrm>
              <a:off x="6585326" y="1340867"/>
              <a:ext cx="5190184" cy="2222611"/>
              <a:chOff x="6550820" y="1140263"/>
              <a:chExt cx="5190184" cy="2222611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6550820" y="1140263"/>
                <a:ext cx="321564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altLang="ko-KR" sz="1600" dirty="0"/>
                  <a:t>Tapered plasma density to increase electron energy by phased locked LWFA   </a:t>
                </a:r>
                <a:endParaRPr lang="ko-KR" altLang="en-US" sz="1600" dirty="0"/>
              </a:p>
            </p:txBody>
          </p:sp>
          <p:grpSp>
            <p:nvGrpSpPr>
              <p:cNvPr id="74" name="그룹 73"/>
              <p:cNvGrpSpPr/>
              <p:nvPr/>
            </p:nvGrpSpPr>
            <p:grpSpPr>
              <a:xfrm>
                <a:off x="10026504" y="1400366"/>
                <a:ext cx="1714500" cy="672231"/>
                <a:chOff x="3241369" y="1237955"/>
                <a:chExt cx="1714500" cy="672231"/>
              </a:xfrm>
            </p:grpSpPr>
            <p:cxnSp>
              <p:nvCxnSpPr>
                <p:cNvPr id="79" name="직선 연결선 78"/>
                <p:cNvCxnSpPr/>
                <p:nvPr/>
              </p:nvCxnSpPr>
              <p:spPr>
                <a:xfrm flipV="1">
                  <a:off x="3241369" y="1648041"/>
                  <a:ext cx="352426" cy="2621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직선 연결선 79"/>
                <p:cNvCxnSpPr/>
                <p:nvPr/>
              </p:nvCxnSpPr>
              <p:spPr>
                <a:xfrm flipH="1">
                  <a:off x="3593795" y="1422621"/>
                  <a:ext cx="969645" cy="2284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직선 연결선 80"/>
                <p:cNvCxnSpPr/>
                <p:nvPr/>
              </p:nvCxnSpPr>
              <p:spPr>
                <a:xfrm flipH="1" flipV="1">
                  <a:off x="4563440" y="1422620"/>
                  <a:ext cx="262889" cy="4875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직선 연결선 81"/>
                <p:cNvCxnSpPr/>
                <p:nvPr/>
              </p:nvCxnSpPr>
              <p:spPr>
                <a:xfrm flipH="1">
                  <a:off x="3241369" y="1910186"/>
                  <a:ext cx="17145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직선 연결선 82"/>
                <p:cNvCxnSpPr/>
                <p:nvPr/>
              </p:nvCxnSpPr>
              <p:spPr>
                <a:xfrm>
                  <a:off x="3241369" y="1237955"/>
                  <a:ext cx="0" cy="6722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5868975-B69F-007B-0F8A-756CC441CCC5}"/>
                  </a:ext>
                </a:extLst>
              </p:cNvPr>
              <p:cNvSpPr txBox="1"/>
              <p:nvPr/>
            </p:nvSpPr>
            <p:spPr>
              <a:xfrm>
                <a:off x="6800913" y="2543354"/>
                <a:ext cx="3764280" cy="8195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/>
                  </a:rPr>
                  <a:t>W. </a:t>
                </a:r>
                <a:r>
                  <a:rPr lang="en-US" altLang="ko-KR" sz="1100" dirty="0" err="1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/>
                  </a:rPr>
                  <a:t>Rittershofer</a:t>
                </a:r>
                <a:r>
                  <a:rPr lang="en-US" altLang="ko-KR" sz="11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/>
                  </a:rPr>
                  <a:t>, et. al.  Phys. Plasmas 17, 063104 (2010)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/>
                  </a:rPr>
                  <a:t>M.S Hur, et. al. Phys. Plasmas 18, 033102 (2011)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altLang="ko-KR" sz="11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/>
                  </a:rPr>
                  <a:t>M.S Kim, </a:t>
                </a:r>
                <a:r>
                  <a:rPr lang="en-US" altLang="ko-KR" sz="11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/>
                  </a:rPr>
                  <a:t>et. al. </a:t>
                </a:r>
                <a:r>
                  <a:rPr lang="fr-FR" altLang="ko-KR" sz="1100" dirty="0">
                    <a:solidFill>
                      <a:srgbClr val="555555"/>
                    </a:solidFill>
                    <a:highlight>
                      <a:srgbClr val="FFFFFF"/>
                    </a:highlight>
                    <a:latin typeface="Proxima Nova"/>
                  </a:rPr>
                  <a:t>Appl. Phys. Lett. 102, 204103 (2013)</a:t>
                </a:r>
                <a:endParaRPr lang="ko-KR" altLang="en-US" sz="1100" dirty="0">
                  <a:solidFill>
                    <a:srgbClr val="555555"/>
                  </a:solidFill>
                  <a:highlight>
                    <a:srgbClr val="FFFFFF"/>
                  </a:highlight>
                  <a:latin typeface="Proxima Nova"/>
                </a:endParaRPr>
              </a:p>
            </p:txBody>
          </p:sp>
          <p:grpSp>
            <p:nvGrpSpPr>
              <p:cNvPr id="76" name="그룹 75">
                <a:extLst>
                  <a:ext uri="{FF2B5EF4-FFF2-40B4-BE49-F238E27FC236}">
                    <a16:creationId xmlns:a16="http://schemas.microsoft.com/office/drawing/2014/main" id="{B068EA63-6BD4-A5F5-938E-C684A729FEA9}"/>
                  </a:ext>
                </a:extLst>
              </p:cNvPr>
              <p:cNvGrpSpPr/>
              <p:nvPr/>
            </p:nvGrpSpPr>
            <p:grpSpPr>
              <a:xfrm>
                <a:off x="9788361" y="1189190"/>
                <a:ext cx="1368901" cy="1101466"/>
                <a:chOff x="3903813" y="1199819"/>
                <a:chExt cx="1368901" cy="1101466"/>
              </a:xfrm>
            </p:grpSpPr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A6C3727D-C49B-7014-40F0-2B47E487A663}"/>
                    </a:ext>
                  </a:extLst>
                </p:cNvPr>
                <p:cNvSpPr txBox="1"/>
                <p:nvPr/>
              </p:nvSpPr>
              <p:spPr>
                <a:xfrm>
                  <a:off x="4804110" y="2009474"/>
                  <a:ext cx="468604" cy="2918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ko-KR" sz="1000" dirty="0"/>
                    <a:t>x</a:t>
                  </a:r>
                  <a:endParaRPr lang="ko-KR" altLang="en-US" sz="1000" dirty="0"/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8F3C69C0-8EF1-7DA7-BBDE-28FA7F249EA1}"/>
                    </a:ext>
                  </a:extLst>
                </p:cNvPr>
                <p:cNvSpPr txBox="1"/>
                <p:nvPr/>
              </p:nvSpPr>
              <p:spPr>
                <a:xfrm>
                  <a:off x="3903813" y="1199819"/>
                  <a:ext cx="468604" cy="2918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ko-KR" sz="1000" dirty="0"/>
                    <a:t>ne</a:t>
                  </a:r>
                  <a:endParaRPr lang="ko-KR" altLang="en-US" sz="1000" dirty="0"/>
                </a:p>
              </p:txBody>
            </p:sp>
          </p:grpSp>
        </p:grpSp>
      </p:grpSp>
      <p:grpSp>
        <p:nvGrpSpPr>
          <p:cNvPr id="4" name="그룹 3"/>
          <p:cNvGrpSpPr/>
          <p:nvPr/>
        </p:nvGrpSpPr>
        <p:grpSpPr>
          <a:xfrm>
            <a:off x="676896" y="4089366"/>
            <a:ext cx="5293593" cy="2034858"/>
            <a:chOff x="721741" y="4089366"/>
            <a:chExt cx="5248748" cy="2034858"/>
          </a:xfrm>
        </p:grpSpPr>
        <p:sp>
          <p:nvSpPr>
            <p:cNvPr id="120" name="직사각형 119"/>
            <p:cNvSpPr/>
            <p:nvPr/>
          </p:nvSpPr>
          <p:spPr>
            <a:xfrm>
              <a:off x="721741" y="4385467"/>
              <a:ext cx="5248748" cy="173875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721741" y="4089366"/>
              <a:ext cx="1037165" cy="29610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rgbClr val="FF0000"/>
                  </a:solidFill>
                </a:rPr>
                <a:t>Target [C]</a:t>
              </a:r>
              <a:endParaRPr lang="ko-KR" alt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2" name="그룹 121"/>
          <p:cNvGrpSpPr/>
          <p:nvPr/>
        </p:nvGrpSpPr>
        <p:grpSpPr>
          <a:xfrm>
            <a:off x="6801599" y="4069507"/>
            <a:ext cx="5181853" cy="2054717"/>
            <a:chOff x="924497" y="4088967"/>
            <a:chExt cx="5181853" cy="2054717"/>
          </a:xfrm>
        </p:grpSpPr>
        <p:sp>
          <p:nvSpPr>
            <p:cNvPr id="123" name="직사각형 122"/>
            <p:cNvSpPr/>
            <p:nvPr/>
          </p:nvSpPr>
          <p:spPr>
            <a:xfrm>
              <a:off x="924497" y="4385467"/>
              <a:ext cx="5181853" cy="175821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124" name="직사각형 123"/>
            <p:cNvSpPr/>
            <p:nvPr/>
          </p:nvSpPr>
          <p:spPr>
            <a:xfrm>
              <a:off x="930923" y="4088967"/>
              <a:ext cx="747885" cy="29610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rgbClr val="FF0000"/>
                  </a:solidFill>
                </a:rPr>
                <a:t>Done</a:t>
              </a:r>
              <a:endParaRPr lang="ko-KR" alt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5" name="그룹 124"/>
          <p:cNvGrpSpPr/>
          <p:nvPr/>
        </p:nvGrpSpPr>
        <p:grpSpPr>
          <a:xfrm>
            <a:off x="676895" y="1065818"/>
            <a:ext cx="5349323" cy="2720413"/>
            <a:chOff x="777470" y="4097091"/>
            <a:chExt cx="5349323" cy="2720413"/>
          </a:xfrm>
        </p:grpSpPr>
        <p:sp>
          <p:nvSpPr>
            <p:cNvPr id="126" name="직사각형 125"/>
            <p:cNvSpPr/>
            <p:nvPr/>
          </p:nvSpPr>
          <p:spPr>
            <a:xfrm>
              <a:off x="777470" y="4393192"/>
              <a:ext cx="5349323" cy="24243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127" name="직사각형 126"/>
            <p:cNvSpPr/>
            <p:nvPr/>
          </p:nvSpPr>
          <p:spPr>
            <a:xfrm>
              <a:off x="777470" y="4097091"/>
              <a:ext cx="747885" cy="29610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rgbClr val="FF0000"/>
                  </a:solidFill>
                </a:rPr>
                <a:t>Done</a:t>
              </a:r>
              <a:endParaRPr lang="ko-KR" alt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8" name="그룹 127"/>
          <p:cNvGrpSpPr/>
          <p:nvPr/>
        </p:nvGrpSpPr>
        <p:grpSpPr>
          <a:xfrm>
            <a:off x="6801600" y="1065302"/>
            <a:ext cx="5181853" cy="2745063"/>
            <a:chOff x="721741" y="4089366"/>
            <a:chExt cx="5137955" cy="2745063"/>
          </a:xfrm>
        </p:grpSpPr>
        <p:sp>
          <p:nvSpPr>
            <p:cNvPr id="129" name="직사각형 128"/>
            <p:cNvSpPr/>
            <p:nvPr/>
          </p:nvSpPr>
          <p:spPr>
            <a:xfrm>
              <a:off x="721741" y="4385467"/>
              <a:ext cx="5137955" cy="244896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130" name="직사각형 129"/>
            <p:cNvSpPr/>
            <p:nvPr/>
          </p:nvSpPr>
          <p:spPr>
            <a:xfrm>
              <a:off x="721741" y="4089366"/>
              <a:ext cx="1129591" cy="29610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rgbClr val="FF0000"/>
                  </a:solidFill>
                </a:rPr>
                <a:t>Target [B]</a:t>
              </a:r>
              <a:endParaRPr lang="ko-KR" altLang="en-US" sz="1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4101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Research start from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2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3896" y="1366802"/>
            <a:ext cx="7080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Segmented capillary and Tapered plasma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</p:txBody>
      </p:sp>
      <p:pic>
        <p:nvPicPr>
          <p:cNvPr id="19" name="그림 18" descr="프린터이(가) 표시된 사진&#10;&#10;자동 생성된 설명">
            <a:extLst>
              <a:ext uri="{FF2B5EF4-FFF2-40B4-BE49-F238E27FC236}">
                <a16:creationId xmlns:a16="http://schemas.microsoft.com/office/drawing/2014/main" id="{44E8DEA6-10C9-8BB1-991B-8512588F27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55" y="2695757"/>
            <a:ext cx="5128780" cy="325496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71F1C264-F8F5-C33D-8B5A-A17024DE5B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91" t="36792" r="24735" b="35109"/>
          <a:stretch/>
        </p:blipFill>
        <p:spPr>
          <a:xfrm>
            <a:off x="6877480" y="3074089"/>
            <a:ext cx="4356966" cy="1463040"/>
          </a:xfrm>
          <a:prstGeom prst="rect">
            <a:avLst/>
          </a:prstGeom>
        </p:spPr>
      </p:pic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A5C93E00-AAD3-FCBC-A057-04927175F0CA}"/>
              </a:ext>
            </a:extLst>
          </p:cNvPr>
          <p:cNvCxnSpPr>
            <a:cxnSpLocks/>
          </p:cNvCxnSpPr>
          <p:nvPr/>
        </p:nvCxnSpPr>
        <p:spPr>
          <a:xfrm>
            <a:off x="3838188" y="3805609"/>
            <a:ext cx="2926080" cy="7184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0DFE1F41-2548-CA47-C2F0-322CC650662A}"/>
              </a:ext>
            </a:extLst>
          </p:cNvPr>
          <p:cNvCxnSpPr>
            <a:cxnSpLocks/>
          </p:cNvCxnSpPr>
          <p:nvPr/>
        </p:nvCxnSpPr>
        <p:spPr>
          <a:xfrm flipV="1">
            <a:off x="6877480" y="3624906"/>
            <a:ext cx="4110446" cy="374469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399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Slope on the center [B]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20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2633" y="1596044"/>
            <a:ext cx="119093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Slope structure (12mm)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Linear plate(1)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Exponential plate (2)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Linear cone</a:t>
            </a:r>
            <a:r>
              <a:rPr lang="ko-KR" altLang="en-US" dirty="0"/>
              <a:t> </a:t>
            </a:r>
            <a:r>
              <a:rPr lang="en-US" altLang="ko-KR" dirty="0"/>
              <a:t>(3)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Exponential cone</a:t>
            </a:r>
            <a:r>
              <a:rPr lang="ko-KR" altLang="en-US" dirty="0"/>
              <a:t> </a:t>
            </a:r>
            <a:r>
              <a:rPr lang="en-US" altLang="ko-KR" dirty="0"/>
              <a:t>(4)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Inlet pressure 1:3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Left side: 5 mbar*L/s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Right side: 15 mbar*L/s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Without Differential pump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863" y="1455870"/>
            <a:ext cx="5676900" cy="4581525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686149" y="4882069"/>
            <a:ext cx="1952643" cy="1101466"/>
            <a:chOff x="686149" y="4882069"/>
            <a:chExt cx="1952643" cy="1101466"/>
          </a:xfrm>
        </p:grpSpPr>
        <p:cxnSp>
          <p:nvCxnSpPr>
            <p:cNvPr id="17" name="직선 연결선 16"/>
            <p:cNvCxnSpPr/>
            <p:nvPr/>
          </p:nvCxnSpPr>
          <p:spPr>
            <a:xfrm flipV="1">
              <a:off x="924292" y="5503331"/>
              <a:ext cx="352426" cy="26214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 flipH="1">
              <a:off x="1276718" y="5277911"/>
              <a:ext cx="969645" cy="22848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>
            <a:xfrm flipH="1" flipV="1">
              <a:off x="2246363" y="5277910"/>
              <a:ext cx="262889" cy="487566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 flipH="1">
              <a:off x="924292" y="5765476"/>
              <a:ext cx="1714500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>
              <a:off x="924292" y="5093245"/>
              <a:ext cx="0" cy="672231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C3727D-C49B-7014-40F0-2B47E487A663}"/>
                </a:ext>
              </a:extLst>
            </p:cNvPr>
            <p:cNvSpPr txBox="1"/>
            <p:nvPr/>
          </p:nvSpPr>
          <p:spPr>
            <a:xfrm>
              <a:off x="1586446" y="5691724"/>
              <a:ext cx="468604" cy="291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00" dirty="0"/>
                <a:t>x</a:t>
              </a:r>
              <a:endParaRPr lang="ko-KR" altLang="en-US" sz="10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3C69C0-8EF1-7DA7-BBDE-28FA7F249EA1}"/>
                </a:ext>
              </a:extLst>
            </p:cNvPr>
            <p:cNvSpPr txBox="1"/>
            <p:nvPr/>
          </p:nvSpPr>
          <p:spPr>
            <a:xfrm>
              <a:off x="686149" y="4882069"/>
              <a:ext cx="468604" cy="291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00" dirty="0"/>
                <a:t>ne</a:t>
              </a:r>
              <a:endParaRPr lang="ko-KR" alt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308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Result [B]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21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56" y="1168250"/>
            <a:ext cx="4216919" cy="248206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55" y="3908675"/>
            <a:ext cx="4216919" cy="244767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703" y="4059112"/>
            <a:ext cx="4717081" cy="233255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3703" y="1168250"/>
            <a:ext cx="4717081" cy="27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09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Plot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22</a:t>
            </a:fld>
            <a:endParaRPr lang="ko-KR" altLang="en-US" dirty="0"/>
          </a:p>
        </p:txBody>
      </p:sp>
      <p:graphicFrame>
        <p:nvGraphicFramePr>
          <p:cNvPr id="8" name="차트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4747533"/>
              </p:ext>
            </p:extLst>
          </p:nvPr>
        </p:nvGraphicFramePr>
        <p:xfrm>
          <a:off x="205139" y="1398395"/>
          <a:ext cx="5448300" cy="4176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직사각형 10"/>
          <p:cNvSpPr/>
          <p:nvPr/>
        </p:nvSpPr>
        <p:spPr>
          <a:xfrm>
            <a:off x="1857677" y="2569945"/>
            <a:ext cx="2743200" cy="6063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연결선 13"/>
          <p:cNvCxnSpPr/>
          <p:nvPr/>
        </p:nvCxnSpPr>
        <p:spPr>
          <a:xfrm flipV="1">
            <a:off x="1857677" y="1398395"/>
            <a:ext cx="4047823" cy="11715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>
            <a:off x="1857676" y="3176337"/>
            <a:ext cx="4047824" cy="23987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 flipV="1">
            <a:off x="4569997" y="1398395"/>
            <a:ext cx="6783803" cy="11795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4600877" y="3168309"/>
            <a:ext cx="6752923" cy="24067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차트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7084318"/>
              </p:ext>
            </p:extLst>
          </p:nvPr>
        </p:nvGraphicFramePr>
        <p:xfrm>
          <a:off x="5905500" y="1398395"/>
          <a:ext cx="5448300" cy="4176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18974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Modifying the design [B]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23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98159" y="1422789"/>
            <a:ext cx="5900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Plate makes more linear slope, compared to cone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Path between inlet and center structure makes different slope with center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398" y="2907779"/>
            <a:ext cx="4068650" cy="3316278"/>
          </a:xfrm>
          <a:prstGeom prst="rect">
            <a:avLst/>
          </a:prstGeom>
        </p:spPr>
      </p:pic>
      <p:grpSp>
        <p:nvGrpSpPr>
          <p:cNvPr id="9" name="그룹 8"/>
          <p:cNvGrpSpPr/>
          <p:nvPr/>
        </p:nvGrpSpPr>
        <p:grpSpPr>
          <a:xfrm>
            <a:off x="279131" y="1362940"/>
            <a:ext cx="5390147" cy="4215179"/>
            <a:chOff x="0" y="1710229"/>
            <a:chExt cx="3558016" cy="2782424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616" y="1710229"/>
              <a:ext cx="3200400" cy="2582873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59396"/>
              <a:ext cx="3558016" cy="2733257"/>
            </a:xfrm>
            <a:prstGeom prst="rect">
              <a:avLst/>
            </a:prstGeom>
          </p:spPr>
        </p:pic>
      </p:grpSp>
      <p:sp>
        <p:nvSpPr>
          <p:cNvPr id="10" name="타원 9"/>
          <p:cNvSpPr/>
          <p:nvPr/>
        </p:nvSpPr>
        <p:spPr>
          <a:xfrm>
            <a:off x="4494998" y="4007653"/>
            <a:ext cx="606391" cy="11165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1410873" y="4159283"/>
            <a:ext cx="606391" cy="11165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오른쪽 화살표 10"/>
          <p:cNvSpPr/>
          <p:nvPr/>
        </p:nvSpPr>
        <p:spPr>
          <a:xfrm>
            <a:off x="5912658" y="4223600"/>
            <a:ext cx="596766" cy="4012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4940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Result [B]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24</a:t>
            </a:fld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1266825"/>
            <a:ext cx="723900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01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Outlet Design [C]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25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8511" y="1466399"/>
            <a:ext cx="26461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00FF00"/>
                </a:solidFill>
              </a:rPr>
              <a:t>Outlet</a:t>
            </a:r>
            <a:r>
              <a:rPr lang="en-US" altLang="ko-KR" dirty="0"/>
              <a:t> modifying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Longer cylinder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Cone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Wider cylinder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820" y="1466399"/>
            <a:ext cx="5457825" cy="4752975"/>
          </a:xfrm>
          <a:prstGeom prst="rect">
            <a:avLst/>
          </a:prstGeom>
        </p:spPr>
      </p:pic>
      <p:grpSp>
        <p:nvGrpSpPr>
          <p:cNvPr id="7" name="그룹 6"/>
          <p:cNvGrpSpPr/>
          <p:nvPr/>
        </p:nvGrpSpPr>
        <p:grpSpPr>
          <a:xfrm>
            <a:off x="388511" y="4421355"/>
            <a:ext cx="1952643" cy="1101466"/>
            <a:chOff x="3034648" y="1466399"/>
            <a:chExt cx="1952643" cy="1101466"/>
          </a:xfrm>
        </p:grpSpPr>
        <p:cxnSp>
          <p:nvCxnSpPr>
            <p:cNvPr id="9" name="직선 연결선 8"/>
            <p:cNvCxnSpPr/>
            <p:nvPr/>
          </p:nvCxnSpPr>
          <p:spPr>
            <a:xfrm flipV="1">
              <a:off x="3272791" y="1965192"/>
              <a:ext cx="765809" cy="402154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 flipH="1">
              <a:off x="4038600" y="1965193"/>
              <a:ext cx="636270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 flipH="1" flipV="1">
              <a:off x="4674870" y="1965193"/>
              <a:ext cx="182881" cy="402151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flipH="1">
              <a:off x="3272791" y="2367344"/>
              <a:ext cx="1714500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>
              <a:off x="3272791" y="1695113"/>
              <a:ext cx="0" cy="672231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72F761-5666-E312-DB0E-2764A0261A26}"/>
                </a:ext>
              </a:extLst>
            </p:cNvPr>
            <p:cNvSpPr txBox="1"/>
            <p:nvPr/>
          </p:nvSpPr>
          <p:spPr>
            <a:xfrm>
              <a:off x="3934945" y="2276054"/>
              <a:ext cx="468604" cy="291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00" dirty="0"/>
                <a:t>x</a:t>
              </a:r>
              <a:endParaRPr lang="ko-KR" altLang="en-US" sz="10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8CBA5E-EA20-3F1C-E608-AFBB5A0D67E2}"/>
                </a:ext>
              </a:extLst>
            </p:cNvPr>
            <p:cNvSpPr txBox="1"/>
            <p:nvPr/>
          </p:nvSpPr>
          <p:spPr>
            <a:xfrm>
              <a:off x="3034648" y="1466399"/>
              <a:ext cx="468604" cy="291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00" dirty="0"/>
                <a:t>ne</a:t>
              </a:r>
              <a:endParaRPr lang="ko-KR" altLang="en-US" sz="1000" dirty="0"/>
            </a:p>
          </p:txBody>
        </p:sp>
      </p:grpSp>
      <p:sp>
        <p:nvSpPr>
          <p:cNvPr id="18" name="타원 17"/>
          <p:cNvSpPr/>
          <p:nvPr/>
        </p:nvSpPr>
        <p:spPr>
          <a:xfrm>
            <a:off x="10046897" y="3985405"/>
            <a:ext cx="1571747" cy="1107324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0566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Longer outlet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26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29159" y="1535659"/>
            <a:ext cx="50133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Linear slope on the right outlet 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Long path makes pressure rising on the right inlet 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But it can be used for [B]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r>
              <a:rPr lang="en-US" altLang="ko-KR" dirty="0">
                <a:sym typeface="Wingdings" panose="05000000000000000000" pitchFamily="2" charset="2"/>
              </a:rPr>
              <a:t> Let’s make wide outlet  Cone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23" y="1473050"/>
            <a:ext cx="6276975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25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Cone outlet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27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01465" y="1596044"/>
            <a:ext cx="4790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Cone makes exponential slope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Pressure on the right inlet side is decreased too much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r>
              <a:rPr lang="en-US" altLang="ko-KR" dirty="0">
                <a:sym typeface="Wingdings" panose="05000000000000000000" pitchFamily="2" charset="2"/>
              </a:rPr>
              <a:t> Increasing right inlet pressure and change the cone to wider cylinder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11" y="1596044"/>
            <a:ext cx="68199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34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Wider cylinder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28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62180" y="1596044"/>
            <a:ext cx="42298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Inlet outgassing parameter: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L: 15 mbar*L/s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R: 35 mbar*L/s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Can make linear slope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Center pressure is flat, except for the </a:t>
            </a:r>
            <a:r>
              <a:rPr lang="en-US" altLang="ko-KR" dirty="0">
                <a:solidFill>
                  <a:srgbClr val="00FF00"/>
                </a:solidFill>
              </a:rPr>
              <a:t>inlet position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0" y="1737071"/>
            <a:ext cx="7667625" cy="3905250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612475" y="3105509"/>
            <a:ext cx="526212" cy="759125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5250611" y="3105509"/>
            <a:ext cx="526212" cy="759125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350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Conclusion [C]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29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2633" y="1596044"/>
            <a:ext cx="91891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Longer/Wider outlet with inlet pressure control can make Longer linear slope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Long outlet </a:t>
            </a:r>
            <a:r>
              <a:rPr lang="en-US" altLang="ko-KR" dirty="0">
                <a:sym typeface="Wingdings" panose="05000000000000000000" pitchFamily="2" charset="2"/>
              </a:rPr>
              <a:t></a:t>
            </a:r>
            <a:r>
              <a:rPr lang="en-US" altLang="ko-KR" dirty="0"/>
              <a:t> Long slope + Pressure increasing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Wide outlet </a:t>
            </a:r>
            <a:r>
              <a:rPr lang="en-US" altLang="ko-KR" dirty="0">
                <a:sym typeface="Wingdings" panose="05000000000000000000" pitchFamily="2" charset="2"/>
              </a:rPr>
              <a:t> Long slope + Pressure decreasing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>
                <a:sym typeface="Wingdings" panose="05000000000000000000" pitchFamily="2" charset="2"/>
              </a:rPr>
              <a:t>ex) Long outlet with inlet outgassing parameter (L:15, R:6)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sym typeface="Wingdings" panose="05000000000000000000" pitchFamily="2" charset="2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9556030" y="1229977"/>
            <a:ext cx="1952643" cy="1101466"/>
            <a:chOff x="3034648" y="1466399"/>
            <a:chExt cx="1952643" cy="1101466"/>
          </a:xfrm>
        </p:grpSpPr>
        <p:cxnSp>
          <p:nvCxnSpPr>
            <p:cNvPr id="8" name="직선 연결선 7"/>
            <p:cNvCxnSpPr/>
            <p:nvPr/>
          </p:nvCxnSpPr>
          <p:spPr>
            <a:xfrm flipV="1">
              <a:off x="3272791" y="1965192"/>
              <a:ext cx="765809" cy="402154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 flipH="1">
              <a:off x="4038600" y="1965193"/>
              <a:ext cx="636270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 flipH="1" flipV="1">
              <a:off x="4674870" y="1965193"/>
              <a:ext cx="182881" cy="402151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 flipH="1">
              <a:off x="3272791" y="2367344"/>
              <a:ext cx="1714500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>
              <a:off x="3272791" y="1695113"/>
              <a:ext cx="0" cy="672231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72F761-5666-E312-DB0E-2764A0261A26}"/>
                </a:ext>
              </a:extLst>
            </p:cNvPr>
            <p:cNvSpPr txBox="1"/>
            <p:nvPr/>
          </p:nvSpPr>
          <p:spPr>
            <a:xfrm>
              <a:off x="3934945" y="2276054"/>
              <a:ext cx="468604" cy="291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00" dirty="0"/>
                <a:t>x</a:t>
              </a:r>
              <a:endParaRPr lang="ko-KR" altLang="en-US" sz="10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CBA5E-EA20-3F1C-E608-AFBB5A0D67E2}"/>
                </a:ext>
              </a:extLst>
            </p:cNvPr>
            <p:cNvSpPr txBox="1"/>
            <p:nvPr/>
          </p:nvSpPr>
          <p:spPr>
            <a:xfrm>
              <a:off x="3034648" y="1466399"/>
              <a:ext cx="468604" cy="291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00" dirty="0"/>
                <a:t>ne</a:t>
              </a:r>
              <a:endParaRPr lang="ko-KR" altLang="en-US" sz="1000" dirty="0"/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470" y="2891449"/>
            <a:ext cx="5168667" cy="2966156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82633" y="3265159"/>
            <a:ext cx="6506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ym typeface="Wingdings" panose="05000000000000000000" pitchFamily="2" charset="2"/>
              </a:rPr>
              <a:t>Limitation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We don’t know exact gas pressure until we generate the plasma and measure its density</a:t>
            </a:r>
          </a:p>
        </p:txBody>
      </p:sp>
    </p:spTree>
    <p:extLst>
      <p:ext uri="{BB962C8B-B14F-4D97-AF65-F5344CB8AC3E}">
        <p14:creationId xmlns:p14="http://schemas.microsoft.com/office/powerpoint/2010/main" val="69598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Research start from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3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3896" y="1366802"/>
            <a:ext cx="7080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Segmented capillary and Tapered plasma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54" y="3711474"/>
            <a:ext cx="3871972" cy="229708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54" y="1166899"/>
            <a:ext cx="3871972" cy="2297089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833022" y="2750875"/>
            <a:ext cx="6037017" cy="3261716"/>
            <a:chOff x="1641544" y="1336746"/>
            <a:chExt cx="6037017" cy="3261716"/>
          </a:xfrm>
        </p:grpSpPr>
        <p:grpSp>
          <p:nvGrpSpPr>
            <p:cNvPr id="11" name="그룹 10"/>
            <p:cNvGrpSpPr/>
            <p:nvPr/>
          </p:nvGrpSpPr>
          <p:grpSpPr>
            <a:xfrm>
              <a:off x="5027894" y="1336746"/>
              <a:ext cx="2584888" cy="1197840"/>
              <a:chOff x="2767304" y="1806336"/>
              <a:chExt cx="2584888" cy="1197840"/>
            </a:xfrm>
          </p:grpSpPr>
          <p:pic>
            <p:nvPicPr>
              <p:cNvPr id="17" name="그림 16"/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46" t="29749" r="11962" b="31919"/>
              <a:stretch/>
            </p:blipFill>
            <p:spPr>
              <a:xfrm>
                <a:off x="2767304" y="2391377"/>
                <a:ext cx="2584165" cy="612799"/>
              </a:xfrm>
              <a:prstGeom prst="rect">
                <a:avLst/>
              </a:prstGeom>
            </p:spPr>
          </p:pic>
          <p:pic>
            <p:nvPicPr>
              <p:cNvPr id="18" name="그림 17"/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3" t="32096" r="3428" b="18063"/>
              <a:stretch/>
            </p:blipFill>
            <p:spPr>
              <a:xfrm>
                <a:off x="2767304" y="1806336"/>
                <a:ext cx="2584888" cy="594294"/>
              </a:xfrm>
              <a:prstGeom prst="rect">
                <a:avLst/>
              </a:prstGeom>
            </p:spPr>
          </p:pic>
        </p:grpSp>
        <p:pic>
          <p:nvPicPr>
            <p:cNvPr id="12" name="그림 11" descr="디자인이(가) 표시된 사진&#10;&#10;중간 신뢰도로 자동 생성된 설명">
              <a:extLst>
                <a:ext uri="{FF2B5EF4-FFF2-40B4-BE49-F238E27FC236}">
                  <a16:creationId xmlns:a16="http://schemas.microsoft.com/office/drawing/2014/main" id="{E7119CC3-0D28-00BE-B5D1-5AEDB4F91294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641544" y="1336746"/>
              <a:ext cx="2847881" cy="3261716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9425" y="2614432"/>
              <a:ext cx="3189136" cy="1984030"/>
            </a:xfrm>
            <a:prstGeom prst="rect">
              <a:avLst/>
            </a:prstGeom>
          </p:spPr>
        </p:pic>
        <p:pic>
          <p:nvPicPr>
            <p:cNvPr id="14" name="그림 13" descr="디자인이(가) 표시된 사진&#10;&#10;중간 신뢰도로 자동 생성된 설명">
              <a:extLst>
                <a:ext uri="{FF2B5EF4-FFF2-40B4-BE49-F238E27FC236}">
                  <a16:creationId xmlns:a16="http://schemas.microsoft.com/office/drawing/2014/main" id="{E7119CC3-0D28-00BE-B5D1-5AEDB4F91294}"/>
                </a:ext>
              </a:extLst>
            </p:cNvPr>
            <p:cNvPicPr/>
            <p:nvPr/>
          </p:nvPicPr>
          <p:blipFill rotWithShape="1">
            <a:blip r:embed="rId7"/>
            <a:srcRect l="39693" t="53258" r="47888" b="34841"/>
            <a:stretch/>
          </p:blipFill>
          <p:spPr>
            <a:xfrm>
              <a:off x="1671025" y="1383595"/>
              <a:ext cx="1121434" cy="1230837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33310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Overall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30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2634" y="1596044"/>
            <a:ext cx="115599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Conclusion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Specialized module for SC:</a:t>
            </a:r>
          </a:p>
          <a:p>
            <a:pPr lvl="1"/>
            <a:r>
              <a:rPr lang="en-US" altLang="ko-KR" dirty="0"/>
              <a:t>	</a:t>
            </a:r>
            <a:r>
              <a:rPr lang="en-US" altLang="ko-KR" dirty="0">
                <a:sym typeface="Wingdings" panose="05000000000000000000" pitchFamily="2" charset="2"/>
              </a:rPr>
              <a:t> Proven effective via CFD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ym typeface="Wingdings" panose="05000000000000000000" pitchFamily="2" charset="2"/>
              </a:rPr>
              <a:t>Experimental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>
                <a:sym typeface="Wingdings" panose="05000000000000000000" pitchFamily="2" charset="2"/>
              </a:rPr>
              <a:t>Continuous flow:</a:t>
            </a:r>
          </a:p>
          <a:p>
            <a:pPr marL="1200150" lvl="2" indent="-285750">
              <a:buFont typeface="Wingdings" panose="05000000000000000000" pitchFamily="2" charset="2"/>
              <a:buChar char="à"/>
            </a:pPr>
            <a:r>
              <a:rPr lang="en-US" altLang="ko-KR" dirty="0">
                <a:sym typeface="Wingdings" panose="05000000000000000000" pitchFamily="2" charset="2"/>
              </a:rPr>
              <a:t>3D-printed differential pump cavity module</a:t>
            </a:r>
          </a:p>
          <a:p>
            <a:pPr marL="1200150" lvl="2" indent="-285750">
              <a:buFont typeface="Wingdings" panose="05000000000000000000" pitchFamily="2" charset="2"/>
              <a:buChar char="à"/>
            </a:pPr>
            <a:r>
              <a:rPr lang="en-US" altLang="ko-KR" dirty="0">
                <a:sym typeface="Wingdings" panose="05000000000000000000" pitchFamily="2" charset="2"/>
              </a:rPr>
              <a:t>Chamber &amp; Feedthrough: Outsourced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Tapered plasma density</a:t>
            </a:r>
          </a:p>
          <a:p>
            <a:pPr lvl="1"/>
            <a:r>
              <a:rPr lang="en-US" altLang="ko-KR" dirty="0">
                <a:sym typeface="Wingdings" panose="05000000000000000000" pitchFamily="2" charset="2"/>
              </a:rPr>
              <a:t>	 Modules: discharge-safe materials (Diamond / Sapphire)</a:t>
            </a:r>
          </a:p>
          <a:p>
            <a:pPr lvl="1"/>
            <a:r>
              <a:rPr lang="en-US" altLang="ko-KR" dirty="0">
                <a:sym typeface="Wingdings" panose="05000000000000000000" pitchFamily="2" charset="2"/>
              </a:rPr>
              <a:t>	 Discharge circuit &amp; Spectrometer fabrication</a:t>
            </a:r>
          </a:p>
          <a:p>
            <a:pPr lvl="1"/>
            <a:r>
              <a:rPr lang="en-US" altLang="ko-KR" dirty="0">
                <a:sym typeface="Wingdings" panose="05000000000000000000" pitchFamily="2" charset="2"/>
              </a:rPr>
              <a:t> </a:t>
            </a:r>
            <a:endParaRPr lang="en-US" altLang="ko-K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LWFA experiment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14D7458-8E7A-4111-8B57-628726C79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818" y="1182286"/>
            <a:ext cx="3880548" cy="51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66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 rot="10800000" flipV="1">
            <a:off x="0" y="-26633"/>
            <a:ext cx="12192000" cy="5543550"/>
          </a:xfrm>
          <a:prstGeom prst="rect">
            <a:avLst/>
          </a:prstGeom>
          <a:gradFill flip="none" rotWithShape="1">
            <a:gsLst>
              <a:gs pos="0">
                <a:srgbClr val="0F2B51"/>
              </a:gs>
              <a:gs pos="100000">
                <a:srgbClr val="31405B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</a:t>
            </a:r>
            <a:endParaRPr lang="en-US" altLang="ko-KR" sz="8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26" name="그림 25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681401" y="5798757"/>
            <a:ext cx="1800000" cy="63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981711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THANK YOU!</a:t>
            </a:r>
            <a:endParaRPr lang="en-US" altLang="ko-KR" dirty="0"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1C4B8D2-EBED-4C87-B107-CBB6C945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31</a:t>
            </a:fld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5619235-453D-4775-9339-FE71B4AC8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966" y="5873442"/>
            <a:ext cx="2476500" cy="476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2C914F-E357-40EC-A10B-9A747DDB7C76}"/>
              </a:ext>
            </a:extLst>
          </p:cNvPr>
          <p:cNvSpPr txBox="1"/>
          <p:nvPr/>
        </p:nvSpPr>
        <p:spPr>
          <a:xfrm>
            <a:off x="131594" y="5798757"/>
            <a:ext cx="234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hlinkClick r:id="rId5"/>
              </a:rPr>
              <a:t>jjy6330@unist.ac.kr</a:t>
            </a:r>
            <a:endParaRPr lang="en-US" altLang="ko-KR" dirty="0"/>
          </a:p>
          <a:p>
            <a:r>
              <a:rPr lang="en-US" altLang="ko-KR" dirty="0">
                <a:hlinkClick r:id="rId6"/>
              </a:rPr>
              <a:t>ihnam@unist.ac.kr</a:t>
            </a:r>
            <a:r>
              <a:rPr lang="en-US" altLang="ko-KR" dirty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9144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Tapered density for what?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4</a:t>
            </a:fld>
            <a:endParaRPr lang="ko-KR" altLang="en-US" dirty="0"/>
          </a:p>
        </p:txBody>
      </p:sp>
      <p:pic>
        <p:nvPicPr>
          <p:cNvPr id="20" name="movie">
            <a:hlinkClick r:id="" action="ppaction://media"/>
            <a:extLst>
              <a:ext uri="{FF2B5EF4-FFF2-40B4-BE49-F238E27FC236}">
                <a16:creationId xmlns:a16="http://schemas.microsoft.com/office/drawing/2014/main" id="{0406FFA8-C943-48AE-94DA-C690608FC7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0532" y="1155045"/>
            <a:ext cx="6740135" cy="42125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EB37A44-59CE-4AC4-B0D9-B0ABF19CC12D}"/>
                  </a:ext>
                </a:extLst>
              </p:cNvPr>
              <p:cNvSpPr txBox="1"/>
              <p:nvPr/>
            </p:nvSpPr>
            <p:spPr>
              <a:xfrm>
                <a:off x="105980" y="1155045"/>
                <a:ext cx="55248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/>
                  <a:t>Plasma density : </a:t>
                </a:r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</m:sup>
                    </m:sSup>
                    <m:r>
                      <a:rPr lang="en-US" altLang="ko-K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ko-K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altLang="ko-KR" sz="1400" dirty="0"/>
                  <a:t> / </a:t>
                </a:r>
                <a14:m>
                  <m:oMath xmlns:m="http://schemas.openxmlformats.org/officeDocument/2006/math">
                    <m:r>
                      <a:rPr lang="en-US" altLang="ko-KR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altLang="ko-K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ko-K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</m:sup>
                    </m:sSup>
                    <m:r>
                      <a:rPr lang="en-US" altLang="ko-K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ko-K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altLang="ko-KR" sz="1400" dirty="0"/>
              </a:p>
              <a:p>
                <a:endParaRPr lang="en-US" altLang="ko-KR" sz="1400" dirty="0"/>
              </a:p>
              <a:p>
                <a:r>
                  <a:rPr lang="en-US" altLang="ko-KR" sz="1400" dirty="0"/>
                  <a:t>Laser parameters: </a:t>
                </a:r>
              </a:p>
              <a:p>
                <a:r>
                  <a:rPr lang="en-US" altLang="ko-KR" sz="1400" b="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=1.7</m:t>
                    </m:r>
                  </m:oMath>
                </a14:m>
                <a:endParaRPr lang="en-US" altLang="ko-KR" sz="1400" dirty="0"/>
              </a:p>
              <a:p>
                <a:r>
                  <a:rPr lang="en-US" altLang="ko-KR" sz="1400" dirty="0"/>
                  <a:t>	duration</a:t>
                </a:r>
                <a14:m>
                  <m:oMath xmlns:m="http://schemas.openxmlformats.org/officeDocument/2006/math">
                    <m:r>
                      <a:rPr lang="en-US" altLang="ko-KR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=25 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𝑓𝑠</m:t>
                    </m:r>
                  </m:oMath>
                </a14:m>
                <a:r>
                  <a:rPr lang="en-US" altLang="ko-KR" sz="1400" dirty="0"/>
                  <a:t> FWHM</a:t>
                </a:r>
              </a:p>
              <a:p>
                <a:r>
                  <a:rPr lang="en-US" altLang="ko-KR" sz="1400" dirty="0"/>
                  <a:t>	s</a:t>
                </a:r>
                <a:r>
                  <a:rPr lang="en-US" altLang="ko-KR" sz="1400" b="0" dirty="0"/>
                  <a:t>pot size</a:t>
                </a:r>
                <a14:m>
                  <m:oMath xmlns:m="http://schemas.openxmlformats.org/officeDocument/2006/math">
                    <m:r>
                      <a:rPr lang="en-US" altLang="ko-KR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=23 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ko-KR" altLang="en-US" sz="1400" dirty="0"/>
                  <a:t> </a:t>
                </a:r>
                <a:r>
                  <a:rPr lang="en-US" altLang="ko-KR" sz="1400" dirty="0"/>
                  <a:t>FWHM</a:t>
                </a:r>
                <a:endParaRPr lang="ko-KR" altLang="en-US" sz="1400" dirty="0"/>
              </a:p>
              <a:p>
                <a:r>
                  <a:rPr lang="en-US" altLang="ko-KR" sz="1400" dirty="0"/>
                  <a:t>	target focus</a:t>
                </a:r>
                <a14:m>
                  <m:oMath xmlns:m="http://schemas.openxmlformats.org/officeDocument/2006/math">
                    <m:r>
                      <a:rPr lang="en-US" altLang="ko-KR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=5 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ko-KR" altLang="en-US" sz="1400" dirty="0"/>
                  <a:t> </a:t>
                </a:r>
                <a:r>
                  <a:rPr lang="en-US" altLang="ko-KR" sz="1400" dirty="0">
                    <a:sym typeface="Wingdings" panose="05000000000000000000" pitchFamily="2" charset="2"/>
                  </a:rPr>
                  <a:t> density transition position</a:t>
                </a:r>
              </a:p>
              <a:p>
                <a:r>
                  <a:rPr lang="en-US" altLang="ko-KR" sz="1400" dirty="0"/>
                  <a:t>	</a:t>
                </a:r>
              </a:p>
              <a:p>
                <a:r>
                  <a:rPr lang="en-US" altLang="ko-KR" sz="1400" dirty="0"/>
                  <a:t>Electron beam :</a:t>
                </a:r>
              </a:p>
              <a:p>
                <a:r>
                  <a:rPr lang="en-US" altLang="ko-KR" sz="1400" dirty="0"/>
                  <a:t>	energy </a:t>
                </a:r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=334 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endParaRPr lang="en-US" altLang="ko-KR" sz="1400" dirty="0"/>
              </a:p>
              <a:p>
                <a:r>
                  <a:rPr lang="en-US" altLang="ko-KR" sz="1400" dirty="0"/>
                  <a:t>	energy spread </a:t>
                </a:r>
                <a14:m>
                  <m:oMath xmlns:m="http://schemas.openxmlformats.org/officeDocument/2006/math">
                    <m:r>
                      <a:rPr lang="en-US" altLang="ko-KR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=23 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endParaRPr lang="en-US" altLang="ko-KR" sz="1400" dirty="0"/>
              </a:p>
              <a:p>
                <a:r>
                  <a:rPr lang="en-US" altLang="ko-KR" sz="1400" dirty="0"/>
                  <a:t>	total charge = 48 </a:t>
                </a:r>
                <a:r>
                  <a:rPr lang="en-US" altLang="ko-KR" sz="1400" dirty="0" err="1"/>
                  <a:t>pC</a:t>
                </a:r>
                <a:endParaRPr lang="ko-KR" altLang="en-US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EB37A44-59CE-4AC4-B0D9-B0ABF19CC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80" y="1155045"/>
                <a:ext cx="5524800" cy="2677656"/>
              </a:xfrm>
              <a:prstGeom prst="rect">
                <a:avLst/>
              </a:prstGeom>
              <a:blipFill>
                <a:blip r:embed="rId6"/>
                <a:stretch>
                  <a:fillRect l="-331" t="-227" b="-136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726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Follow-up Research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5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2581" y="1483035"/>
            <a:ext cx="5721352" cy="1821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Design other modules for special purpose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Continuous gas flow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dirty="0"/>
              <a:t>Differential pumping with </a:t>
            </a:r>
            <a:r>
              <a:rPr lang="en-US" altLang="ko-KR" b="1" dirty="0"/>
              <a:t>Cavity module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Different sort of tapered density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dirty="0"/>
              <a:t>Capillary radius variation</a:t>
            </a: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001" y="1222786"/>
            <a:ext cx="2901710" cy="2341816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299" y="3814791"/>
            <a:ext cx="9257402" cy="237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17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Follow-up Research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 ELEP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6</a:t>
            </a:fld>
            <a:endParaRPr lang="ko-KR" altLang="en-US" dirty="0"/>
          </a:p>
        </p:txBody>
      </p:sp>
      <p:grpSp>
        <p:nvGrpSpPr>
          <p:cNvPr id="26" name="그룹 25"/>
          <p:cNvGrpSpPr/>
          <p:nvPr/>
        </p:nvGrpSpPr>
        <p:grpSpPr>
          <a:xfrm>
            <a:off x="595223" y="1487382"/>
            <a:ext cx="10409725" cy="4593447"/>
            <a:chOff x="595223" y="1371043"/>
            <a:chExt cx="10409725" cy="4593447"/>
          </a:xfrm>
        </p:grpSpPr>
        <p:graphicFrame>
          <p:nvGraphicFramePr>
            <p:cNvPr id="5" name="다이어그램 4"/>
            <p:cNvGraphicFramePr/>
            <p:nvPr>
              <p:extLst>
                <p:ext uri="{D42A27DB-BD31-4B8C-83A1-F6EECF244321}">
                  <p14:modId xmlns:p14="http://schemas.microsoft.com/office/powerpoint/2010/main" val="334672532"/>
                </p:ext>
              </p:extLst>
            </p:nvPr>
          </p:nvGraphicFramePr>
          <p:xfrm>
            <a:off x="595223" y="1371044"/>
            <a:ext cx="5063705" cy="35040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cxnSp>
          <p:nvCxnSpPr>
            <p:cNvPr id="8" name="직선 화살표 연결선 7"/>
            <p:cNvCxnSpPr/>
            <p:nvPr/>
          </p:nvCxnSpPr>
          <p:spPr>
            <a:xfrm>
              <a:off x="4142117" y="1837426"/>
              <a:ext cx="32248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9" name="다이어그램 8"/>
            <p:cNvGraphicFramePr/>
            <p:nvPr>
              <p:extLst>
                <p:ext uri="{D42A27DB-BD31-4B8C-83A1-F6EECF244321}">
                  <p14:modId xmlns:p14="http://schemas.microsoft.com/office/powerpoint/2010/main" val="3444717176"/>
                </p:ext>
              </p:extLst>
            </p:nvPr>
          </p:nvGraphicFramePr>
          <p:xfrm>
            <a:off x="5856858" y="1371043"/>
            <a:ext cx="5148090" cy="35040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4399471" y="2465112"/>
              <a:ext cx="4892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i="1" dirty="0">
                  <a:solidFill>
                    <a:srgbClr val="FF0000"/>
                  </a:solidFill>
                </a:rPr>
                <a:t>Bad</a:t>
              </a:r>
              <a:endParaRPr lang="ko-KR" altLang="en-US" sz="1400" i="1" dirty="0">
                <a:solidFill>
                  <a:srgbClr val="FF0000"/>
                </a:solidFill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6875253" y="2173856"/>
              <a:ext cx="698739" cy="1043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09920" y="3649564"/>
              <a:ext cx="4892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i="1" dirty="0">
                  <a:solidFill>
                    <a:srgbClr val="FF0000"/>
                  </a:solidFill>
                </a:rPr>
                <a:t>Bad</a:t>
              </a:r>
              <a:endParaRPr lang="ko-KR" altLang="en-US" sz="1400" i="1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직선 화살표 연결선 17"/>
            <p:cNvCxnSpPr/>
            <p:nvPr/>
          </p:nvCxnSpPr>
          <p:spPr>
            <a:xfrm flipH="1">
              <a:off x="5322498" y="4034286"/>
              <a:ext cx="87701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509920" y="1457169"/>
              <a:ext cx="647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>
                  <a:solidFill>
                    <a:srgbClr val="00B050"/>
                  </a:solidFill>
                </a:rPr>
                <a:t>Good</a:t>
              </a:r>
              <a:endParaRPr lang="ko-KR" altLang="en-US" sz="14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21" name="직선 화살표 연결선 20"/>
            <p:cNvCxnSpPr>
              <a:endCxn id="10" idx="0"/>
            </p:cNvCxnSpPr>
            <p:nvPr/>
          </p:nvCxnSpPr>
          <p:spPr>
            <a:xfrm flipH="1">
              <a:off x="5200088" y="4527749"/>
              <a:ext cx="1200744" cy="9282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509920" y="5060759"/>
              <a:ext cx="647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>
                  <a:solidFill>
                    <a:srgbClr val="00B050"/>
                  </a:solidFill>
                </a:rPr>
                <a:t>Good</a:t>
              </a:r>
              <a:endParaRPr lang="ko-KR" altLang="en-US" sz="1400" b="1" dirty="0">
                <a:solidFill>
                  <a:srgbClr val="00B050"/>
                </a:solidFill>
              </a:endParaRPr>
            </a:p>
          </p:txBody>
        </p:sp>
        <p:sp>
          <p:nvSpPr>
            <p:cNvPr id="10" name="빗면 9"/>
            <p:cNvSpPr/>
            <p:nvPr/>
          </p:nvSpPr>
          <p:spPr>
            <a:xfrm>
              <a:off x="3201230" y="4947555"/>
              <a:ext cx="1998858" cy="1016935"/>
            </a:xfrm>
            <a:prstGeom prst="bevel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Succeed!</a:t>
              </a:r>
              <a:endParaRPr lang="ko-KR" altLang="en-US" dirty="0"/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1003210" y="1066699"/>
            <a:ext cx="4308781" cy="3843787"/>
            <a:chOff x="777470" y="4097091"/>
            <a:chExt cx="4308781" cy="3843787"/>
          </a:xfrm>
        </p:grpSpPr>
        <p:sp>
          <p:nvSpPr>
            <p:cNvPr id="28" name="직사각형 27"/>
            <p:cNvSpPr/>
            <p:nvPr/>
          </p:nvSpPr>
          <p:spPr>
            <a:xfrm>
              <a:off x="777471" y="4393191"/>
              <a:ext cx="4308780" cy="3547687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777470" y="4097091"/>
              <a:ext cx="747885" cy="296102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rgbClr val="0000FF"/>
                  </a:solidFill>
                </a:rPr>
                <a:t>Done</a:t>
              </a:r>
              <a:endParaRPr lang="ko-KR" alt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30" name="직사각형 29"/>
          <p:cNvSpPr/>
          <p:nvPr/>
        </p:nvSpPr>
        <p:spPr>
          <a:xfrm>
            <a:off x="6296507" y="1362799"/>
            <a:ext cx="4308780" cy="3547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400" dirty="0">
              <a:solidFill>
                <a:srgbClr val="FF0000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6296506" y="1066699"/>
            <a:ext cx="747885" cy="2961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rgbClr val="FF0000"/>
                </a:solidFill>
              </a:rPr>
              <a:t>Plan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72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Chamber example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7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97599" y="1163919"/>
            <a:ext cx="4893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DESY Hamburg, MPL group</a:t>
            </a:r>
          </a:p>
          <a:p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Gas jet + Capillary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Differential pumping around capillary source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58A3663-1BF5-4FD3-AA1B-D27A72CBF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67" y="1129524"/>
            <a:ext cx="6969099" cy="522682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53F3090-0285-46EC-BC50-BDE2256148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12" t="33732" r="33831" b="49793"/>
          <a:stretch/>
        </p:blipFill>
        <p:spPr>
          <a:xfrm>
            <a:off x="8272616" y="3429000"/>
            <a:ext cx="2743200" cy="274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22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CFD(</a:t>
            </a:r>
            <a:r>
              <a:rPr lang="en-US" altLang="ko-KR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MolFlow</a:t>
            </a:r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8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2634" y="1596044"/>
            <a:ext cx="502621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Test-particle Monte-Carlo simulators for ultra-high-vacuum and synchrotron radiation, developed at CERN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Start from simple cube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Structure dimension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Chamber: 500*400*400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Capillary: 20mm length, 2 inlets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Main pump below (DN 100 CF)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Beam path (DN 40 CF)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8728DCA-8F8A-4B65-87D6-A00795819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117" y="1048562"/>
            <a:ext cx="6593420" cy="53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57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CFD(</a:t>
            </a:r>
            <a:r>
              <a:rPr lang="en-US" altLang="ko-KR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MolFlow</a:t>
            </a:r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9</a:t>
            </a:fld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2634" y="1596044"/>
                <a:ext cx="5026214" cy="4511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/>
                  <a:t>Gas: He (4g/mol)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/>
                  <a:t>Desorption type </a:t>
                </a:r>
                <a:r>
                  <a:rPr lang="en-US" altLang="ko-KR" dirty="0">
                    <a:sym typeface="Wingdings" panose="05000000000000000000" pitchFamily="2" charset="2"/>
                  </a:rPr>
                  <a:t> Cosine</a:t>
                </a:r>
              </a:p>
              <a:p>
                <a:pPr lvl="1"/>
                <a:r>
                  <a:rPr lang="en-US" altLang="ko-KR" dirty="0">
                    <a:sym typeface="Wingdings" panose="05000000000000000000" pitchFamily="2" charset="2"/>
                  </a:rPr>
                  <a:t>[Outgassing/Area]</a:t>
                </a:r>
                <a:endParaRPr lang="en-US" altLang="ko-KR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ko-KR" dirty="0"/>
                  <a:t>Capillary: 1E-14 (Sapphire crystal)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ko-KR" dirty="0"/>
                  <a:t>Chamber: 1E-12 (SUS304)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ko-KR" dirty="0"/>
                  <a:t>Gas line: 1E-10 (Plastic)</a:t>
                </a:r>
              </a:p>
              <a:p>
                <a:pPr lvl="1"/>
                <a:r>
                  <a:rPr lang="en-US" altLang="ko-KR" dirty="0"/>
                  <a:t>[Gas injection]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ko-KR" dirty="0"/>
                  <a:t>Inlet: 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ad>
                        <m:radPr>
                          <m:degHide m:val="on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𝑅𝑇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altLang="ko-KR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ko-KR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ko-KR" dirty="0"/>
                  <a:t>Control this parameter and see the Capillary center pressure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634" y="1596044"/>
                <a:ext cx="5026214" cy="4511684"/>
              </a:xfrm>
              <a:prstGeom prst="rect">
                <a:avLst/>
              </a:prstGeom>
              <a:blipFill>
                <a:blip r:embed="rId3"/>
                <a:stretch>
                  <a:fillRect l="-727" t="-81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그림 5">
            <a:extLst>
              <a:ext uri="{FF2B5EF4-FFF2-40B4-BE49-F238E27FC236}">
                <a16:creationId xmlns:a16="http://schemas.microsoft.com/office/drawing/2014/main" id="{38728DCA-8F8A-4B65-87D6-A00795819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117" y="1048562"/>
            <a:ext cx="6593420" cy="5348796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8C9EB28F-0C23-49D4-A1F3-1EDC3F675E4F}"/>
              </a:ext>
            </a:extLst>
          </p:cNvPr>
          <p:cNvSpPr/>
          <p:nvPr/>
        </p:nvSpPr>
        <p:spPr>
          <a:xfrm>
            <a:off x="10706470" y="2414726"/>
            <a:ext cx="1312067" cy="20684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21A3AA9-830B-49A5-9C37-890D74D7C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265" t="25725" r="77" b="35829"/>
          <a:stretch/>
        </p:blipFill>
        <p:spPr>
          <a:xfrm>
            <a:off x="5416549" y="1413058"/>
            <a:ext cx="3301324" cy="498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91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6647</TotalTime>
  <Words>1498</Words>
  <Application>Microsoft Office PowerPoint</Application>
  <PresentationFormat>와이드스크린</PresentationFormat>
  <Paragraphs>395</Paragraphs>
  <Slides>31</Slides>
  <Notes>2</Notes>
  <HiddenSlides>0</HiddenSlides>
  <MMClips>1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40" baseType="lpstr">
      <vt:lpstr>Arial Unicode MS</vt:lpstr>
      <vt:lpstr>Proxima Nova</vt:lpstr>
      <vt:lpstr>나눔바른고딕</vt:lpstr>
      <vt:lpstr>맑은 고딕</vt:lpstr>
      <vt:lpstr>Arial</vt:lpstr>
      <vt:lpstr>Cambria Math</vt:lpstr>
      <vt:lpstr>Times New Roman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20210311 lab meeting</dc:title>
  <dc:creator>정준영</dc:creator>
  <cp:lastModifiedBy>정준영</cp:lastModifiedBy>
  <cp:revision>179</cp:revision>
  <cp:lastPrinted>2024-12-19T06:30:06Z</cp:lastPrinted>
  <dcterms:created xsi:type="dcterms:W3CDTF">2021-03-10T08:31:26Z</dcterms:created>
  <dcterms:modified xsi:type="dcterms:W3CDTF">2024-12-19T07:14:54Z</dcterms:modified>
</cp:coreProperties>
</file>