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3" r:id="rId6"/>
    <p:sldId id="293" r:id="rId7"/>
    <p:sldId id="285" r:id="rId8"/>
    <p:sldId id="291" r:id="rId9"/>
    <p:sldId id="284" r:id="rId10"/>
    <p:sldId id="290" r:id="rId11"/>
    <p:sldId id="295" r:id="rId12"/>
    <p:sldId id="294" r:id="rId13"/>
    <p:sldId id="282" r:id="rId14"/>
    <p:sldId id="296" r:id="rId15"/>
    <p:sldId id="297" r:id="rId16"/>
    <p:sldId id="298" r:id="rId17"/>
  </p:sldIdLst>
  <p:sldSz cx="12192000" cy="6858000"/>
  <p:notesSz cx="10021888" cy="6889750"/>
  <p:defaultTextStyle>
    <a:defPPr>
      <a:defRPr lang="ko-KR"/>
    </a:defPPr>
    <a:lvl1pPr marL="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1pPr>
    <a:lvl2pPr marL="47889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2pPr>
    <a:lvl3pPr marL="957797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3pPr>
    <a:lvl4pPr marL="1436696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4pPr>
    <a:lvl5pPr marL="1915594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5pPr>
    <a:lvl6pPr marL="2394493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6pPr>
    <a:lvl7pPr marL="2873391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7pPr>
    <a:lvl8pPr marL="335229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8pPr>
    <a:lvl9pPr marL="383118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2B29085-81EA-47CA-AEF1-E5448C873A0B}">
          <p14:sldIdLst>
            <p14:sldId id="256"/>
            <p14:sldId id="283"/>
            <p14:sldId id="293"/>
            <p14:sldId id="285"/>
            <p14:sldId id="291"/>
            <p14:sldId id="284"/>
            <p14:sldId id="290"/>
            <p14:sldId id="295"/>
            <p14:sldId id="294"/>
            <p14:sldId id="282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BC2A61"/>
    <a:srgbClr val="D0D8E8"/>
    <a:srgbClr val="FFFFFF"/>
    <a:srgbClr val="000000"/>
    <a:srgbClr val="DF0000"/>
    <a:srgbClr val="8C0028"/>
    <a:srgbClr val="FFC0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AA91A-F645-4813-A45F-F9E534BF2EC1}" v="1" dt="2025-03-10T07:08:27.476"/>
    <p1510:client id="{E9FF354B-6211-4778-A425-8311D65D6F0C}" v="411" dt="2025-03-10T06:55:11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근우(첨단원자력공학부)" userId="1966d26e-7976-44e3-92ce-cb8395d14386" providerId="ADAL" clId="{3DDAA91A-F645-4813-A45F-F9E534BF2EC1}"/>
    <pc:docChg chg="undo custSel addSld delSld modSld modSection">
      <pc:chgData name="김근우(첨단원자력공학부)" userId="1966d26e-7976-44e3-92ce-cb8395d14386" providerId="ADAL" clId="{3DDAA91A-F645-4813-A45F-F9E534BF2EC1}" dt="2025-03-10T07:20:09.159" v="794" actId="20577"/>
      <pc:docMkLst>
        <pc:docMk/>
      </pc:docMkLst>
      <pc:sldChg chg="modSp mod">
        <pc:chgData name="김근우(첨단원자력공학부)" userId="1966d26e-7976-44e3-92ce-cb8395d14386" providerId="ADAL" clId="{3DDAA91A-F645-4813-A45F-F9E534BF2EC1}" dt="2025-03-10T07:07:20.307" v="255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3DDAA91A-F645-4813-A45F-F9E534BF2EC1}" dt="2025-03-10T07:07:20.307" v="255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3DDAA91A-F645-4813-A45F-F9E534BF2EC1}" dt="2025-03-10T07:08:13.146" v="256" actId="47"/>
        <pc:sldMkLst>
          <pc:docMk/>
          <pc:sldMk cId="665267046" sldId="263"/>
        </pc:sldMkLst>
      </pc:sldChg>
      <pc:sldChg chg="addSp modSp mod">
        <pc:chgData name="김근우(첨단원자력공학부)" userId="1966d26e-7976-44e3-92ce-cb8395d14386" providerId="ADAL" clId="{3DDAA91A-F645-4813-A45F-F9E534BF2EC1}" dt="2025-03-10T07:11:07.442" v="264" actId="1076"/>
        <pc:sldMkLst>
          <pc:docMk/>
          <pc:sldMk cId="4219074356" sldId="282"/>
        </pc:sldMkLst>
        <pc:grpChg chg="mod">
          <ac:chgData name="김근우(첨단원자력공학부)" userId="1966d26e-7976-44e3-92ce-cb8395d14386" providerId="ADAL" clId="{3DDAA91A-F645-4813-A45F-F9E534BF2EC1}" dt="2025-03-10T07:11:06.314" v="263" actId="1076"/>
          <ac:grpSpMkLst>
            <pc:docMk/>
            <pc:sldMk cId="4219074356" sldId="282"/>
            <ac:grpSpMk id="25" creationId="{7DC7583E-58FF-2880-F583-3C42D9F9BB52}"/>
          </ac:grpSpMkLst>
        </pc:grpChg>
        <pc:picChg chg="add mod modCrop">
          <ac:chgData name="김근우(첨단원자력공학부)" userId="1966d26e-7976-44e3-92ce-cb8395d14386" providerId="ADAL" clId="{3DDAA91A-F645-4813-A45F-F9E534BF2EC1}" dt="2025-03-10T07:11:07.442" v="264" actId="1076"/>
          <ac:picMkLst>
            <pc:docMk/>
            <pc:sldMk cId="4219074356" sldId="282"/>
            <ac:picMk id="6" creationId="{F37506A7-E84D-86D2-23F2-4C0196070D22}"/>
          </ac:picMkLst>
        </pc:picChg>
      </pc:sldChg>
      <pc:sldChg chg="modSp mod">
        <pc:chgData name="김근우(첨단원자력공학부)" userId="1966d26e-7976-44e3-92ce-cb8395d14386" providerId="ADAL" clId="{3DDAA91A-F645-4813-A45F-F9E534BF2EC1}" dt="2025-03-10T07:05:39.657" v="137" actId="20577"/>
        <pc:sldMkLst>
          <pc:docMk/>
          <pc:sldMk cId="3112865661" sldId="297"/>
        </pc:sldMkLst>
        <pc:spChg chg="mod">
          <ac:chgData name="김근우(첨단원자력공학부)" userId="1966d26e-7976-44e3-92ce-cb8395d14386" providerId="ADAL" clId="{3DDAA91A-F645-4813-A45F-F9E534BF2EC1}" dt="2025-03-10T07:05:39.657" v="137" actId="20577"/>
          <ac:spMkLst>
            <pc:docMk/>
            <pc:sldMk cId="3112865661" sldId="297"/>
            <ac:spMk id="15" creationId="{D32ECB8E-2533-8495-BC4A-8756FDF21C24}"/>
          </ac:spMkLst>
        </pc:spChg>
      </pc:sldChg>
      <pc:sldChg chg="delSp modSp add mod">
        <pc:chgData name="김근우(첨단원자력공학부)" userId="1966d26e-7976-44e3-92ce-cb8395d14386" providerId="ADAL" clId="{3DDAA91A-F645-4813-A45F-F9E534BF2EC1}" dt="2025-03-10T07:20:09.159" v="794" actId="20577"/>
        <pc:sldMkLst>
          <pc:docMk/>
          <pc:sldMk cId="647713291" sldId="298"/>
        </pc:sldMkLst>
        <pc:spChg chg="mod">
          <ac:chgData name="김근우(첨단원자력공학부)" userId="1966d26e-7976-44e3-92ce-cb8395d14386" providerId="ADAL" clId="{3DDAA91A-F645-4813-A45F-F9E534BF2EC1}" dt="2025-03-10T07:19:03.398" v="664" actId="20577"/>
          <ac:spMkLst>
            <pc:docMk/>
            <pc:sldMk cId="647713291" sldId="298"/>
            <ac:spMk id="2" creationId="{22159B45-D6EE-BB77-9440-3B4ACD060432}"/>
          </ac:spMkLst>
        </pc:spChg>
        <pc:spChg chg="mod">
          <ac:chgData name="김근우(첨단원자력공학부)" userId="1966d26e-7976-44e3-92ce-cb8395d14386" providerId="ADAL" clId="{3DDAA91A-F645-4813-A45F-F9E534BF2EC1}" dt="2025-03-10T07:20:09.159" v="794" actId="20577"/>
          <ac:spMkLst>
            <pc:docMk/>
            <pc:sldMk cId="647713291" sldId="298"/>
            <ac:spMk id="9" creationId="{83F56E23-5B8B-39C9-FD9C-B18615A5456D}"/>
          </ac:spMkLst>
        </pc:spChg>
        <pc:spChg chg="del mod">
          <ac:chgData name="김근우(첨단원자력공학부)" userId="1966d26e-7976-44e3-92ce-cb8395d14386" providerId="ADAL" clId="{3DDAA91A-F645-4813-A45F-F9E534BF2EC1}" dt="2025-03-10T07:06:15.691" v="150" actId="478"/>
          <ac:spMkLst>
            <pc:docMk/>
            <pc:sldMk cId="647713291" sldId="298"/>
            <ac:spMk id="15" creationId="{14C6DFFB-3C2A-ECA4-AFF1-AAFD8BE0DDF6}"/>
          </ac:spMkLst>
        </pc:spChg>
        <pc:picChg chg="del">
          <ac:chgData name="김근우(첨단원자력공학부)" userId="1966d26e-7976-44e3-92ce-cb8395d14386" providerId="ADAL" clId="{3DDAA91A-F645-4813-A45F-F9E534BF2EC1}" dt="2025-03-10T07:06:16.087" v="151" actId="478"/>
          <ac:picMkLst>
            <pc:docMk/>
            <pc:sldMk cId="647713291" sldId="298"/>
            <ac:picMk id="10" creationId="{CE48CE96-C6A5-F2CE-0DF9-2E30FB684999}"/>
          </ac:picMkLst>
        </pc:picChg>
        <pc:picChg chg="del">
          <ac:chgData name="김근우(첨단원자력공학부)" userId="1966d26e-7976-44e3-92ce-cb8395d14386" providerId="ADAL" clId="{3DDAA91A-F645-4813-A45F-F9E534BF2EC1}" dt="2025-03-10T07:06:14.844" v="149" actId="478"/>
          <ac:picMkLst>
            <pc:docMk/>
            <pc:sldMk cId="647713291" sldId="298"/>
            <ac:picMk id="14" creationId="{D31D094C-1912-6DB0-DBD9-8878CCE550E8}"/>
          </ac:picMkLst>
        </pc:picChg>
      </pc:sldChg>
    </pc:docChg>
  </pc:docChgLst>
  <pc:docChgLst>
    <pc:chgData name="김근우(첨단원자력공학부)" userId="1966d26e-7976-44e3-92ce-cb8395d14386" providerId="ADAL" clId="{0BCA43B6-6922-49BB-A31B-E6180DF98790}"/>
    <pc:docChg chg="modSld">
      <pc:chgData name="김근우(첨단원자력공학부)" userId="1966d26e-7976-44e3-92ce-cb8395d14386" providerId="ADAL" clId="{0BCA43B6-6922-49BB-A31B-E6180DF98790}" dt="2024-08-14T02:56:11.621" v="11"/>
      <pc:docMkLst>
        <pc:docMk/>
      </pc:docMkLst>
      <pc:sldChg chg="modSp">
        <pc:chgData name="김근우(첨단원자력공학부)" userId="1966d26e-7976-44e3-92ce-cb8395d14386" providerId="ADAL" clId="{0BCA43B6-6922-49BB-A31B-E6180DF98790}" dt="2024-08-14T02:55:45.181" v="7"/>
        <pc:sldMkLst>
          <pc:docMk/>
          <pc:sldMk cId="3318301758" sldId="284"/>
        </pc:sldMkLst>
      </pc:sldChg>
      <pc:sldChg chg="modSp">
        <pc:chgData name="김근우(첨단원자력공학부)" userId="1966d26e-7976-44e3-92ce-cb8395d14386" providerId="ADAL" clId="{0BCA43B6-6922-49BB-A31B-E6180DF98790}" dt="2024-08-14T02:56:11.621" v="11"/>
        <pc:sldMkLst>
          <pc:docMk/>
          <pc:sldMk cId="3162376351" sldId="287"/>
        </pc:sldMkLst>
      </pc:sldChg>
    </pc:docChg>
  </pc:docChgLst>
  <pc:docChgLst>
    <pc:chgData name="김근우(첨단원자력공학부)" userId="1966d26e-7976-44e3-92ce-cb8395d14386" providerId="ADAL" clId="{C69F1942-06DE-4EFC-A557-359FF92B1F64}"/>
    <pc:docChg chg="undo redo custSel addSld delSld modSld sldOrd modMainMaster addSection delSection modSection">
      <pc:chgData name="김근우(첨단원자력공학부)" userId="1966d26e-7976-44e3-92ce-cb8395d14386" providerId="ADAL" clId="{C69F1942-06DE-4EFC-A557-359FF92B1F64}" dt="2025-02-20T13:46:16.003" v="14962" actId="1076"/>
      <pc:docMkLst>
        <pc:docMk/>
      </pc:docMkLst>
      <pc:sldChg chg="addSp delSp modSp mod">
        <pc:chgData name="김근우(첨단원자력공학부)" userId="1966d26e-7976-44e3-92ce-cb8395d14386" providerId="ADAL" clId="{C69F1942-06DE-4EFC-A557-359FF92B1F64}" dt="2025-01-09T13:07:52.076" v="9765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C69F1942-06DE-4EFC-A557-359FF92B1F64}" dt="2025-01-09T01:58:28.839" v="3773" actId="1076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C69F1942-06DE-4EFC-A557-359FF92B1F64}" dt="2025-01-09T13:07:52.076" v="9765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addSp delSp modSp del mod">
        <pc:chgData name="김근우(첨단원자력공학부)" userId="1966d26e-7976-44e3-92ce-cb8395d14386" providerId="ADAL" clId="{C69F1942-06DE-4EFC-A557-359FF92B1F64}" dt="2025-01-08T15:09:45.542" v="1395" actId="47"/>
        <pc:sldMkLst>
          <pc:docMk/>
          <pc:sldMk cId="780705876" sldId="258"/>
        </pc:sldMkLst>
      </pc:sldChg>
      <pc:sldChg chg="addSp delSp modSp add del mod">
        <pc:chgData name="김근우(첨단원자력공학부)" userId="1966d26e-7976-44e3-92ce-cb8395d14386" providerId="ADAL" clId="{C69F1942-06DE-4EFC-A557-359FF92B1F64}" dt="2025-01-09T19:00:37.921" v="14136" actId="47"/>
        <pc:sldMkLst>
          <pc:docMk/>
          <pc:sldMk cId="2308692178" sldId="259"/>
        </pc:sldMkLst>
      </pc:sldChg>
      <pc:sldChg chg="addSp modSp add del mod ord">
        <pc:chgData name="김근우(첨단원자력공학부)" userId="1966d26e-7976-44e3-92ce-cb8395d14386" providerId="ADAL" clId="{C69F1942-06DE-4EFC-A557-359FF92B1F64}" dt="2025-01-09T18:41:01.918" v="13916" actId="47"/>
        <pc:sldMkLst>
          <pc:docMk/>
          <pc:sldMk cId="325165619" sldId="260"/>
        </pc:sldMkLst>
      </pc:sldChg>
      <pc:sldChg chg="addSp delSp modSp new del mod setBg">
        <pc:chgData name="김근우(첨단원자력공학부)" userId="1966d26e-7976-44e3-92ce-cb8395d14386" providerId="ADAL" clId="{C69F1942-06DE-4EFC-A557-359FF92B1F64}" dt="2025-01-09T18:55:45.767" v="14118" actId="47"/>
        <pc:sldMkLst>
          <pc:docMk/>
          <pc:sldMk cId="564602086" sldId="261"/>
        </pc:sldMkLst>
      </pc:sldChg>
      <pc:sldChg chg="add del ord">
        <pc:chgData name="김근우(첨단원자력공학부)" userId="1966d26e-7976-44e3-92ce-cb8395d14386" providerId="ADAL" clId="{C69F1942-06DE-4EFC-A557-359FF92B1F64}" dt="2025-01-08T06:25:35.544" v="242" actId="2890"/>
        <pc:sldMkLst>
          <pc:docMk/>
          <pc:sldMk cId="2830334959" sldId="261"/>
        </pc:sldMkLst>
      </pc:sldChg>
      <pc:sldChg chg="delSp add del mod">
        <pc:chgData name="김근우(첨단원자력공학부)" userId="1966d26e-7976-44e3-92ce-cb8395d14386" providerId="ADAL" clId="{C69F1942-06DE-4EFC-A557-359FF92B1F64}" dt="2025-01-08T06:24:06.795" v="178" actId="47"/>
        <pc:sldMkLst>
          <pc:docMk/>
          <pc:sldMk cId="4024227947" sldId="261"/>
        </pc:sldMkLst>
      </pc:sldChg>
      <pc:sldChg chg="addSp delSp modSp add del mod ord modAnim">
        <pc:chgData name="김근우(첨단원자력공학부)" userId="1966d26e-7976-44e3-92ce-cb8395d14386" providerId="ADAL" clId="{C69F1942-06DE-4EFC-A557-359FF92B1F64}" dt="2025-01-09T19:06:53.757" v="14467" actId="47"/>
        <pc:sldMkLst>
          <pc:docMk/>
          <pc:sldMk cId="3389286078" sldId="262"/>
        </pc:sldMkLst>
      </pc:sldChg>
      <pc:sldChg chg="new del">
        <pc:chgData name="김근우(첨단원자력공학부)" userId="1966d26e-7976-44e3-92ce-cb8395d14386" providerId="ADAL" clId="{C69F1942-06DE-4EFC-A557-359FF92B1F64}" dt="2025-01-08T06:25:32.037" v="240" actId="680"/>
        <pc:sldMkLst>
          <pc:docMk/>
          <pc:sldMk cId="3616739200" sldId="262"/>
        </pc:sldMkLst>
      </pc:sldChg>
      <pc:sldChg chg="modSp new mod">
        <pc:chgData name="김근우(첨단원자력공학부)" userId="1966d26e-7976-44e3-92ce-cb8395d14386" providerId="ADAL" clId="{C69F1942-06DE-4EFC-A557-359FF92B1F64}" dt="2025-01-09T19:14:23.737" v="14601" actId="20577"/>
        <pc:sldMkLst>
          <pc:docMk/>
          <pc:sldMk cId="665267046" sldId="263"/>
        </pc:sldMkLst>
      </pc:sldChg>
      <pc:sldChg chg="modSp add del mod">
        <pc:chgData name="김근우(첨단원자력공학부)" userId="1966d26e-7976-44e3-92ce-cb8395d14386" providerId="ADAL" clId="{C69F1942-06DE-4EFC-A557-359FF92B1F64}" dt="2025-01-09T01:59:57.048" v="3781" actId="47"/>
        <pc:sldMkLst>
          <pc:docMk/>
          <pc:sldMk cId="2945738587" sldId="264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5:32:28.229" v="11583" actId="20577"/>
        <pc:sldMkLst>
          <pc:docMk/>
          <pc:sldMk cId="3172249828" sldId="265"/>
        </pc:sldMkLst>
      </pc:sldChg>
      <pc:sldChg chg="addSp delSp modSp add del mod ord">
        <pc:chgData name="김근우(첨단원자력공학부)" userId="1966d26e-7976-44e3-92ce-cb8395d14386" providerId="ADAL" clId="{C69F1942-06DE-4EFC-A557-359FF92B1F64}" dt="2025-01-09T14:58:35.289" v="11226" actId="47"/>
        <pc:sldMkLst>
          <pc:docMk/>
          <pc:sldMk cId="3698002317" sldId="266"/>
        </pc:sldMkLst>
      </pc:sldChg>
      <pc:sldChg chg="addSp delSp modSp add mod addAnim delAnim modAnim">
        <pc:chgData name="김근우(첨단원자력공학부)" userId="1966d26e-7976-44e3-92ce-cb8395d14386" providerId="ADAL" clId="{C69F1942-06DE-4EFC-A557-359FF92B1F64}" dt="2025-01-14T07:58:10.821" v="14961" actId="1076"/>
        <pc:sldMkLst>
          <pc:docMk/>
          <pc:sldMk cId="2761828054" sldId="267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9:14:28.777" v="14604" actId="20577"/>
        <pc:sldMkLst>
          <pc:docMk/>
          <pc:sldMk cId="257878005" sldId="268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7:57:53.990" v="13089" actId="20577"/>
        <pc:sldMkLst>
          <pc:docMk/>
          <pc:sldMk cId="3883893397" sldId="269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9:07:09.370" v="14477" actId="20577"/>
        <pc:sldMkLst>
          <pc:docMk/>
          <pc:sldMk cId="1561934128" sldId="270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5:35:34.054" v="11691" actId="20577"/>
        <pc:sldMkLst>
          <pc:docMk/>
          <pc:sldMk cId="1187340799" sldId="271"/>
        </pc:sldMkLst>
      </pc:sldChg>
      <pc:sldChg chg="addSp delSp modSp add mod delAnim modAnim">
        <pc:chgData name="김근우(첨단원자력공학부)" userId="1966d26e-7976-44e3-92ce-cb8395d14386" providerId="ADAL" clId="{C69F1942-06DE-4EFC-A557-359FF92B1F64}" dt="2025-02-20T13:46:16.003" v="14962" actId="1076"/>
        <pc:sldMkLst>
          <pc:docMk/>
          <pc:sldMk cId="3849404346" sldId="272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10T01:01:57.892" v="14610" actId="6549"/>
        <pc:sldMkLst>
          <pc:docMk/>
          <pc:sldMk cId="341970831" sldId="273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8:54:23.136" v="14117" actId="1076"/>
        <pc:sldMkLst>
          <pc:docMk/>
          <pc:sldMk cId="1542611372" sldId="274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9:07:29.188" v="14488" actId="20577"/>
        <pc:sldMkLst>
          <pc:docMk/>
          <pc:sldMk cId="1881768744" sldId="275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5:34:05.175" v="11630" actId="21"/>
        <pc:sldMkLst>
          <pc:docMk/>
          <pc:sldMk cId="1408811345" sldId="276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5:19:40.794" v="11426"/>
        <pc:sldMkLst>
          <pc:docMk/>
          <pc:sldMk cId="3335045667" sldId="277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8:45:33.574" v="13964" actId="20577"/>
        <pc:sldMkLst>
          <pc:docMk/>
          <pc:sldMk cId="1964378210" sldId="278"/>
        </pc:sldMkLst>
      </pc:sldChg>
      <pc:sldChg chg="addSp delSp modSp add mod ord">
        <pc:chgData name="김근우(첨단원자력공학부)" userId="1966d26e-7976-44e3-92ce-cb8395d14386" providerId="ADAL" clId="{C69F1942-06DE-4EFC-A557-359FF92B1F64}" dt="2025-01-09T18:36:01.721" v="13752" actId="113"/>
        <pc:sldMkLst>
          <pc:docMk/>
          <pc:sldMk cId="2971403774" sldId="279"/>
        </pc:sldMkLst>
      </pc:sldChg>
      <pc:sldChg chg="addSp delSp modSp add mod">
        <pc:chgData name="김근우(첨단원자력공학부)" userId="1966d26e-7976-44e3-92ce-cb8395d14386" providerId="ADAL" clId="{C69F1942-06DE-4EFC-A557-359FF92B1F64}" dt="2025-01-09T18:31:44.860" v="13581" actId="14100"/>
        <pc:sldMkLst>
          <pc:docMk/>
          <pc:sldMk cId="1813011442" sldId="280"/>
        </pc:sldMkLst>
      </pc:sldChg>
      <pc:sldChg chg="addSp delSp modSp add mod delAnim">
        <pc:chgData name="김근우(첨단원자력공학부)" userId="1966d26e-7976-44e3-92ce-cb8395d14386" providerId="ADAL" clId="{C69F1942-06DE-4EFC-A557-359FF92B1F64}" dt="2025-01-11T05:41:46.184" v="14957" actId="1076"/>
        <pc:sldMkLst>
          <pc:docMk/>
          <pc:sldMk cId="1711219828" sldId="281"/>
        </pc:sldMkLst>
      </pc:sldChg>
      <pc:sldChg chg="addSp delSp modSp add del mod">
        <pc:chgData name="김근우(첨단원자력공학부)" userId="1966d26e-7976-44e3-92ce-cb8395d14386" providerId="ADAL" clId="{C69F1942-06DE-4EFC-A557-359FF92B1F64}" dt="2025-01-09T19:00:00.330" v="14120" actId="47"/>
        <pc:sldMkLst>
          <pc:docMk/>
          <pc:sldMk cId="4073509256" sldId="281"/>
        </pc:sldMkLst>
      </pc:sldChg>
      <pc:sldMasterChg chg="modSldLayout">
        <pc:chgData name="김근우(첨단원자력공학부)" userId="1966d26e-7976-44e3-92ce-cb8395d14386" providerId="ADAL" clId="{C69F1942-06DE-4EFC-A557-359FF92B1F64}" dt="2025-01-09T05:53:07.576" v="5379" actId="404"/>
        <pc:sldMasterMkLst>
          <pc:docMk/>
          <pc:sldMasterMk cId="3014482688" sldId="2147483650"/>
        </pc:sldMasterMkLst>
        <pc:sldLayoutChg chg="addSp delSp modSp mod">
          <pc:chgData name="김근우(첨단원자력공학부)" userId="1966d26e-7976-44e3-92ce-cb8395d14386" providerId="ADAL" clId="{C69F1942-06DE-4EFC-A557-359FF92B1F64}" dt="2025-01-09T05:53:07.576" v="5379" actId="404"/>
          <pc:sldLayoutMkLst>
            <pc:docMk/>
            <pc:sldMasterMk cId="3014482688" sldId="2147483650"/>
            <pc:sldLayoutMk cId="3763985873" sldId="2147483652"/>
          </pc:sldLayoutMkLst>
          <pc:spChg chg="add del mod">
            <ac:chgData name="김근우(첨단원자력공학부)" userId="1966d26e-7976-44e3-92ce-cb8395d14386" providerId="ADAL" clId="{C69F1942-06DE-4EFC-A557-359FF92B1F64}" dt="2025-01-09T05:53:07.576" v="5379" actId="404"/>
            <ac:spMkLst>
              <pc:docMk/>
              <pc:sldMasterMk cId="3014482688" sldId="2147483650"/>
              <pc:sldLayoutMk cId="3763985873" sldId="2147483652"/>
              <ac:spMk id="9" creationId="{B91D03CE-DAA6-4EC7-D6E2-12A7E62979E1}"/>
            </ac:spMkLst>
          </pc:spChg>
        </pc:sldLayoutChg>
      </pc:sldMasterChg>
    </pc:docChg>
  </pc:docChgLst>
  <pc:docChgLst>
    <pc:chgData name="김근우(첨단원자력공학부)" userId="1966d26e-7976-44e3-92ce-cb8395d14386" providerId="ADAL" clId="{7F6815C1-3749-4BD7-B8D2-0FF8FF0169FE}"/>
    <pc:docChg chg="undo custSel delSld modSld modMainMaster">
      <pc:chgData name="김근우(첨단원자력공학부)" userId="1966d26e-7976-44e3-92ce-cb8395d14386" providerId="ADAL" clId="{7F6815C1-3749-4BD7-B8D2-0FF8FF0169FE}" dt="2024-12-09T10:27:41.214" v="19" actId="20577"/>
      <pc:docMkLst>
        <pc:docMk/>
      </pc:docMkLst>
      <pc:sldChg chg="modSp mod">
        <pc:chgData name="김근우(첨단원자력공학부)" userId="1966d26e-7976-44e3-92ce-cb8395d14386" providerId="ADAL" clId="{7F6815C1-3749-4BD7-B8D2-0FF8FF0169FE}" dt="2024-12-09T10:26:46.876" v="12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7F6815C1-3749-4BD7-B8D2-0FF8FF0169FE}" dt="2024-12-09T10:26:43.397" v="10" actId="47"/>
        <pc:sldMkLst>
          <pc:docMk/>
          <pc:sldMk cId="2106970611" sldId="257"/>
        </pc:sldMkLst>
      </pc:sldChg>
      <pc:sldMasterChg chg="addSp delSp modSp mod modSldLayout">
        <pc:chgData name="김근우(첨단원자력공학부)" userId="1966d26e-7976-44e3-92ce-cb8395d14386" providerId="ADAL" clId="{7F6815C1-3749-4BD7-B8D2-0FF8FF0169FE}" dt="2024-12-09T10:27:41.214" v="19" actId="20577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7F6815C1-3749-4BD7-B8D2-0FF8FF0169FE}" dt="2024-12-09T10:27:41.214" v="19" actId="20577"/>
          <pc:sldLayoutMkLst>
            <pc:docMk/>
            <pc:sldMasterMk cId="3014482688" sldId="2147483650"/>
            <pc:sldLayoutMk cId="3057194851" sldId="2147483651"/>
          </pc:sldLayoutMkLst>
        </pc:sldLayoutChg>
      </pc:sldMasterChg>
    </pc:docChg>
  </pc:docChgLst>
  <pc:docChgLst>
    <pc:chgData name="김근우(첨단원자력공학부)" userId="1966d26e-7976-44e3-92ce-cb8395d14386" providerId="ADAL" clId="{09CB4EA6-148A-43E9-957D-88D51F488578}"/>
    <pc:docChg chg="modSld">
      <pc:chgData name="김근우(첨단원자력공학부)" userId="1966d26e-7976-44e3-92ce-cb8395d14386" providerId="ADAL" clId="{09CB4EA6-148A-43E9-957D-88D51F488578}" dt="2024-12-10T08:31:19.998" v="6" actId="1076"/>
      <pc:docMkLst>
        <pc:docMk/>
      </pc:docMkLst>
      <pc:sldChg chg="addSp modSp mod">
        <pc:chgData name="김근우(첨단원자력공학부)" userId="1966d26e-7976-44e3-92ce-cb8395d14386" providerId="ADAL" clId="{09CB4EA6-148A-43E9-957D-88D51F488578}" dt="2024-12-10T08:31:19.998" v="6" actId="1076"/>
        <pc:sldMkLst>
          <pc:docMk/>
          <pc:sldMk cId="780705876" sldId="258"/>
        </pc:sldMkLst>
      </pc:sldChg>
    </pc:docChg>
  </pc:docChgLst>
  <pc:docChgLst>
    <pc:chgData name="김근우(첨단원자력공학부)" userId="1966d26e-7976-44e3-92ce-cb8395d14386" providerId="ADAL" clId="{5D84E47A-D853-416A-818E-D8B137EF14ED}"/>
    <pc:docChg chg="addSld modMainMaster">
      <pc:chgData name="김근우(첨단원자력공학부)" userId="1966d26e-7976-44e3-92ce-cb8395d14386" providerId="ADAL" clId="{5D84E47A-D853-416A-818E-D8B137EF14ED}" dt="2024-11-03T11:40:35.181" v="7" actId="735"/>
      <pc:docMkLst>
        <pc:docMk/>
      </pc:docMkLst>
      <pc:sldChg chg="new">
        <pc:chgData name="김근우(첨단원자력공학부)" userId="1966d26e-7976-44e3-92ce-cb8395d14386" providerId="ADAL" clId="{5D84E47A-D853-416A-818E-D8B137EF14ED}" dt="2024-11-01T13:20:55.010" v="5" actId="680"/>
        <pc:sldMkLst>
          <pc:docMk/>
          <pc:sldMk cId="2106970611" sldId="257"/>
        </pc:sldMkLst>
      </pc:sldChg>
      <pc:sldChg chg="new">
        <pc:chgData name="김근우(첨단원자력공학부)" userId="1966d26e-7976-44e3-92ce-cb8395d14386" providerId="ADAL" clId="{5D84E47A-D853-416A-818E-D8B137EF14ED}" dt="2024-11-01T13:20:56.706" v="6" actId="680"/>
        <pc:sldMkLst>
          <pc:docMk/>
          <pc:sldMk cId="780705876" sldId="258"/>
        </pc:sldMkLst>
      </pc:sldChg>
      <pc:sldMasterChg chg="modSp modSldLayout">
        <pc:chgData name="김근우(첨단원자력공학부)" userId="1966d26e-7976-44e3-92ce-cb8395d14386" providerId="ADAL" clId="{5D84E47A-D853-416A-818E-D8B137EF14ED}" dt="2024-11-03T11:40:35.181" v="7" actId="735"/>
        <pc:sldMasterMkLst>
          <pc:docMk/>
          <pc:sldMasterMk cId="3014482688" sldId="2147483650"/>
        </pc:sldMasterMkLst>
        <pc:sldLayoutChg chg="modSp mod">
          <pc:chgData name="김근우(첨단원자력공학부)" userId="1966d26e-7976-44e3-92ce-cb8395d14386" providerId="ADAL" clId="{5D84E47A-D853-416A-818E-D8B137EF14ED}" dt="2024-11-01T13:20:44.103" v="3" actId="735"/>
          <pc:sldLayoutMkLst>
            <pc:docMk/>
            <pc:sldMasterMk cId="3014482688" sldId="2147483650"/>
            <pc:sldLayoutMk cId="3057194851" sldId="2147483651"/>
          </pc:sldLayoutMkLst>
        </pc:sldLayoutChg>
        <pc:sldLayoutChg chg="modSp">
          <pc:chgData name="김근우(첨단원자력공학부)" userId="1966d26e-7976-44e3-92ce-cb8395d14386" providerId="ADAL" clId="{5D84E47A-D853-416A-818E-D8B137EF14ED}" dt="2024-11-01T13:20:44.792" v="4" actId="735"/>
          <pc:sldLayoutMkLst>
            <pc:docMk/>
            <pc:sldMasterMk cId="3014482688" sldId="2147483650"/>
            <pc:sldLayoutMk cId="2985148911" sldId="2147483653"/>
          </pc:sldLayoutMkLst>
        </pc:sldLayoutChg>
      </pc:sldMasterChg>
    </pc:docChg>
  </pc:docChgLst>
  <pc:docChgLst>
    <pc:chgData name="김근우(첨단원자력공학부)" userId="1966d26e-7976-44e3-92ce-cb8395d14386" providerId="ADAL" clId="{E9FF354B-6211-4778-A425-8311D65D6F0C}"/>
    <pc:docChg chg="undo redo custSel addSld delSld modSld sldOrd modSection">
      <pc:chgData name="김근우(첨단원자력공학부)" userId="1966d26e-7976-44e3-92ce-cb8395d14386" providerId="ADAL" clId="{E9FF354B-6211-4778-A425-8311D65D6F0C}" dt="2025-03-10T06:55:18.888" v="7239" actId="20577"/>
      <pc:docMkLst>
        <pc:docMk/>
      </pc:docMkLst>
      <pc:sldChg chg="modSp mod">
        <pc:chgData name="김근우(첨단원자력공학부)" userId="1966d26e-7976-44e3-92ce-cb8395d14386" providerId="ADAL" clId="{E9FF354B-6211-4778-A425-8311D65D6F0C}" dt="2025-03-09T16:27:54.245" v="1560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E9FF354B-6211-4778-A425-8311D65D6F0C}" dt="2025-03-09T16:27:54.245" v="1560" actId="20577"/>
          <ac:spMkLst>
            <pc:docMk/>
            <pc:sldMk cId="4190427371" sldId="256"/>
            <ac:spMk id="4" creationId="{2BDD0B6A-F4EA-81F9-4D3F-733082424E8C}"/>
          </ac:spMkLst>
        </pc:spChg>
      </pc:sldChg>
      <pc:sldChg chg="modSp mod">
        <pc:chgData name="김근우(첨단원자력공학부)" userId="1966d26e-7976-44e3-92ce-cb8395d14386" providerId="ADAL" clId="{E9FF354B-6211-4778-A425-8311D65D6F0C}" dt="2025-03-10T01:21:40.934" v="2808" actId="20577"/>
        <pc:sldMkLst>
          <pc:docMk/>
          <pc:sldMk cId="665267046" sldId="263"/>
        </pc:sldMkLst>
        <pc:spChg chg="mod">
          <ac:chgData name="김근우(첨단원자력공학부)" userId="1966d26e-7976-44e3-92ce-cb8395d14386" providerId="ADAL" clId="{E9FF354B-6211-4778-A425-8311D65D6F0C}" dt="2025-03-10T01:21:40.934" v="2808" actId="20577"/>
          <ac:spMkLst>
            <pc:docMk/>
            <pc:sldMk cId="665267046" sldId="263"/>
            <ac:spMk id="6" creationId="{2BFD7D08-BD64-5FF5-D424-BAD2C93F796B}"/>
          </ac:spMkLst>
        </pc:spChg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3172249828" sldId="265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2761828054" sldId="267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257878005" sldId="268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3883893397" sldId="269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561934128" sldId="270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187340799" sldId="271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3849404346" sldId="272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341970831" sldId="273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542611372" sldId="274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881768744" sldId="275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408811345" sldId="276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3335045667" sldId="277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964378210" sldId="278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2971403774" sldId="279"/>
        </pc:sldMkLst>
      </pc:sldChg>
      <pc:sldChg chg="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1813011442" sldId="280"/>
        </pc:sldMkLst>
      </pc:sldChg>
      <pc:sldChg chg="del">
        <pc:chgData name="김근우(첨단원자력공학부)" userId="1966d26e-7976-44e3-92ce-cb8395d14386" providerId="ADAL" clId="{E9FF354B-6211-4778-A425-8311D65D6F0C}" dt="2025-03-10T06:18:22.881" v="6215" actId="47"/>
        <pc:sldMkLst>
          <pc:docMk/>
          <pc:sldMk cId="1711219828" sldId="281"/>
        </pc:sldMkLst>
      </pc:sldChg>
      <pc:sldChg chg="addSp delSp modSp add mod ord">
        <pc:chgData name="김근우(첨단원자력공학부)" userId="1966d26e-7976-44e3-92ce-cb8395d14386" providerId="ADAL" clId="{E9FF354B-6211-4778-A425-8311D65D6F0C}" dt="2025-03-10T06:41:04.016" v="6711" actId="1076"/>
        <pc:sldMkLst>
          <pc:docMk/>
          <pc:sldMk cId="4219074356" sldId="282"/>
        </pc:sldMkLst>
        <pc:spChg chg="mod">
          <ac:chgData name="김근우(첨단원자력공학부)" userId="1966d26e-7976-44e3-92ce-cb8395d14386" providerId="ADAL" clId="{E9FF354B-6211-4778-A425-8311D65D6F0C}" dt="2025-03-10T06:18:35.769" v="6220" actId="11"/>
          <ac:spMkLst>
            <pc:docMk/>
            <pc:sldMk cId="4219074356" sldId="282"/>
            <ac:spMk id="2" creationId="{075AC3EC-7310-A4AF-7E11-FBF52769D7F8}"/>
          </ac:spMkLst>
        </pc:spChg>
        <pc:spChg chg="add del mod">
          <ac:chgData name="김근우(첨단원자력공학부)" userId="1966d26e-7976-44e3-92ce-cb8395d14386" providerId="ADAL" clId="{E9FF354B-6211-4778-A425-8311D65D6F0C}" dt="2025-03-10T06:19:44.678" v="6223" actId="478"/>
          <ac:spMkLst>
            <pc:docMk/>
            <pc:sldMk cId="4219074356" sldId="282"/>
            <ac:spMk id="7" creationId="{6A092E3B-9AED-893A-3774-BDB71B6F18C7}"/>
          </ac:spMkLst>
        </pc:spChg>
        <pc:spChg chg="add mod">
          <ac:chgData name="김근우(첨단원자력공학부)" userId="1966d26e-7976-44e3-92ce-cb8395d14386" providerId="ADAL" clId="{E9FF354B-6211-4778-A425-8311D65D6F0C}" dt="2025-03-10T06:40:48.559" v="6710" actId="20577"/>
          <ac:spMkLst>
            <pc:docMk/>
            <pc:sldMk cId="4219074356" sldId="282"/>
            <ac:spMk id="9" creationId="{21B11118-87A5-6511-0636-62FDE47ACCF3}"/>
          </ac:spMkLst>
        </pc:spChg>
        <pc:spChg chg="add mod">
          <ac:chgData name="김근우(첨단원자력공학부)" userId="1966d26e-7976-44e3-92ce-cb8395d14386" providerId="ADAL" clId="{E9FF354B-6211-4778-A425-8311D65D6F0C}" dt="2025-03-10T06:41:04.016" v="6711" actId="1076"/>
          <ac:spMkLst>
            <pc:docMk/>
            <pc:sldMk cId="4219074356" sldId="282"/>
            <ac:spMk id="22" creationId="{C8D7A6FB-8442-AD54-057F-5BAF47AFA5B8}"/>
          </ac:spMkLst>
        </pc:spChg>
        <pc:spChg chg="add mod">
          <ac:chgData name="김근우(첨단원자력공학부)" userId="1966d26e-7976-44e3-92ce-cb8395d14386" providerId="ADAL" clId="{E9FF354B-6211-4778-A425-8311D65D6F0C}" dt="2025-03-10T06:38:07.166" v="6505" actId="571"/>
          <ac:spMkLst>
            <pc:docMk/>
            <pc:sldMk cId="4219074356" sldId="282"/>
            <ac:spMk id="23" creationId="{613BD813-F9F1-E12C-4F4D-1FA193C7F4C5}"/>
          </ac:spMkLst>
        </pc:spChg>
        <pc:spChg chg="add del mod">
          <ac:chgData name="김근우(첨단원자력공학부)" userId="1966d26e-7976-44e3-92ce-cb8395d14386" providerId="ADAL" clId="{E9FF354B-6211-4778-A425-8311D65D6F0C}" dt="2025-03-10T06:38:17.900" v="6517" actId="21"/>
          <ac:spMkLst>
            <pc:docMk/>
            <pc:sldMk cId="4219074356" sldId="282"/>
            <ac:spMk id="24" creationId="{54617C0A-13E4-1F67-F569-DA49B9737A74}"/>
          </ac:spMkLst>
        </pc:spChg>
        <pc:spChg chg="del mod">
          <ac:chgData name="김근우(첨단원자력공학부)" userId="1966d26e-7976-44e3-92ce-cb8395d14386" providerId="ADAL" clId="{E9FF354B-6211-4778-A425-8311D65D6F0C}" dt="2025-03-10T06:19:43.079" v="6222" actId="478"/>
          <ac:spMkLst>
            <pc:docMk/>
            <pc:sldMk cId="4219074356" sldId="282"/>
            <ac:spMk id="87" creationId="{DD5BA2AA-2E93-0A91-1765-3AC6E7D6721F}"/>
          </ac:spMkLst>
        </pc:spChg>
        <pc:grpChg chg="add mod">
          <ac:chgData name="김근우(첨단원자력공학부)" userId="1966d26e-7976-44e3-92ce-cb8395d14386" providerId="ADAL" clId="{E9FF354B-6211-4778-A425-8311D65D6F0C}" dt="2025-03-10T06:39:00.687" v="6571" actId="1076"/>
          <ac:grpSpMkLst>
            <pc:docMk/>
            <pc:sldMk cId="4219074356" sldId="282"/>
            <ac:grpSpMk id="25" creationId="{7DC7583E-58FF-2880-F583-3C42D9F9BB52}"/>
          </ac:grpSpMkLst>
        </pc:grpChg>
        <pc:picChg chg="del">
          <ac:chgData name="김근우(첨단원자력공학부)" userId="1966d26e-7976-44e3-92ce-cb8395d14386" providerId="ADAL" clId="{E9FF354B-6211-4778-A425-8311D65D6F0C}" dt="2025-03-09T06:24:06.459" v="185" actId="478"/>
          <ac:picMkLst>
            <pc:docMk/>
            <pc:sldMk cId="4219074356" sldId="282"/>
            <ac:picMk id="7" creationId="{81278380-6304-AB1C-1DFC-1D3BF96CB0C8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38:58.745" v="6570" actId="478"/>
          <ac:picMkLst>
            <pc:docMk/>
            <pc:sldMk cId="4219074356" sldId="282"/>
            <ac:picMk id="8" creationId="{6E288452-DC3B-663F-5533-4E570755F07E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26:36.727" v="6358" actId="478"/>
          <ac:picMkLst>
            <pc:docMk/>
            <pc:sldMk cId="4219074356" sldId="282"/>
            <ac:picMk id="11" creationId="{59C0B2E8-8B9B-2AE0-4067-9F1B0892A6B0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26:56.328" v="6362" actId="478"/>
          <ac:picMkLst>
            <pc:docMk/>
            <pc:sldMk cId="4219074356" sldId="282"/>
            <ac:picMk id="13" creationId="{D2E67CB7-4681-6F30-6FCC-8F59598105AD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27:09.209" v="6366" actId="478"/>
          <ac:picMkLst>
            <pc:docMk/>
            <pc:sldMk cId="4219074356" sldId="282"/>
            <ac:picMk id="15" creationId="{F08720F6-5C29-367F-1168-86ED81B298D4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27:55.349" v="6370" actId="478"/>
          <ac:picMkLst>
            <pc:docMk/>
            <pc:sldMk cId="4219074356" sldId="282"/>
            <ac:picMk id="17" creationId="{B2F9EA3A-2AED-370E-2FAF-437419252456}"/>
          </ac:picMkLst>
        </pc:picChg>
        <pc:picChg chg="add mod">
          <ac:chgData name="김근우(첨단원자력공학부)" userId="1966d26e-7976-44e3-92ce-cb8395d14386" providerId="ADAL" clId="{E9FF354B-6211-4778-A425-8311D65D6F0C}" dt="2025-03-10T06:39:00.687" v="6571" actId="1076"/>
          <ac:picMkLst>
            <pc:docMk/>
            <pc:sldMk cId="4219074356" sldId="282"/>
            <ac:picMk id="19" creationId="{1768A07A-4755-CD15-8E44-A7F692B9801E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38:17.900" v="6517" actId="21"/>
          <ac:picMkLst>
            <pc:docMk/>
            <pc:sldMk cId="4219074356" sldId="282"/>
            <ac:picMk id="21" creationId="{6918762B-D5CD-54A1-4E27-BC280CAFC21F}"/>
          </ac:picMkLst>
        </pc:picChg>
        <pc:picChg chg="del">
          <ac:chgData name="김근우(첨단원자력공학부)" userId="1966d26e-7976-44e3-92ce-cb8395d14386" providerId="ADAL" clId="{E9FF354B-6211-4778-A425-8311D65D6F0C}" dt="2025-03-09T06:24:05.977" v="184" actId="478"/>
          <ac:picMkLst>
            <pc:docMk/>
            <pc:sldMk cId="4219074356" sldId="282"/>
            <ac:picMk id="107" creationId="{5D775A02-0E4B-4344-390A-A53AE3EE4B94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24:23.923" v="6354" actId="478"/>
          <ac:picMkLst>
            <pc:docMk/>
            <pc:sldMk cId="4219074356" sldId="282"/>
            <ac:picMk id="2050" creationId="{39E4768E-D3B3-21E0-9351-FF290F90E5FA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30:27.493" v="6423" actId="478"/>
          <ac:picMkLst>
            <pc:docMk/>
            <pc:sldMk cId="4219074356" sldId="282"/>
            <ac:picMk id="2052" creationId="{B2152409-D149-46E6-5FBB-78913B9C7488}"/>
          </ac:picMkLst>
        </pc:picChg>
        <pc:picChg chg="add mod">
          <ac:chgData name="김근우(첨단원자력공학부)" userId="1966d26e-7976-44e3-92ce-cb8395d14386" providerId="ADAL" clId="{E9FF354B-6211-4778-A425-8311D65D6F0C}" dt="2025-03-10T06:39:00.687" v="6571" actId="1076"/>
          <ac:picMkLst>
            <pc:docMk/>
            <pc:sldMk cId="4219074356" sldId="282"/>
            <ac:picMk id="2054" creationId="{AD69F0D6-9C4E-86B7-8252-B328C9C48DF0}"/>
          </ac:picMkLst>
        </pc:picChg>
      </pc:sldChg>
      <pc:sldChg chg="addSp delSp modSp add mod ord">
        <pc:chgData name="김근우(첨단원자력공학부)" userId="1966d26e-7976-44e3-92ce-cb8395d14386" providerId="ADAL" clId="{E9FF354B-6211-4778-A425-8311D65D6F0C}" dt="2025-03-10T04:52:06.586" v="3796" actId="20577"/>
        <pc:sldMkLst>
          <pc:docMk/>
          <pc:sldMk cId="3996581917" sldId="283"/>
        </pc:sldMkLst>
        <pc:spChg chg="mod">
          <ac:chgData name="김근우(첨단원자력공학부)" userId="1966d26e-7976-44e3-92ce-cb8395d14386" providerId="ADAL" clId="{E9FF354B-6211-4778-A425-8311D65D6F0C}" dt="2025-03-10T04:52:06.586" v="3796" actId="20577"/>
          <ac:spMkLst>
            <pc:docMk/>
            <pc:sldMk cId="3996581917" sldId="283"/>
            <ac:spMk id="2" creationId="{A49C10B9-CA1D-87DF-F231-FAF1CE0F55FE}"/>
          </ac:spMkLst>
        </pc:spChg>
        <pc:spChg chg="del mod topLvl">
          <ac:chgData name="김근우(첨단원자력공학부)" userId="1966d26e-7976-44e3-92ce-cb8395d14386" providerId="ADAL" clId="{E9FF354B-6211-4778-A425-8311D65D6F0C}" dt="2025-03-10T00:53:05.710" v="1571" actId="478"/>
          <ac:spMkLst>
            <pc:docMk/>
            <pc:sldMk cId="3996581917" sldId="283"/>
            <ac:spMk id="8" creationId="{4DCC0FC3-B085-358B-6A67-278086767DF0}"/>
          </ac:spMkLst>
        </pc:spChg>
        <pc:spChg chg="add del mod">
          <ac:chgData name="김근우(첨단원자력공학부)" userId="1966d26e-7976-44e3-92ce-cb8395d14386" providerId="ADAL" clId="{E9FF354B-6211-4778-A425-8311D65D6F0C}" dt="2025-03-10T00:55:27.931" v="1610"/>
          <ac:spMkLst>
            <pc:docMk/>
            <pc:sldMk cId="3996581917" sldId="283"/>
            <ac:spMk id="11" creationId="{D9B0C926-2312-5B37-9923-01261675CB42}"/>
          </ac:spMkLst>
        </pc:spChg>
        <pc:spChg chg="add del mod">
          <ac:chgData name="김근우(첨단원자력공학부)" userId="1966d26e-7976-44e3-92ce-cb8395d14386" providerId="ADAL" clId="{E9FF354B-6211-4778-A425-8311D65D6F0C}" dt="2025-03-10T00:58:55.019" v="1766" actId="478"/>
          <ac:spMkLst>
            <pc:docMk/>
            <pc:sldMk cId="3996581917" sldId="283"/>
            <ac:spMk id="12" creationId="{8A0A8A94-F438-2C32-9A6B-F351F1C1582C}"/>
          </ac:spMkLst>
        </pc:spChg>
        <pc:spChg chg="add del mod">
          <ac:chgData name="김근우(첨단원자력공학부)" userId="1966d26e-7976-44e3-92ce-cb8395d14386" providerId="ADAL" clId="{E9FF354B-6211-4778-A425-8311D65D6F0C}" dt="2025-03-10T01:00:56.560" v="1910" actId="478"/>
          <ac:spMkLst>
            <pc:docMk/>
            <pc:sldMk cId="3996581917" sldId="283"/>
            <ac:spMk id="13" creationId="{7D0CF0F0-B3F3-613D-923F-81E6302155D9}"/>
          </ac:spMkLst>
        </pc:spChg>
        <pc:spChg chg="add del">
          <ac:chgData name="김근우(첨단원자력공학부)" userId="1966d26e-7976-44e3-92ce-cb8395d14386" providerId="ADAL" clId="{E9FF354B-6211-4778-A425-8311D65D6F0C}" dt="2025-03-10T00:56:01.433" v="1669" actId="478"/>
          <ac:spMkLst>
            <pc:docMk/>
            <pc:sldMk cId="3996581917" sldId="283"/>
            <ac:spMk id="14" creationId="{E2A493C7-0738-913D-36C5-4E7779F3A5FF}"/>
          </ac:spMkLst>
        </pc:spChg>
        <pc:spChg chg="add del mod">
          <ac:chgData name="김근우(첨단원자력공학부)" userId="1966d26e-7976-44e3-92ce-cb8395d14386" providerId="ADAL" clId="{E9FF354B-6211-4778-A425-8311D65D6F0C}" dt="2025-03-10T00:59:40.019" v="1814" actId="478"/>
          <ac:spMkLst>
            <pc:docMk/>
            <pc:sldMk cId="3996581917" sldId="283"/>
            <ac:spMk id="15" creationId="{C8190B58-5EF0-C114-6549-C65FBFB5A26B}"/>
          </ac:spMkLst>
        </pc:spChg>
        <pc:spChg chg="add mod">
          <ac:chgData name="김근우(첨단원자력공학부)" userId="1966d26e-7976-44e3-92ce-cb8395d14386" providerId="ADAL" clId="{E9FF354B-6211-4778-A425-8311D65D6F0C}" dt="2025-03-10T00:59:45.460" v="1820" actId="571"/>
          <ac:spMkLst>
            <pc:docMk/>
            <pc:sldMk cId="3996581917" sldId="283"/>
            <ac:spMk id="16" creationId="{3766404A-D9BD-8A6C-C87A-AF80BE2ACF10}"/>
          </ac:spMkLst>
        </pc:spChg>
        <pc:spChg chg="add mod">
          <ac:chgData name="김근우(첨단원자력공학부)" userId="1966d26e-7976-44e3-92ce-cb8395d14386" providerId="ADAL" clId="{E9FF354B-6211-4778-A425-8311D65D6F0C}" dt="2025-03-10T01:00:00.939" v="1827" actId="571"/>
          <ac:spMkLst>
            <pc:docMk/>
            <pc:sldMk cId="3996581917" sldId="283"/>
            <ac:spMk id="21" creationId="{37C5AFD0-6B7E-AF8A-8386-7F2FBF48094F}"/>
          </ac:spMkLst>
        </pc:spChg>
        <pc:spChg chg="add mod">
          <ac:chgData name="김근우(첨단원자력공학부)" userId="1966d26e-7976-44e3-92ce-cb8395d14386" providerId="ADAL" clId="{E9FF354B-6211-4778-A425-8311D65D6F0C}" dt="2025-03-10T04:43:45.595" v="3684" actId="20577"/>
          <ac:spMkLst>
            <pc:docMk/>
            <pc:sldMk cId="3996581917" sldId="283"/>
            <ac:spMk id="22" creationId="{0520FCC4-4831-C9AB-73B1-F77FEEDD1BB0}"/>
          </ac:spMkLst>
        </pc:spChg>
        <pc:spChg chg="add mod">
          <ac:chgData name="김근우(첨단원자력공학부)" userId="1966d26e-7976-44e3-92ce-cb8395d14386" providerId="ADAL" clId="{E9FF354B-6211-4778-A425-8311D65D6F0C}" dt="2025-03-10T04:08:43.707" v="3178" actId="1076"/>
          <ac:spMkLst>
            <pc:docMk/>
            <pc:sldMk cId="3996581917" sldId="283"/>
            <ac:spMk id="26" creationId="{F6C910A0-5AF8-A689-6F78-55BF6FC470FE}"/>
          </ac:spMkLst>
        </pc:spChg>
        <pc:spChg chg="add mod">
          <ac:chgData name="김근우(첨단원자력공학부)" userId="1966d26e-7976-44e3-92ce-cb8395d14386" providerId="ADAL" clId="{E9FF354B-6211-4778-A425-8311D65D6F0C}" dt="2025-03-10T04:08:49.297" v="3186" actId="20577"/>
          <ac:spMkLst>
            <pc:docMk/>
            <pc:sldMk cId="3996581917" sldId="283"/>
            <ac:spMk id="27" creationId="{0C5BA7E2-6D6C-CA91-7B55-115BE4303D23}"/>
          </ac:spMkLst>
        </pc:spChg>
        <pc:spChg chg="mod">
          <ac:chgData name="김근우(첨단원자력공학부)" userId="1966d26e-7976-44e3-92ce-cb8395d14386" providerId="ADAL" clId="{E9FF354B-6211-4778-A425-8311D65D6F0C}" dt="2025-03-10T04:05:46.653" v="3167" actId="113"/>
          <ac:spMkLst>
            <pc:docMk/>
            <pc:sldMk cId="3996581917" sldId="283"/>
            <ac:spMk id="87" creationId="{D4AEFA5E-D4E3-D218-6CEC-4EB8A11F5793}"/>
          </ac:spMkLst>
        </pc:spChg>
        <pc:grpChg chg="add del mod">
          <ac:chgData name="김근우(첨단원자력공학부)" userId="1966d26e-7976-44e3-92ce-cb8395d14386" providerId="ADAL" clId="{E9FF354B-6211-4778-A425-8311D65D6F0C}" dt="2025-03-10T00:53:05.710" v="1571" actId="478"/>
          <ac:grpSpMkLst>
            <pc:docMk/>
            <pc:sldMk cId="3996581917" sldId="283"/>
            <ac:grpSpMk id="6" creationId="{933A2698-BF33-5911-25D3-02C92DEF92D8}"/>
          </ac:grpSpMkLst>
        </pc:grpChg>
        <pc:grpChg chg="add mod">
          <ac:chgData name="김근우(첨단원자력공학부)" userId="1966d26e-7976-44e3-92ce-cb8395d14386" providerId="ADAL" clId="{E9FF354B-6211-4778-A425-8311D65D6F0C}" dt="2025-03-10T00:59:44.961" v="1819" actId="164"/>
          <ac:grpSpMkLst>
            <pc:docMk/>
            <pc:sldMk cId="3996581917" sldId="283"/>
            <ac:grpSpMk id="19" creationId="{D9A183C0-AC8D-178C-475D-743863BA4FFD}"/>
          </ac:grpSpMkLst>
        </pc:grpChg>
        <pc:grpChg chg="add mod">
          <ac:chgData name="김근우(첨단원자력공학부)" userId="1966d26e-7976-44e3-92ce-cb8395d14386" providerId="ADAL" clId="{E9FF354B-6211-4778-A425-8311D65D6F0C}" dt="2025-03-10T01:05:29.799" v="2083" actId="1076"/>
          <ac:grpSpMkLst>
            <pc:docMk/>
            <pc:sldMk cId="3996581917" sldId="283"/>
            <ac:grpSpMk id="20" creationId="{89FC35B9-AF69-E04E-1AE0-48E1978CFBE7}"/>
          </ac:grpSpMkLst>
        </pc:grpChg>
        <pc:picChg chg="mod topLvl">
          <ac:chgData name="김근우(첨단원자력공학부)" userId="1966d26e-7976-44e3-92ce-cb8395d14386" providerId="ADAL" clId="{E9FF354B-6211-4778-A425-8311D65D6F0C}" dt="2025-03-10T00:59:46.639" v="1821" actId="164"/>
          <ac:picMkLst>
            <pc:docMk/>
            <pc:sldMk cId="3996581917" sldId="283"/>
            <ac:picMk id="7" creationId="{1653E923-DBA9-49D5-71BE-7B079EB8C647}"/>
          </ac:picMkLst>
        </pc:picChg>
        <pc:picChg chg="add mod">
          <ac:chgData name="김근우(첨단원자력공학부)" userId="1966d26e-7976-44e3-92ce-cb8395d14386" providerId="ADAL" clId="{E9FF354B-6211-4778-A425-8311D65D6F0C}" dt="2025-03-10T00:59:46.639" v="1821" actId="164"/>
          <ac:picMkLst>
            <pc:docMk/>
            <pc:sldMk cId="3996581917" sldId="283"/>
            <ac:picMk id="10" creationId="{1BA58E9A-35B1-58C2-3D84-6325AB90EC77}"/>
          </ac:picMkLst>
        </pc:picChg>
        <pc:picChg chg="add mod">
          <ac:chgData name="김근우(첨단원자력공학부)" userId="1966d26e-7976-44e3-92ce-cb8395d14386" providerId="ADAL" clId="{E9FF354B-6211-4778-A425-8311D65D6F0C}" dt="2025-03-10T00:59:45.460" v="1820" actId="571"/>
          <ac:picMkLst>
            <pc:docMk/>
            <pc:sldMk cId="3996581917" sldId="283"/>
            <ac:picMk id="17" creationId="{AABF2A94-1DC4-C83A-8A8E-91DD43A98CD2}"/>
          </ac:picMkLst>
        </pc:picChg>
        <pc:picChg chg="add mod">
          <ac:chgData name="김근우(첨단원자력공학부)" userId="1966d26e-7976-44e3-92ce-cb8395d14386" providerId="ADAL" clId="{E9FF354B-6211-4778-A425-8311D65D6F0C}" dt="2025-03-10T00:59:45.460" v="1820" actId="571"/>
          <ac:picMkLst>
            <pc:docMk/>
            <pc:sldMk cId="3996581917" sldId="283"/>
            <ac:picMk id="18" creationId="{DE07DE9C-7826-5459-3488-7D2B2CBFCD7B}"/>
          </ac:picMkLst>
        </pc:picChg>
        <pc:picChg chg="add mod">
          <ac:chgData name="김근우(첨단원자력공학부)" userId="1966d26e-7976-44e3-92ce-cb8395d14386" providerId="ADAL" clId="{E9FF354B-6211-4778-A425-8311D65D6F0C}" dt="2025-03-10T01:07:25.913" v="2134" actId="1076"/>
          <ac:picMkLst>
            <pc:docMk/>
            <pc:sldMk cId="3996581917" sldId="283"/>
            <ac:picMk id="25" creationId="{60CF34EF-38CB-D128-A2E5-AA20FBCB3F27}"/>
          </ac:picMkLst>
        </pc:picChg>
        <pc:cxnChg chg="add mod">
          <ac:chgData name="김근우(첨단원자력공학부)" userId="1966d26e-7976-44e3-92ce-cb8395d14386" providerId="ADAL" clId="{E9FF354B-6211-4778-A425-8311D65D6F0C}" dt="2025-03-10T01:00:38.904" v="1877" actId="1076"/>
          <ac:cxnSpMkLst>
            <pc:docMk/>
            <pc:sldMk cId="3996581917" sldId="283"/>
            <ac:cxnSpMk id="24" creationId="{8980A772-B8CB-FFBB-61DA-21B1E677C9C1}"/>
          </ac:cxnSpMkLst>
        </pc:cxnChg>
      </pc:sldChg>
      <pc:sldChg chg="addSp delSp modSp add mod ord">
        <pc:chgData name="김근우(첨단원자력공학부)" userId="1966d26e-7976-44e3-92ce-cb8395d14386" providerId="ADAL" clId="{E9FF354B-6211-4778-A425-8311D65D6F0C}" dt="2025-03-10T06:05:20.335" v="5836" actId="20577"/>
        <pc:sldMkLst>
          <pc:docMk/>
          <pc:sldMk cId="3532127352" sldId="284"/>
        </pc:sldMkLst>
        <pc:spChg chg="mod">
          <ac:chgData name="김근우(첨단원자력공학부)" userId="1966d26e-7976-44e3-92ce-cb8395d14386" providerId="ADAL" clId="{E9FF354B-6211-4778-A425-8311D65D6F0C}" dt="2025-03-10T06:05:20.335" v="5836" actId="20577"/>
          <ac:spMkLst>
            <pc:docMk/>
            <pc:sldMk cId="3532127352" sldId="284"/>
            <ac:spMk id="2" creationId="{96D4FCA2-486B-5115-0843-08EBA112BDCC}"/>
          </ac:spMkLst>
        </pc:spChg>
        <pc:spChg chg="add mod">
          <ac:chgData name="김근우(첨단원자력공학부)" userId="1966d26e-7976-44e3-92ce-cb8395d14386" providerId="ADAL" clId="{E9FF354B-6211-4778-A425-8311D65D6F0C}" dt="2025-03-09T15:14:35.610" v="980" actId="164"/>
          <ac:spMkLst>
            <pc:docMk/>
            <pc:sldMk cId="3532127352" sldId="284"/>
            <ac:spMk id="10" creationId="{61C00CB5-3C81-F9E0-A40F-7C2F35375DDA}"/>
          </ac:spMkLst>
        </pc:spChg>
        <pc:spChg chg="mod">
          <ac:chgData name="김근우(첨단원자력공학부)" userId="1966d26e-7976-44e3-92ce-cb8395d14386" providerId="ADAL" clId="{E9FF354B-6211-4778-A425-8311D65D6F0C}" dt="2025-03-10T04:32:20.901" v="3412" actId="14100"/>
          <ac:spMkLst>
            <pc:docMk/>
            <pc:sldMk cId="3532127352" sldId="284"/>
            <ac:spMk id="16" creationId="{E2DC0895-945E-FF5A-F122-FB65D6AD81DA}"/>
          </ac:spMkLst>
        </pc:spChg>
        <pc:spChg chg="add mod">
          <ac:chgData name="김근우(첨단원자력공학부)" userId="1966d26e-7976-44e3-92ce-cb8395d14386" providerId="ADAL" clId="{E9FF354B-6211-4778-A425-8311D65D6F0C}" dt="2025-03-09T15:15:55.892" v="1078" actId="164"/>
          <ac:spMkLst>
            <pc:docMk/>
            <pc:sldMk cId="3532127352" sldId="284"/>
            <ac:spMk id="19" creationId="{61650455-55E0-C7E6-7768-6861C55C80CA}"/>
          </ac:spMkLst>
        </pc:spChg>
        <pc:spChg chg="add del mod">
          <ac:chgData name="김근우(첨단원자력공학부)" userId="1966d26e-7976-44e3-92ce-cb8395d14386" providerId="ADAL" clId="{E9FF354B-6211-4778-A425-8311D65D6F0C}" dt="2025-03-10T04:31:00.495" v="3357" actId="478"/>
          <ac:spMkLst>
            <pc:docMk/>
            <pc:sldMk cId="3532127352" sldId="284"/>
            <ac:spMk id="21" creationId="{493DE5FD-2067-ECC3-B85B-DB1EFC711E23}"/>
          </ac:spMkLst>
        </pc:spChg>
        <pc:spChg chg="mod">
          <ac:chgData name="김근우(첨단원자력공학부)" userId="1966d26e-7976-44e3-92ce-cb8395d14386" providerId="ADAL" clId="{E9FF354B-6211-4778-A425-8311D65D6F0C}" dt="2025-03-10T04:32:24.097" v="3413" actId="1076"/>
          <ac:spMkLst>
            <pc:docMk/>
            <pc:sldMk cId="3532127352" sldId="284"/>
            <ac:spMk id="22" creationId="{BF36B3AA-009B-E8AE-A8F2-21902A115C86}"/>
          </ac:spMkLst>
        </pc:spChg>
        <pc:spChg chg="add mod">
          <ac:chgData name="김근우(첨단원자력공학부)" userId="1966d26e-7976-44e3-92ce-cb8395d14386" providerId="ADAL" clId="{E9FF354B-6211-4778-A425-8311D65D6F0C}" dt="2025-03-09T15:16:30.213" v="1119" actId="767"/>
          <ac:spMkLst>
            <pc:docMk/>
            <pc:sldMk cId="3532127352" sldId="284"/>
            <ac:spMk id="22" creationId="{DEBB4B88-3F53-DFB1-ABA3-6957B6624898}"/>
          </ac:spMkLst>
        </pc:spChg>
        <pc:spChg chg="add del mod">
          <ac:chgData name="김근우(첨단원자력공학부)" userId="1966d26e-7976-44e3-92ce-cb8395d14386" providerId="ADAL" clId="{E9FF354B-6211-4778-A425-8311D65D6F0C}" dt="2025-03-10T04:36:39.207" v="3535" actId="478"/>
          <ac:spMkLst>
            <pc:docMk/>
            <pc:sldMk cId="3532127352" sldId="284"/>
            <ac:spMk id="23" creationId="{B16C745B-CB51-83E1-AB84-AD90A5AB335A}"/>
          </ac:spMkLst>
        </pc:spChg>
        <pc:spChg chg="add mod">
          <ac:chgData name="김근우(첨단원자력공학부)" userId="1966d26e-7976-44e3-92ce-cb8395d14386" providerId="ADAL" clId="{E9FF354B-6211-4778-A425-8311D65D6F0C}" dt="2025-03-10T04:36:52.692" v="3545" actId="208"/>
          <ac:spMkLst>
            <pc:docMk/>
            <pc:sldMk cId="3532127352" sldId="284"/>
            <ac:spMk id="29" creationId="{1C558AE2-960E-3B34-EB4F-A2D0F7E79E72}"/>
          </ac:spMkLst>
        </pc:spChg>
        <pc:spChg chg="add del mod">
          <ac:chgData name="김근우(첨단원자력공학부)" userId="1966d26e-7976-44e3-92ce-cb8395d14386" providerId="ADAL" clId="{E9FF354B-6211-4778-A425-8311D65D6F0C}" dt="2025-03-10T05:40:39.194" v="5002" actId="207"/>
          <ac:spMkLst>
            <pc:docMk/>
            <pc:sldMk cId="3532127352" sldId="284"/>
            <ac:spMk id="33" creationId="{F01CB0AD-0C79-C23C-8E9E-E15CB37F0108}"/>
          </ac:spMkLst>
        </pc:spChg>
        <pc:spChg chg="add mod">
          <ac:chgData name="김근우(첨단원자력공학부)" userId="1966d26e-7976-44e3-92ce-cb8395d14386" providerId="ADAL" clId="{E9FF354B-6211-4778-A425-8311D65D6F0C}" dt="2025-03-10T05:40:42.446" v="5003" actId="207"/>
          <ac:spMkLst>
            <pc:docMk/>
            <pc:sldMk cId="3532127352" sldId="284"/>
            <ac:spMk id="34" creationId="{1186AE5D-843B-6813-2CDF-957B72A1DE98}"/>
          </ac:spMkLst>
        </pc:spChg>
        <pc:spChg chg="add mod">
          <ac:chgData name="김근우(첨단원자력공학부)" userId="1966d26e-7976-44e3-92ce-cb8395d14386" providerId="ADAL" clId="{E9FF354B-6211-4778-A425-8311D65D6F0C}" dt="2025-03-10T04:54:55.371" v="3846" actId="20577"/>
          <ac:spMkLst>
            <pc:docMk/>
            <pc:sldMk cId="3532127352" sldId="284"/>
            <ac:spMk id="38" creationId="{634BF217-EBB8-97EC-2BE4-199C230DF2EC}"/>
          </ac:spMkLst>
        </pc:spChg>
        <pc:spChg chg="add del mod">
          <ac:chgData name="김근우(첨단원자력공학부)" userId="1966d26e-7976-44e3-92ce-cb8395d14386" providerId="ADAL" clId="{E9FF354B-6211-4778-A425-8311D65D6F0C}" dt="2025-03-10T05:40:27.340" v="4996" actId="478"/>
          <ac:spMkLst>
            <pc:docMk/>
            <pc:sldMk cId="3532127352" sldId="284"/>
            <ac:spMk id="46" creationId="{1A0A36B6-A8DD-DEC4-61D6-B48554DB91D1}"/>
          </ac:spMkLst>
        </pc:spChg>
        <pc:spChg chg="add del mod">
          <ac:chgData name="김근우(첨단원자력공학부)" userId="1966d26e-7976-44e3-92ce-cb8395d14386" providerId="ADAL" clId="{E9FF354B-6211-4778-A425-8311D65D6F0C}" dt="2025-03-10T05:40:27.706" v="4997" actId="478"/>
          <ac:spMkLst>
            <pc:docMk/>
            <pc:sldMk cId="3532127352" sldId="284"/>
            <ac:spMk id="47" creationId="{42753DE2-D217-5C90-19A2-FED63D64F5F6}"/>
          </ac:spMkLst>
        </pc:spChg>
        <pc:spChg chg="mod">
          <ac:chgData name="김근우(첨단원자력공학부)" userId="1966d26e-7976-44e3-92ce-cb8395d14386" providerId="ADAL" clId="{E9FF354B-6211-4778-A425-8311D65D6F0C}" dt="2025-03-10T04:36:20.345" v="3530" actId="20577"/>
          <ac:spMkLst>
            <pc:docMk/>
            <pc:sldMk cId="3532127352" sldId="284"/>
            <ac:spMk id="87" creationId="{881DC2B5-D61C-F747-A5E0-67E44C94BD74}"/>
          </ac:spMkLst>
        </pc:spChg>
        <pc:grpChg chg="add mod">
          <ac:chgData name="김근우(첨단원자력공학부)" userId="1966d26e-7976-44e3-92ce-cb8395d14386" providerId="ADAL" clId="{E9FF354B-6211-4778-A425-8311D65D6F0C}" dt="2025-03-09T15:14:56.591" v="992" actId="164"/>
          <ac:grpSpMkLst>
            <pc:docMk/>
            <pc:sldMk cId="3532127352" sldId="284"/>
            <ac:grpSpMk id="11" creationId="{C8F82CAF-BAFC-A612-E590-EF1DCF087E9A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2:28.501" v="3416" actId="164"/>
          <ac:grpSpMkLst>
            <pc:docMk/>
            <pc:sldMk cId="3532127352" sldId="284"/>
            <ac:grpSpMk id="15" creationId="{7EB1912C-151E-4408-F0E7-55FAE5F562A4}"/>
          </ac:grpSpMkLst>
        </pc:grpChg>
        <pc:grpChg chg="add mod">
          <ac:chgData name="김근우(첨단원자력공학부)" userId="1966d26e-7976-44e3-92ce-cb8395d14386" providerId="ADAL" clId="{E9FF354B-6211-4778-A425-8311D65D6F0C}" dt="2025-03-09T15:14:57.430" v="993" actId="164"/>
          <ac:grpSpMkLst>
            <pc:docMk/>
            <pc:sldMk cId="3532127352" sldId="284"/>
            <ac:grpSpMk id="17" creationId="{3A6006BC-379B-6CE4-610E-339AF991EB86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4:30:53.996" v="3354" actId="478"/>
          <ac:grpSpMkLst>
            <pc:docMk/>
            <pc:sldMk cId="3532127352" sldId="284"/>
            <ac:grpSpMk id="18" creationId="{2706A757-C31D-4F6A-E2D4-49E3B6D8E243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4:30:54.598" v="3355" actId="478"/>
          <ac:grpSpMkLst>
            <pc:docMk/>
            <pc:sldMk cId="3532127352" sldId="284"/>
            <ac:grpSpMk id="20" creationId="{36C04DEE-A2B9-F7B3-D1B4-AC4A152AF47F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4:35:57.683" v="3488" actId="478"/>
          <ac:grpSpMkLst>
            <pc:docMk/>
            <pc:sldMk cId="3532127352" sldId="284"/>
            <ac:grpSpMk id="24" creationId="{D25DC612-49C9-EB78-CAC1-99C38053B388}"/>
          </ac:grpSpMkLst>
        </pc:grpChg>
        <pc:picChg chg="add del mod">
          <ac:chgData name="김근우(첨단원자력공학부)" userId="1966d26e-7976-44e3-92ce-cb8395d14386" providerId="ADAL" clId="{E9FF354B-6211-4778-A425-8311D65D6F0C}" dt="2025-03-10T04:31:38.460" v="3365" actId="478"/>
          <ac:picMkLst>
            <pc:docMk/>
            <pc:sldMk cId="3532127352" sldId="284"/>
            <ac:picMk id="6" creationId="{9F11C83B-12C4-E343-FA0F-FFF1C8A08057}"/>
          </ac:picMkLst>
        </pc:picChg>
        <pc:picChg chg="add mod">
          <ac:chgData name="김근우(첨단원자력공학부)" userId="1966d26e-7976-44e3-92ce-cb8395d14386" providerId="ADAL" clId="{E9FF354B-6211-4778-A425-8311D65D6F0C}" dt="2025-03-09T15:14:35.610" v="980" actId="164"/>
          <ac:picMkLst>
            <pc:docMk/>
            <pc:sldMk cId="3532127352" sldId="284"/>
            <ac:picMk id="7" creationId="{32A42503-212D-B939-86B3-6C9DE6E30493}"/>
          </ac:picMkLst>
        </pc:picChg>
        <pc:picChg chg="add mod">
          <ac:chgData name="김근우(첨단원자력공학부)" userId="1966d26e-7976-44e3-92ce-cb8395d14386" providerId="ADAL" clId="{E9FF354B-6211-4778-A425-8311D65D6F0C}" dt="2025-03-10T04:31:28.500" v="3362"/>
          <ac:picMkLst>
            <pc:docMk/>
            <pc:sldMk cId="3532127352" sldId="284"/>
            <ac:picMk id="8" creationId="{9B67D900-15EC-FD97-5CFC-9D0A0D0BBD4E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4:30:53.996" v="3354" actId="478"/>
          <ac:picMkLst>
            <pc:docMk/>
            <pc:sldMk cId="3532127352" sldId="284"/>
            <ac:picMk id="9" creationId="{08A110A8-16C5-A00F-9D34-4D89C87C792C}"/>
          </ac:picMkLst>
        </pc:picChg>
        <pc:picChg chg="add mod">
          <ac:chgData name="김근우(첨단원자력공학부)" userId="1966d26e-7976-44e3-92ce-cb8395d14386" providerId="ADAL" clId="{E9FF354B-6211-4778-A425-8311D65D6F0C}" dt="2025-03-10T04:32:28.501" v="3416" actId="164"/>
          <ac:picMkLst>
            <pc:docMk/>
            <pc:sldMk cId="3532127352" sldId="284"/>
            <ac:picMk id="12" creationId="{255A7F1B-10C6-4B30-2777-92FEAA611A29}"/>
          </ac:picMkLst>
        </pc:picChg>
        <pc:picChg chg="add mod">
          <ac:chgData name="김근우(첨단원자력공학부)" userId="1966d26e-7976-44e3-92ce-cb8395d14386" providerId="ADAL" clId="{E9FF354B-6211-4778-A425-8311D65D6F0C}" dt="2025-03-10T04:36:41.838" v="3538" actId="1076"/>
          <ac:picMkLst>
            <pc:docMk/>
            <pc:sldMk cId="3532127352" sldId="284"/>
            <ac:picMk id="26" creationId="{044143C7-4AD5-FCE5-184B-87AFA58C9277}"/>
          </ac:picMkLst>
        </pc:picChg>
        <pc:picChg chg="add mod">
          <ac:chgData name="김근우(첨단원자력공학부)" userId="1966d26e-7976-44e3-92ce-cb8395d14386" providerId="ADAL" clId="{E9FF354B-6211-4778-A425-8311D65D6F0C}" dt="2025-03-10T04:36:46.039" v="3542" actId="1076"/>
          <ac:picMkLst>
            <pc:docMk/>
            <pc:sldMk cId="3532127352" sldId="284"/>
            <ac:picMk id="28" creationId="{89EB1436-ADF8-E4DB-AA20-A14EF6168251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4:37:14.725" v="3550" actId="478"/>
          <ac:picMkLst>
            <pc:docMk/>
            <pc:sldMk cId="3532127352" sldId="284"/>
            <ac:picMk id="32" creationId="{0C931818-F8F0-80DF-6623-ED733C308154}"/>
          </ac:picMkLst>
        </pc:picChg>
        <pc:picChg chg="add mod">
          <ac:chgData name="김근우(첨단원자력공학부)" userId="1966d26e-7976-44e3-92ce-cb8395d14386" providerId="ADAL" clId="{E9FF354B-6211-4778-A425-8311D65D6F0C}" dt="2025-03-10T04:37:58.675" v="3576"/>
          <ac:picMkLst>
            <pc:docMk/>
            <pc:sldMk cId="3532127352" sldId="284"/>
            <ac:picMk id="35" creationId="{1890A78C-1167-4D92-2CDB-368BBDA4068A}"/>
          </ac:picMkLst>
        </pc:picChg>
        <pc:picChg chg="add mod">
          <ac:chgData name="김근우(첨단원자력공학부)" userId="1966d26e-7976-44e3-92ce-cb8395d14386" providerId="ADAL" clId="{E9FF354B-6211-4778-A425-8311D65D6F0C}" dt="2025-03-10T04:38:00.696" v="3577"/>
          <ac:picMkLst>
            <pc:docMk/>
            <pc:sldMk cId="3532127352" sldId="284"/>
            <ac:picMk id="36" creationId="{BEEA41AC-B792-1AC8-35B8-4995509DA81B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4:49:32.446" v="3754" actId="478"/>
          <ac:picMkLst>
            <pc:docMk/>
            <pc:sldMk cId="3532127352" sldId="284"/>
            <ac:picMk id="37" creationId="{F11921F8-FDEB-0CB0-16DF-E8BDC086CD5F}"/>
          </ac:picMkLst>
        </pc:picChg>
        <pc:picChg chg="add del mod ord">
          <ac:chgData name="김근우(첨단원자력공학부)" userId="1966d26e-7976-44e3-92ce-cb8395d14386" providerId="ADAL" clId="{E9FF354B-6211-4778-A425-8311D65D6F0C}" dt="2025-03-10T05:40:27.880" v="4998" actId="478"/>
          <ac:picMkLst>
            <pc:docMk/>
            <pc:sldMk cId="3532127352" sldId="284"/>
            <ac:picMk id="41" creationId="{98657523-E48E-A0B7-6C7F-5BDD86552818}"/>
          </ac:picMkLst>
        </pc:picChg>
        <pc:cxnChg chg="add mod">
          <ac:chgData name="김근우(첨단원자력공학부)" userId="1966d26e-7976-44e3-92ce-cb8395d14386" providerId="ADAL" clId="{E9FF354B-6211-4778-A425-8311D65D6F0C}" dt="2025-03-09T15:14:56.591" v="992" actId="164"/>
          <ac:cxnSpMkLst>
            <pc:docMk/>
            <pc:sldMk cId="3532127352" sldId="284"/>
            <ac:cxnSpMk id="13" creationId="{0836B3F6-9CBE-37D2-79CC-7D39BDEBF605}"/>
          </ac:cxnSpMkLst>
        </pc:cxnChg>
        <pc:cxnChg chg="add mod">
          <ac:chgData name="김근우(첨단원자력공학부)" userId="1966d26e-7976-44e3-92ce-cb8395d14386" providerId="ADAL" clId="{E9FF354B-6211-4778-A425-8311D65D6F0C}" dt="2025-03-09T15:14:56.591" v="992" actId="164"/>
          <ac:cxnSpMkLst>
            <pc:docMk/>
            <pc:sldMk cId="3532127352" sldId="284"/>
            <ac:cxnSpMk id="14" creationId="{F7DE5554-A4A6-9001-B956-DCF3F6629FAF}"/>
          </ac:cxnSpMkLst>
        </pc:cxnChg>
        <pc:cxnChg chg="add mod">
          <ac:chgData name="김근우(첨단원자력공학부)" userId="1966d26e-7976-44e3-92ce-cb8395d14386" providerId="ADAL" clId="{E9FF354B-6211-4778-A425-8311D65D6F0C}" dt="2025-03-10T04:36:56.899" v="3547" actId="208"/>
          <ac:cxnSpMkLst>
            <pc:docMk/>
            <pc:sldMk cId="3532127352" sldId="284"/>
            <ac:cxnSpMk id="31" creationId="{BB42E5A8-4A21-D82D-3DD0-F95D280307EF}"/>
          </ac:cxnSpMkLst>
        </pc:cxnChg>
        <pc:cxnChg chg="add del mod">
          <ac:chgData name="김근우(첨단원자력공학부)" userId="1966d26e-7976-44e3-92ce-cb8395d14386" providerId="ADAL" clId="{E9FF354B-6211-4778-A425-8311D65D6F0C}" dt="2025-03-10T05:40:27.120" v="4995" actId="478"/>
          <ac:cxnSpMkLst>
            <pc:docMk/>
            <pc:sldMk cId="3532127352" sldId="284"/>
            <ac:cxnSpMk id="42" creationId="{66E70ECC-4BB8-974B-11A1-94D0720DFB80}"/>
          </ac:cxnSpMkLst>
        </pc:cxnChg>
      </pc:sldChg>
      <pc:sldChg chg="addSp delSp modSp add mod ord">
        <pc:chgData name="김근우(첨단원자력공학부)" userId="1966d26e-7976-44e3-92ce-cb8395d14386" providerId="ADAL" clId="{E9FF354B-6211-4778-A425-8311D65D6F0C}" dt="2025-03-10T04:51:50.310" v="3772" actId="20577"/>
        <pc:sldMkLst>
          <pc:docMk/>
          <pc:sldMk cId="197703968" sldId="285"/>
        </pc:sldMkLst>
        <pc:spChg chg="mod">
          <ac:chgData name="김근우(첨단원자력공학부)" userId="1966d26e-7976-44e3-92ce-cb8395d14386" providerId="ADAL" clId="{E9FF354B-6211-4778-A425-8311D65D6F0C}" dt="2025-03-10T04:51:50.310" v="3772" actId="20577"/>
          <ac:spMkLst>
            <pc:docMk/>
            <pc:sldMk cId="197703968" sldId="285"/>
            <ac:spMk id="2" creationId="{BBADAFA7-1B60-52F1-F86D-E3004B007A08}"/>
          </ac:spMkLst>
        </pc:spChg>
        <pc:spChg chg="del">
          <ac:chgData name="김근우(첨단원자력공학부)" userId="1966d26e-7976-44e3-92ce-cb8395d14386" providerId="ADAL" clId="{E9FF354B-6211-4778-A425-8311D65D6F0C}" dt="2025-03-09T15:24:02.323" v="1408" actId="478"/>
          <ac:spMkLst>
            <pc:docMk/>
            <pc:sldMk cId="197703968" sldId="285"/>
            <ac:spMk id="21" creationId="{743117CE-CBE0-BC59-09A5-A66445EAA085}"/>
          </ac:spMkLst>
        </pc:spChg>
        <pc:spChg chg="mod ord">
          <ac:chgData name="김근우(첨단원자력공학부)" userId="1966d26e-7976-44e3-92ce-cb8395d14386" providerId="ADAL" clId="{E9FF354B-6211-4778-A425-8311D65D6F0C}" dt="2025-03-09T15:26:43.348" v="1474" actId="164"/>
          <ac:spMkLst>
            <pc:docMk/>
            <pc:sldMk cId="197703968" sldId="285"/>
            <ac:spMk id="23" creationId="{0CC7B0E6-2FA0-A4D3-8B1D-A99CB31CAA35}"/>
          </ac:spMkLst>
        </pc:spChg>
        <pc:spChg chg="add mod">
          <ac:chgData name="김근우(첨단원자력공학부)" userId="1966d26e-7976-44e3-92ce-cb8395d14386" providerId="ADAL" clId="{E9FF354B-6211-4778-A425-8311D65D6F0C}" dt="2025-03-09T15:26:43.929" v="1475" actId="164"/>
          <ac:spMkLst>
            <pc:docMk/>
            <pc:sldMk cId="197703968" sldId="285"/>
            <ac:spMk id="24" creationId="{1104262F-4AC0-C2AF-AB04-F0632FE89BFC}"/>
          </ac:spMkLst>
        </pc:spChg>
        <pc:spChg chg="add mod">
          <ac:chgData name="김근우(첨단원자력공학부)" userId="1966d26e-7976-44e3-92ce-cb8395d14386" providerId="ADAL" clId="{E9FF354B-6211-4778-A425-8311D65D6F0C}" dt="2025-03-10T01:09:26.513" v="2204" actId="164"/>
          <ac:spMkLst>
            <pc:docMk/>
            <pc:sldMk cId="197703968" sldId="285"/>
            <ac:spMk id="29" creationId="{CDC0E6E3-2E7E-FEBD-086E-BEC1ADBEBFAE}"/>
          </ac:spMkLst>
        </pc:spChg>
        <pc:spChg chg="mod">
          <ac:chgData name="김근우(첨단원자력공학부)" userId="1966d26e-7976-44e3-92ce-cb8395d14386" providerId="ADAL" clId="{E9FF354B-6211-4778-A425-8311D65D6F0C}" dt="2025-03-10T01:15:07.231" v="2510" actId="12"/>
          <ac:spMkLst>
            <pc:docMk/>
            <pc:sldMk cId="197703968" sldId="285"/>
            <ac:spMk id="87" creationId="{7BAB7D85-9310-9039-0225-EF46343BCB60}"/>
          </ac:spMkLst>
        </pc:spChg>
        <pc:grpChg chg="add mod">
          <ac:chgData name="김근우(첨단원자력공학부)" userId="1966d26e-7976-44e3-92ce-cb8395d14386" providerId="ADAL" clId="{E9FF354B-6211-4778-A425-8311D65D6F0C}" dt="2025-03-10T01:09:15.401" v="2195" actId="164"/>
          <ac:grpSpMkLst>
            <pc:docMk/>
            <pc:sldMk cId="197703968" sldId="285"/>
            <ac:grpSpMk id="6" creationId="{6443CF95-FCD6-7D4E-F974-D5F3FE0782B3}"/>
          </ac:grpSpMkLst>
        </pc:grpChg>
        <pc:grpChg chg="add mod">
          <ac:chgData name="김근우(첨단원자력공학부)" userId="1966d26e-7976-44e3-92ce-cb8395d14386" providerId="ADAL" clId="{E9FF354B-6211-4778-A425-8311D65D6F0C}" dt="2025-03-10T01:09:15.037" v="2194" actId="164"/>
          <ac:grpSpMkLst>
            <pc:docMk/>
            <pc:sldMk cId="197703968" sldId="285"/>
            <ac:grpSpMk id="7" creationId="{F6EEC432-62E5-360B-11BA-B3FA6E1189F6}"/>
          </ac:grpSpMkLst>
        </pc:grpChg>
        <pc:grpChg chg="add mod">
          <ac:chgData name="김근우(첨단원자력공학부)" userId="1966d26e-7976-44e3-92ce-cb8395d14386" providerId="ADAL" clId="{E9FF354B-6211-4778-A425-8311D65D6F0C}" dt="2025-03-10T01:09:27.297" v="2205" actId="164"/>
          <ac:grpSpMkLst>
            <pc:docMk/>
            <pc:sldMk cId="197703968" sldId="285"/>
            <ac:grpSpMk id="10" creationId="{F1325F15-AB71-9C01-F9B7-46237B498948}"/>
          </ac:grpSpMkLst>
        </pc:grpChg>
        <pc:grpChg chg="add mod">
          <ac:chgData name="김근우(첨단원자력공학부)" userId="1966d26e-7976-44e3-92ce-cb8395d14386" providerId="ADAL" clId="{E9FF354B-6211-4778-A425-8311D65D6F0C}" dt="2025-03-10T01:10:36.695" v="2325" actId="1076"/>
          <ac:grpSpMkLst>
            <pc:docMk/>
            <pc:sldMk cId="197703968" sldId="285"/>
            <ac:grpSpMk id="11" creationId="{59EBDC10-6003-39D6-3CF9-4D17FFD3A347}"/>
          </ac:grpSpMkLst>
        </pc:grpChg>
        <pc:grpChg chg="del">
          <ac:chgData name="김근우(첨단원자력공학부)" userId="1966d26e-7976-44e3-92ce-cb8395d14386" providerId="ADAL" clId="{E9FF354B-6211-4778-A425-8311D65D6F0C}" dt="2025-03-09T15:24:00.803" v="1407" actId="478"/>
          <ac:grpSpMkLst>
            <pc:docMk/>
            <pc:sldMk cId="197703968" sldId="285"/>
            <ac:grpSpMk id="20" creationId="{A9A20AFB-6E4A-101F-221B-5CCCAC890329}"/>
          </ac:grpSpMkLst>
        </pc:grpChg>
        <pc:grpChg chg="add mod">
          <ac:chgData name="김근우(첨단원자력공학부)" userId="1966d26e-7976-44e3-92ce-cb8395d14386" providerId="ADAL" clId="{E9FF354B-6211-4778-A425-8311D65D6F0C}" dt="2025-03-09T15:26:44.608" v="1476" actId="164"/>
          <ac:grpSpMkLst>
            <pc:docMk/>
            <pc:sldMk cId="197703968" sldId="285"/>
            <ac:grpSpMk id="25" creationId="{D5EF6CDE-8831-BF22-0676-51BDFFD2E147}"/>
          </ac:grpSpMkLst>
        </pc:grpChg>
        <pc:grpChg chg="add mod">
          <ac:chgData name="김근우(첨단원자력공학부)" userId="1966d26e-7976-44e3-92ce-cb8395d14386" providerId="ADAL" clId="{E9FF354B-6211-4778-A425-8311D65D6F0C}" dt="2025-03-09T15:26:44.608" v="1476" actId="164"/>
          <ac:grpSpMkLst>
            <pc:docMk/>
            <pc:sldMk cId="197703968" sldId="285"/>
            <ac:grpSpMk id="26" creationId="{CBFA1653-41FC-702B-8628-FC737FEA6565}"/>
          </ac:grpSpMkLst>
        </pc:grpChg>
        <pc:grpChg chg="add mod">
          <ac:chgData name="김근우(첨단원자력공학부)" userId="1966d26e-7976-44e3-92ce-cb8395d14386" providerId="ADAL" clId="{E9FF354B-6211-4778-A425-8311D65D6F0C}" dt="2025-03-10T01:10:40.460" v="2326" actId="1076"/>
          <ac:grpSpMkLst>
            <pc:docMk/>
            <pc:sldMk cId="197703968" sldId="285"/>
            <ac:grpSpMk id="27" creationId="{D6E3713F-0DFB-582A-128B-51568A140BA4}"/>
          </ac:grpSpMkLst>
        </pc:grpChg>
        <pc:picChg chg="add mod">
          <ac:chgData name="김근우(첨단원자력공학부)" userId="1966d26e-7976-44e3-92ce-cb8395d14386" providerId="ADAL" clId="{E9FF354B-6211-4778-A425-8311D65D6F0C}" dt="2025-03-10T01:09:31.359" v="2206" actId="1076"/>
          <ac:picMkLst>
            <pc:docMk/>
            <pc:sldMk cId="197703968" sldId="285"/>
            <ac:picMk id="8" creationId="{73F61758-80D2-2250-5269-839C8CFC763B}"/>
          </ac:picMkLst>
        </pc:picChg>
        <pc:picChg chg="add mod">
          <ac:chgData name="김근우(첨단원자력공학부)" userId="1966d26e-7976-44e3-92ce-cb8395d14386" providerId="ADAL" clId="{E9FF354B-6211-4778-A425-8311D65D6F0C}" dt="2025-03-10T01:24:42.967" v="2908" actId="1076"/>
          <ac:picMkLst>
            <pc:docMk/>
            <pc:sldMk cId="197703968" sldId="285"/>
            <ac:picMk id="12" creationId="{E3A970B0-230C-4AA4-2CD6-045C87D674EE}"/>
          </ac:picMkLst>
        </pc:picChg>
        <pc:picChg chg="add mod">
          <ac:chgData name="김근우(첨단원자력공학부)" userId="1966d26e-7976-44e3-92ce-cb8395d14386" providerId="ADAL" clId="{E9FF354B-6211-4778-A425-8311D65D6F0C}" dt="2025-03-09T15:26:43.348" v="1474" actId="164"/>
          <ac:picMkLst>
            <pc:docMk/>
            <pc:sldMk cId="197703968" sldId="285"/>
            <ac:picMk id="15" creationId="{1D3E16CB-67D9-FF41-E6A0-201B6C3529B4}"/>
          </ac:picMkLst>
        </pc:picChg>
        <pc:picChg chg="add mod">
          <ac:chgData name="김근우(첨단원자력공학부)" userId="1966d26e-7976-44e3-92ce-cb8395d14386" providerId="ADAL" clId="{E9FF354B-6211-4778-A425-8311D65D6F0C}" dt="2025-03-09T15:26:43.929" v="1475" actId="164"/>
          <ac:picMkLst>
            <pc:docMk/>
            <pc:sldMk cId="197703968" sldId="285"/>
            <ac:picMk id="22" creationId="{7C485F75-7142-3BE8-9FE4-E9F6EDB24EB3}"/>
          </ac:picMkLst>
        </pc:picChg>
        <pc:picChg chg="add mod">
          <ac:chgData name="김근우(첨단원자력공학부)" userId="1966d26e-7976-44e3-92ce-cb8395d14386" providerId="ADAL" clId="{E9FF354B-6211-4778-A425-8311D65D6F0C}" dt="2025-03-10T01:09:27.297" v="2205" actId="164"/>
          <ac:picMkLst>
            <pc:docMk/>
            <pc:sldMk cId="197703968" sldId="285"/>
            <ac:picMk id="28" creationId="{9CC1E60E-3F85-880E-8490-E6521A9D7018}"/>
          </ac:picMkLst>
        </pc:picChg>
        <pc:cxnChg chg="add mod">
          <ac:chgData name="김근우(첨단원자력공학부)" userId="1966d26e-7976-44e3-92ce-cb8395d14386" providerId="ADAL" clId="{E9FF354B-6211-4778-A425-8311D65D6F0C}" dt="2025-03-10T01:09:26.513" v="2204" actId="164"/>
          <ac:cxnSpMkLst>
            <pc:docMk/>
            <pc:sldMk cId="197703968" sldId="285"/>
            <ac:cxnSpMk id="30" creationId="{B2CE25AF-A21B-435D-2BE0-95FEC6649E20}"/>
          </ac:cxnSpMkLst>
        </pc:cxnChg>
        <pc:cxnChg chg="add mod">
          <ac:chgData name="김근우(첨단원자력공학부)" userId="1966d26e-7976-44e3-92ce-cb8395d14386" providerId="ADAL" clId="{E9FF354B-6211-4778-A425-8311D65D6F0C}" dt="2025-03-10T01:09:26.513" v="2204" actId="164"/>
          <ac:cxnSpMkLst>
            <pc:docMk/>
            <pc:sldMk cId="197703968" sldId="285"/>
            <ac:cxnSpMk id="31" creationId="{E330DC48-850A-460A-13D4-6937C8AFED5E}"/>
          </ac:cxnSpMkLst>
        </pc:cxnChg>
      </pc:sldChg>
      <pc:sldChg chg="addSp delSp modSp add del mod">
        <pc:chgData name="김근우(첨단원자력공학부)" userId="1966d26e-7976-44e3-92ce-cb8395d14386" providerId="ADAL" clId="{E9FF354B-6211-4778-A425-8311D65D6F0C}" dt="2025-03-10T01:50:02.518" v="3112" actId="47"/>
        <pc:sldMkLst>
          <pc:docMk/>
          <pc:sldMk cId="1464718029" sldId="286"/>
        </pc:sldMkLst>
        <pc:spChg chg="del">
          <ac:chgData name="김근우(첨단원자력공학부)" userId="1966d26e-7976-44e3-92ce-cb8395d14386" providerId="ADAL" clId="{E9FF354B-6211-4778-A425-8311D65D6F0C}" dt="2025-03-09T16:29:49.484" v="1564" actId="478"/>
          <ac:spMkLst>
            <pc:docMk/>
            <pc:sldMk cId="1464718029" sldId="286"/>
            <ac:spMk id="29" creationId="{148FAC6D-9CE0-3B03-7AF5-D7B501E012F4}"/>
          </ac:spMkLst>
        </pc:spChg>
        <pc:grpChg chg="del">
          <ac:chgData name="김근우(첨단원자력공학부)" userId="1966d26e-7976-44e3-92ce-cb8395d14386" providerId="ADAL" clId="{E9FF354B-6211-4778-A425-8311D65D6F0C}" dt="2025-03-09T16:29:49.864" v="1565" actId="478"/>
          <ac:grpSpMkLst>
            <pc:docMk/>
            <pc:sldMk cId="1464718029" sldId="286"/>
            <ac:grpSpMk id="27" creationId="{BB50DAB8-074A-B541-94C6-D34638EDB162}"/>
          </ac:grpSpMkLst>
        </pc:grpChg>
        <pc:picChg chg="add mod">
          <ac:chgData name="김근우(첨단원자력공학부)" userId="1966d26e-7976-44e3-92ce-cb8395d14386" providerId="ADAL" clId="{E9FF354B-6211-4778-A425-8311D65D6F0C}" dt="2025-03-09T16:32:54.464" v="1569" actId="1076"/>
          <ac:picMkLst>
            <pc:docMk/>
            <pc:sldMk cId="1464718029" sldId="286"/>
            <ac:picMk id="7" creationId="{6043487F-1D99-97BE-B2A0-5E4FABD67D39}"/>
          </ac:picMkLst>
        </pc:picChg>
        <pc:picChg chg="del">
          <ac:chgData name="김근우(첨단원자력공학부)" userId="1966d26e-7976-44e3-92ce-cb8395d14386" providerId="ADAL" clId="{E9FF354B-6211-4778-A425-8311D65D6F0C}" dt="2025-03-09T16:29:48.485" v="1562" actId="478"/>
          <ac:picMkLst>
            <pc:docMk/>
            <pc:sldMk cId="1464718029" sldId="286"/>
            <ac:picMk id="8" creationId="{8F85D68C-90B3-9FF6-C222-3C5E4C1E2706}"/>
          </ac:picMkLst>
        </pc:picChg>
        <pc:picChg chg="del">
          <ac:chgData name="김근우(첨단원자력공학부)" userId="1966d26e-7976-44e3-92ce-cb8395d14386" providerId="ADAL" clId="{E9FF354B-6211-4778-A425-8311D65D6F0C}" dt="2025-03-09T16:29:48.844" v="1563" actId="478"/>
          <ac:picMkLst>
            <pc:docMk/>
            <pc:sldMk cId="1464718029" sldId="286"/>
            <ac:picMk id="28" creationId="{7AA47C2D-5908-CC30-B459-272E1E922499}"/>
          </ac:picMkLst>
        </pc:picChg>
        <pc:cxnChg chg="del mod">
          <ac:chgData name="김근우(첨단원자력공학부)" userId="1966d26e-7976-44e3-92ce-cb8395d14386" providerId="ADAL" clId="{E9FF354B-6211-4778-A425-8311D65D6F0C}" dt="2025-03-09T16:29:49.484" v="1564" actId="478"/>
          <ac:cxnSpMkLst>
            <pc:docMk/>
            <pc:sldMk cId="1464718029" sldId="286"/>
            <ac:cxnSpMk id="30" creationId="{A5821707-1E04-AF07-3822-03BC48B4464F}"/>
          </ac:cxnSpMkLst>
        </pc:cxnChg>
        <pc:cxnChg chg="del mod">
          <ac:chgData name="김근우(첨단원자력공학부)" userId="1966d26e-7976-44e3-92ce-cb8395d14386" providerId="ADAL" clId="{E9FF354B-6211-4778-A425-8311D65D6F0C}" dt="2025-03-09T16:29:49.484" v="1564" actId="478"/>
          <ac:cxnSpMkLst>
            <pc:docMk/>
            <pc:sldMk cId="1464718029" sldId="286"/>
            <ac:cxnSpMk id="31" creationId="{56B33607-1355-10DB-BEFD-582ECAE7D198}"/>
          </ac:cxnSpMkLst>
        </pc:cxnChg>
      </pc:sldChg>
      <pc:sldChg chg="new del">
        <pc:chgData name="김근우(첨단원자력공학부)" userId="1966d26e-7976-44e3-92ce-cb8395d14386" providerId="ADAL" clId="{E9FF354B-6211-4778-A425-8311D65D6F0C}" dt="2025-03-10T06:14:24.900" v="6213" actId="47"/>
        <pc:sldMkLst>
          <pc:docMk/>
          <pc:sldMk cId="3783183416" sldId="287"/>
        </pc:sldMkLst>
      </pc:sldChg>
      <pc:sldChg chg="delSp modSp add del mod">
        <pc:chgData name="김근우(첨단원자력공학부)" userId="1966d26e-7976-44e3-92ce-cb8395d14386" providerId="ADAL" clId="{E9FF354B-6211-4778-A425-8311D65D6F0C}" dt="2025-03-10T06:16:38.088" v="6214" actId="47"/>
        <pc:sldMkLst>
          <pc:docMk/>
          <pc:sldMk cId="3997612408" sldId="288"/>
        </pc:sldMkLst>
        <pc:spChg chg="mod">
          <ac:chgData name="김근우(첨단원자력공학부)" userId="1966d26e-7976-44e3-92ce-cb8395d14386" providerId="ADAL" clId="{E9FF354B-6211-4778-A425-8311D65D6F0C}" dt="2025-03-10T01:19:19.894" v="2668" actId="12"/>
          <ac:spMkLst>
            <pc:docMk/>
            <pc:sldMk cId="3997612408" sldId="288"/>
            <ac:spMk id="87" creationId="{FEA88FF1-AACD-E97C-EDBF-25511723A2BC}"/>
          </ac:spMkLst>
        </pc:spChg>
        <pc:grpChg chg="del">
          <ac:chgData name="김근우(첨단원자력공학부)" userId="1966d26e-7976-44e3-92ce-cb8395d14386" providerId="ADAL" clId="{E9FF354B-6211-4778-A425-8311D65D6F0C}" dt="2025-03-10T01:11:35.180" v="2367" actId="478"/>
          <ac:grpSpMkLst>
            <pc:docMk/>
            <pc:sldMk cId="3997612408" sldId="288"/>
            <ac:grpSpMk id="11" creationId="{1B465789-05A9-C687-7115-7196A0FC0D5B}"/>
          </ac:grpSpMkLst>
        </pc:grpChg>
        <pc:grpChg chg="del">
          <ac:chgData name="김근우(첨단원자력공학부)" userId="1966d26e-7976-44e3-92ce-cb8395d14386" providerId="ADAL" clId="{E9FF354B-6211-4778-A425-8311D65D6F0C}" dt="2025-03-10T01:11:35.876" v="2369" actId="478"/>
          <ac:grpSpMkLst>
            <pc:docMk/>
            <pc:sldMk cId="3997612408" sldId="288"/>
            <ac:grpSpMk id="27" creationId="{7E60BCFA-9D1F-6277-A891-9A8B939D53C6}"/>
          </ac:grpSpMkLst>
        </pc:grpChg>
        <pc:picChg chg="del">
          <ac:chgData name="김근우(첨단원자력공학부)" userId="1966d26e-7976-44e3-92ce-cb8395d14386" providerId="ADAL" clId="{E9FF354B-6211-4778-A425-8311D65D6F0C}" dt="2025-03-10T01:11:35.395" v="2368" actId="478"/>
          <ac:picMkLst>
            <pc:docMk/>
            <pc:sldMk cId="3997612408" sldId="288"/>
            <ac:picMk id="8" creationId="{EB740AA8-29A6-CF90-0EDC-E5F8A23693A3}"/>
          </ac:picMkLst>
        </pc:picChg>
        <pc:cxnChg chg="mod">
          <ac:chgData name="김근우(첨단원자력공학부)" userId="1966d26e-7976-44e3-92ce-cb8395d14386" providerId="ADAL" clId="{E9FF354B-6211-4778-A425-8311D65D6F0C}" dt="2025-03-10T01:11:35.180" v="2367" actId="478"/>
          <ac:cxnSpMkLst>
            <pc:docMk/>
            <pc:sldMk cId="3997612408" sldId="288"/>
            <ac:cxnSpMk id="30" creationId="{B62E445B-22E4-E871-9F3B-6DD1DB58A6F9}"/>
          </ac:cxnSpMkLst>
        </pc:cxnChg>
        <pc:cxnChg chg="mod">
          <ac:chgData name="김근우(첨단원자력공학부)" userId="1966d26e-7976-44e3-92ce-cb8395d14386" providerId="ADAL" clId="{E9FF354B-6211-4778-A425-8311D65D6F0C}" dt="2025-03-10T01:11:35.180" v="2367" actId="478"/>
          <ac:cxnSpMkLst>
            <pc:docMk/>
            <pc:sldMk cId="3997612408" sldId="288"/>
            <ac:cxnSpMk id="31" creationId="{D9B7D841-FC10-B76A-AA78-40FEAB6E8603}"/>
          </ac:cxnSpMkLst>
        </pc:cxnChg>
      </pc:sldChg>
      <pc:sldChg chg="addSp delSp modSp add del mod ord">
        <pc:chgData name="김근우(첨단원자력공학부)" userId="1966d26e-7976-44e3-92ce-cb8395d14386" providerId="ADAL" clId="{E9FF354B-6211-4778-A425-8311D65D6F0C}" dt="2025-03-10T05:34:35.807" v="4862" actId="47"/>
        <pc:sldMkLst>
          <pc:docMk/>
          <pc:sldMk cId="2025838031" sldId="289"/>
        </pc:sldMkLst>
        <pc:spChg chg="add mod">
          <ac:chgData name="김근우(첨단원자력공학부)" userId="1966d26e-7976-44e3-92ce-cb8395d14386" providerId="ADAL" clId="{E9FF354B-6211-4778-A425-8311D65D6F0C}" dt="2025-03-10T01:20:01.581" v="2696" actId="1076"/>
          <ac:spMkLst>
            <pc:docMk/>
            <pc:sldMk cId="2025838031" sldId="289"/>
            <ac:spMk id="9" creationId="{E25FA0FD-801F-2D3F-411A-A5EDC272CDDE}"/>
          </ac:spMkLst>
        </pc:spChg>
        <pc:spChg chg="add mod">
          <ac:chgData name="김근우(첨단원자력공학부)" userId="1966d26e-7976-44e3-92ce-cb8395d14386" providerId="ADAL" clId="{E9FF354B-6211-4778-A425-8311D65D6F0C}" dt="2025-03-10T01:19:57.673" v="2695" actId="1076"/>
          <ac:spMkLst>
            <pc:docMk/>
            <pc:sldMk cId="2025838031" sldId="289"/>
            <ac:spMk id="15" creationId="{377A9696-8A3C-2E01-79B5-EC2EDBE7DB70}"/>
          </ac:spMkLst>
        </pc:spChg>
        <pc:spChg chg="add del mod">
          <ac:chgData name="김근우(첨단원자력공학부)" userId="1966d26e-7976-44e3-92ce-cb8395d14386" providerId="ADAL" clId="{E9FF354B-6211-4778-A425-8311D65D6F0C}" dt="2025-03-10T01:23:37.814" v="2905" actId="478"/>
          <ac:spMkLst>
            <pc:docMk/>
            <pc:sldMk cId="2025838031" sldId="289"/>
            <ac:spMk id="16" creationId="{A6ECC0DE-CA37-23CB-0043-0DB77689401B}"/>
          </ac:spMkLst>
        </pc:spChg>
        <pc:spChg chg="add mod">
          <ac:chgData name="김근우(첨단원자력공학부)" userId="1966d26e-7976-44e3-92ce-cb8395d14386" providerId="ADAL" clId="{E9FF354B-6211-4778-A425-8311D65D6F0C}" dt="2025-03-10T01:22:28.686" v="2849" actId="1076"/>
          <ac:spMkLst>
            <pc:docMk/>
            <pc:sldMk cId="2025838031" sldId="289"/>
            <ac:spMk id="17" creationId="{5F7F4E16-394C-385F-4A62-3067EEB2B101}"/>
          </ac:spMkLst>
        </pc:spChg>
        <pc:spChg chg="mod">
          <ac:chgData name="김근우(첨단원자력공학부)" userId="1966d26e-7976-44e3-92ce-cb8395d14386" providerId="ADAL" clId="{E9FF354B-6211-4778-A425-8311D65D6F0C}" dt="2025-03-10T01:15:50.062" v="2586" actId="20577"/>
          <ac:spMkLst>
            <pc:docMk/>
            <pc:sldMk cId="2025838031" sldId="289"/>
            <ac:spMk id="87" creationId="{1B666849-353F-2B61-CA26-D119D84A1705}"/>
          </ac:spMkLst>
        </pc:spChg>
        <pc:picChg chg="add mod">
          <ac:chgData name="김근우(첨단원자력공학부)" userId="1966d26e-7976-44e3-92ce-cb8395d14386" providerId="ADAL" clId="{E9FF354B-6211-4778-A425-8311D65D6F0C}" dt="2025-03-10T01:19:03.309" v="2659" actId="1076"/>
          <ac:picMkLst>
            <pc:docMk/>
            <pc:sldMk cId="2025838031" sldId="289"/>
            <ac:picMk id="6" creationId="{D0B3C8DC-67FB-7343-9FA0-F92E65D9236E}"/>
          </ac:picMkLst>
        </pc:picChg>
        <pc:picChg chg="add mod">
          <ac:chgData name="김근우(첨단원자력공학부)" userId="1966d26e-7976-44e3-92ce-cb8395d14386" providerId="ADAL" clId="{E9FF354B-6211-4778-A425-8311D65D6F0C}" dt="2025-03-10T01:19:03.309" v="2659" actId="1076"/>
          <ac:picMkLst>
            <pc:docMk/>
            <pc:sldMk cId="2025838031" sldId="289"/>
            <ac:picMk id="8" creationId="{46E3D2E6-EED2-530E-B082-78B16C367B11}"/>
          </ac:picMkLst>
        </pc:picChg>
        <pc:cxnChg chg="add mod">
          <ac:chgData name="김근우(첨단원자력공학부)" userId="1966d26e-7976-44e3-92ce-cb8395d14386" providerId="ADAL" clId="{E9FF354B-6211-4778-A425-8311D65D6F0C}" dt="2025-03-10T01:19:36.153" v="2671" actId="1582"/>
          <ac:cxnSpMkLst>
            <pc:docMk/>
            <pc:sldMk cId="2025838031" sldId="289"/>
            <ac:cxnSpMk id="11" creationId="{AB17B602-D950-8BB2-59C0-56DEED2C224F}"/>
          </ac:cxnSpMkLst>
        </pc:cxnChg>
        <pc:cxnChg chg="add mod">
          <ac:chgData name="김근우(첨단원자력공학부)" userId="1966d26e-7976-44e3-92ce-cb8395d14386" providerId="ADAL" clId="{E9FF354B-6211-4778-A425-8311D65D6F0C}" dt="2025-03-10T01:19:41.997" v="2676" actId="14100"/>
          <ac:cxnSpMkLst>
            <pc:docMk/>
            <pc:sldMk cId="2025838031" sldId="289"/>
            <ac:cxnSpMk id="12" creationId="{74705186-2FEF-EBE2-50C9-AE5516DB5B51}"/>
          </ac:cxnSpMkLst>
        </pc:cxnChg>
      </pc:sldChg>
      <pc:sldChg chg="addSp delSp modSp add mod">
        <pc:chgData name="김근우(첨단원자력공학부)" userId="1966d26e-7976-44e3-92ce-cb8395d14386" providerId="ADAL" clId="{E9FF354B-6211-4778-A425-8311D65D6F0C}" dt="2025-03-10T06:06:08.841" v="5882"/>
        <pc:sldMkLst>
          <pc:docMk/>
          <pc:sldMk cId="3851116830" sldId="290"/>
        </pc:sldMkLst>
        <pc:spChg chg="mod">
          <ac:chgData name="김근우(첨단원자력공학부)" userId="1966d26e-7976-44e3-92ce-cb8395d14386" providerId="ADAL" clId="{E9FF354B-6211-4778-A425-8311D65D6F0C}" dt="2025-03-10T06:05:18.058" v="5835" actId="20577"/>
          <ac:spMkLst>
            <pc:docMk/>
            <pc:sldMk cId="3851116830" sldId="290"/>
            <ac:spMk id="2" creationId="{DC4E1B55-9B6F-8271-3E59-5BF6BB096E22}"/>
          </ac:spMkLst>
        </pc:spChg>
        <pc:spChg chg="del">
          <ac:chgData name="김근우(첨단원자력공학부)" userId="1966d26e-7976-44e3-92ce-cb8395d14386" providerId="ADAL" clId="{E9FF354B-6211-4778-A425-8311D65D6F0C}" dt="2025-03-10T05:34:44.832" v="4882" actId="478"/>
          <ac:spMkLst>
            <pc:docMk/>
            <pc:sldMk cId="3851116830" sldId="290"/>
            <ac:spMk id="9" creationId="{55FA02F0-44F6-2CF8-D512-6B85F7DDF362}"/>
          </ac:spMkLst>
        </pc:spChg>
        <pc:spChg chg="add del mod">
          <ac:chgData name="김근우(첨단원자력공학부)" userId="1966d26e-7976-44e3-92ce-cb8395d14386" providerId="ADAL" clId="{E9FF354B-6211-4778-A425-8311D65D6F0C}" dt="2025-03-10T05:41:35.700" v="5044" actId="478"/>
          <ac:spMkLst>
            <pc:docMk/>
            <pc:sldMk cId="3851116830" sldId="290"/>
            <ac:spMk id="10" creationId="{76ADEC3B-9FE1-D5D8-F816-E3039F34C6AA}"/>
          </ac:spMkLst>
        </pc:spChg>
        <pc:spChg chg="add del">
          <ac:chgData name="김근우(첨단원자력공학부)" userId="1966d26e-7976-44e3-92ce-cb8395d14386" providerId="ADAL" clId="{E9FF354B-6211-4778-A425-8311D65D6F0C}" dt="2025-03-10T05:42:42.401" v="5053" actId="478"/>
          <ac:spMkLst>
            <pc:docMk/>
            <pc:sldMk cId="3851116830" sldId="290"/>
            <ac:spMk id="14" creationId="{8EFED036-5AD3-0FD2-0A99-717421BDCD1F}"/>
          </ac:spMkLst>
        </pc:spChg>
        <pc:spChg chg="del">
          <ac:chgData name="김근우(첨단원자력공학부)" userId="1966d26e-7976-44e3-92ce-cb8395d14386" providerId="ADAL" clId="{E9FF354B-6211-4778-A425-8311D65D6F0C}" dt="2025-03-10T05:34:46.476" v="4885" actId="478"/>
          <ac:spMkLst>
            <pc:docMk/>
            <pc:sldMk cId="3851116830" sldId="290"/>
            <ac:spMk id="15" creationId="{643CAF8E-5241-EFF1-C0D2-94E7E3ABDC3B}"/>
          </ac:spMkLst>
        </pc:spChg>
        <pc:spChg chg="mod">
          <ac:chgData name="김근우(첨단원자력공학부)" userId="1966d26e-7976-44e3-92ce-cb8395d14386" providerId="ADAL" clId="{E9FF354B-6211-4778-A425-8311D65D6F0C}" dt="2025-03-10T05:55:01.922" v="5579" actId="113"/>
          <ac:spMkLst>
            <pc:docMk/>
            <pc:sldMk cId="3851116830" sldId="290"/>
            <ac:spMk id="16" creationId="{5E5AFFC6-2E60-FB96-FDAD-7FCA56EB176D}"/>
          </ac:spMkLst>
        </pc:spChg>
        <pc:spChg chg="del">
          <ac:chgData name="김근우(첨단원자력공학부)" userId="1966d26e-7976-44e3-92ce-cb8395d14386" providerId="ADAL" clId="{E9FF354B-6211-4778-A425-8311D65D6F0C}" dt="2025-03-10T05:34:46.251" v="4884" actId="478"/>
          <ac:spMkLst>
            <pc:docMk/>
            <pc:sldMk cId="3851116830" sldId="290"/>
            <ac:spMk id="17" creationId="{C7D9E350-B3D1-2D00-7C53-06F06B89249D}"/>
          </ac:spMkLst>
        </pc:spChg>
        <pc:spChg chg="add del mod">
          <ac:chgData name="김근우(첨단원자력공학부)" userId="1966d26e-7976-44e3-92ce-cb8395d14386" providerId="ADAL" clId="{E9FF354B-6211-4778-A425-8311D65D6F0C}" dt="2025-03-10T05:46:03.749" v="5307" actId="478"/>
          <ac:spMkLst>
            <pc:docMk/>
            <pc:sldMk cId="3851116830" sldId="290"/>
            <ac:spMk id="23" creationId="{2B375E07-913C-C4BA-F211-74FE3A967757}"/>
          </ac:spMkLst>
        </pc:spChg>
        <pc:spChg chg="add del mod">
          <ac:chgData name="김근우(첨단원자력공학부)" userId="1966d26e-7976-44e3-92ce-cb8395d14386" providerId="ADAL" clId="{E9FF354B-6211-4778-A425-8311D65D6F0C}" dt="2025-03-10T05:46:04.647" v="5308" actId="478"/>
          <ac:spMkLst>
            <pc:docMk/>
            <pc:sldMk cId="3851116830" sldId="290"/>
            <ac:spMk id="28" creationId="{27448580-ED8B-8D23-980C-035DFB4C14AD}"/>
          </ac:spMkLst>
        </pc:spChg>
        <pc:spChg chg="add mod">
          <ac:chgData name="김근우(첨단원자력공학부)" userId="1966d26e-7976-44e3-92ce-cb8395d14386" providerId="ADAL" clId="{E9FF354B-6211-4778-A425-8311D65D6F0C}" dt="2025-03-10T06:00:10.405" v="5624" actId="1076"/>
          <ac:spMkLst>
            <pc:docMk/>
            <pc:sldMk cId="3851116830" sldId="290"/>
            <ac:spMk id="31" creationId="{9F32DE52-8EEF-25AC-F63E-9FC9F7141196}"/>
          </ac:spMkLst>
        </pc:spChg>
        <pc:spChg chg="add mod">
          <ac:chgData name="김근우(첨단원자력공학부)" userId="1966d26e-7976-44e3-92ce-cb8395d14386" providerId="ADAL" clId="{E9FF354B-6211-4778-A425-8311D65D6F0C}" dt="2025-03-10T06:00:10.405" v="5624" actId="1076"/>
          <ac:spMkLst>
            <pc:docMk/>
            <pc:sldMk cId="3851116830" sldId="290"/>
            <ac:spMk id="36" creationId="{8BC12AB2-7A9E-04B7-CC22-A5B155DDE2CD}"/>
          </ac:spMkLst>
        </pc:spChg>
        <pc:spChg chg="add mod">
          <ac:chgData name="김근우(첨단원자력공학부)" userId="1966d26e-7976-44e3-92ce-cb8395d14386" providerId="ADAL" clId="{E9FF354B-6211-4778-A425-8311D65D6F0C}" dt="2025-03-10T06:00:10.405" v="5624" actId="1076"/>
          <ac:spMkLst>
            <pc:docMk/>
            <pc:sldMk cId="3851116830" sldId="290"/>
            <ac:spMk id="38" creationId="{1A8EA3BB-6936-440F-77AE-A963DB7F081F}"/>
          </ac:spMkLst>
        </pc:spChg>
        <pc:spChg chg="add mod">
          <ac:chgData name="김근우(첨단원자력공학부)" userId="1966d26e-7976-44e3-92ce-cb8395d14386" providerId="ADAL" clId="{E9FF354B-6211-4778-A425-8311D65D6F0C}" dt="2025-03-10T05:55:42.381" v="5603" actId="571"/>
          <ac:spMkLst>
            <pc:docMk/>
            <pc:sldMk cId="3851116830" sldId="290"/>
            <ac:spMk id="42" creationId="{98A0580D-F106-CD9D-0232-79C69BC6344B}"/>
          </ac:spMkLst>
        </pc:spChg>
        <pc:spChg chg="add">
          <ac:chgData name="김근우(첨단원자력공학부)" userId="1966d26e-7976-44e3-92ce-cb8395d14386" providerId="ADAL" clId="{E9FF354B-6211-4778-A425-8311D65D6F0C}" dt="2025-03-10T05:57:25.059" v="5610"/>
          <ac:spMkLst>
            <pc:docMk/>
            <pc:sldMk cId="3851116830" sldId="290"/>
            <ac:spMk id="43" creationId="{456B2056-889F-006A-0B89-96BC647F4F09}"/>
          </ac:spMkLst>
        </pc:spChg>
        <pc:spChg chg="add mod">
          <ac:chgData name="김근우(첨단원자력공학부)" userId="1966d26e-7976-44e3-92ce-cb8395d14386" providerId="ADAL" clId="{E9FF354B-6211-4778-A425-8311D65D6F0C}" dt="2025-03-10T06:00:06.268" v="5623" actId="113"/>
          <ac:spMkLst>
            <pc:docMk/>
            <pc:sldMk cId="3851116830" sldId="290"/>
            <ac:spMk id="46" creationId="{A56325B1-5EE8-7FF1-7113-286F469AD309}"/>
          </ac:spMkLst>
        </pc:spChg>
        <pc:spChg chg="del mod">
          <ac:chgData name="김근우(첨단원자력공학부)" userId="1966d26e-7976-44e3-92ce-cb8395d14386" providerId="ADAL" clId="{E9FF354B-6211-4778-A425-8311D65D6F0C}" dt="2025-03-10T05:41:32.242" v="5042" actId="478"/>
          <ac:spMkLst>
            <pc:docMk/>
            <pc:sldMk cId="3851116830" sldId="290"/>
            <ac:spMk id="87" creationId="{F55726CE-1F20-78D3-83C5-43B2352EBF06}"/>
          </ac:spMkLst>
        </pc:spChg>
        <pc:picChg chg="add del">
          <ac:chgData name="김근우(첨단원자력공학부)" userId="1966d26e-7976-44e3-92ce-cb8395d14386" providerId="ADAL" clId="{E9FF354B-6211-4778-A425-8311D65D6F0C}" dt="2025-03-10T05:42:08.241" v="5048" actId="478"/>
          <ac:picMkLst>
            <pc:docMk/>
            <pc:sldMk cId="3851116830" sldId="290"/>
            <ac:picMk id="6" creationId="{89A16EBD-6044-D0B7-FDF8-4B568EA39133}"/>
          </ac:picMkLst>
        </pc:picChg>
        <pc:picChg chg="del">
          <ac:chgData name="김근우(첨단원자력공학부)" userId="1966d26e-7976-44e3-92ce-cb8395d14386" providerId="ADAL" clId="{E9FF354B-6211-4778-A425-8311D65D6F0C}" dt="2025-03-10T05:34:44.270" v="4881" actId="478"/>
          <ac:picMkLst>
            <pc:docMk/>
            <pc:sldMk cId="3851116830" sldId="290"/>
            <ac:picMk id="8" creationId="{92CF8559-3404-544E-F89D-CA368BF8D1AB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43:15.002" v="5061" actId="478"/>
          <ac:picMkLst>
            <pc:docMk/>
            <pc:sldMk cId="3851116830" sldId="290"/>
            <ac:picMk id="13" creationId="{453DC89D-24B0-45ED-08D1-10ECD92EA624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43:14.663" v="5060" actId="478"/>
          <ac:picMkLst>
            <pc:docMk/>
            <pc:sldMk cId="3851116830" sldId="290"/>
            <ac:picMk id="18" creationId="{25B9B628-3245-D73F-AD80-E5F21530E265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46:03.006" v="5305" actId="478"/>
          <ac:picMkLst>
            <pc:docMk/>
            <pc:sldMk cId="3851116830" sldId="290"/>
            <ac:picMk id="20" creationId="{2304CEE5-1DE0-048C-4351-EEEB0152B31C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46:03.207" v="5306" actId="478"/>
          <ac:picMkLst>
            <pc:docMk/>
            <pc:sldMk cId="3851116830" sldId="290"/>
            <ac:picMk id="22" creationId="{18074607-BF42-31DE-C468-C0DC591EAD91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46:05.626" v="5310" actId="478"/>
          <ac:picMkLst>
            <pc:docMk/>
            <pc:sldMk cId="3851116830" sldId="290"/>
            <ac:picMk id="25" creationId="{09F1456C-A135-B9EF-8EBE-EDB4352981D3}"/>
          </ac:picMkLst>
        </pc:picChg>
        <pc:picChg chg="add mod">
          <ac:chgData name="김근우(첨단원자력공학부)" userId="1966d26e-7976-44e3-92ce-cb8395d14386" providerId="ADAL" clId="{E9FF354B-6211-4778-A425-8311D65D6F0C}" dt="2025-03-10T06:00:19.059" v="5631" actId="1076"/>
          <ac:picMkLst>
            <pc:docMk/>
            <pc:sldMk cId="3851116830" sldId="290"/>
            <ac:picMk id="30" creationId="{7A61DB27-086D-8175-91B3-C9B7B5E28380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53:07.304" v="5528" actId="478"/>
          <ac:picMkLst>
            <pc:docMk/>
            <pc:sldMk cId="3851116830" sldId="290"/>
            <ac:picMk id="33" creationId="{ECE2DE98-556D-05D6-2AF4-68F1F2A314BC}"/>
          </ac:picMkLst>
        </pc:picChg>
        <pc:picChg chg="add mod">
          <ac:chgData name="김근우(첨단원자력공학부)" userId="1966d26e-7976-44e3-92ce-cb8395d14386" providerId="ADAL" clId="{E9FF354B-6211-4778-A425-8311D65D6F0C}" dt="2025-03-10T06:00:19.059" v="5631" actId="1076"/>
          <ac:picMkLst>
            <pc:docMk/>
            <pc:sldMk cId="3851116830" sldId="290"/>
            <ac:picMk id="35" creationId="{27335AC4-66CF-7089-D67F-D5AAD01B5C54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54:33.838" v="5571" actId="478"/>
          <ac:picMkLst>
            <pc:docMk/>
            <pc:sldMk cId="3851116830" sldId="290"/>
            <ac:picMk id="37" creationId="{8101D38C-76C7-FC63-ED38-A706A84D1286}"/>
          </ac:picMkLst>
        </pc:picChg>
        <pc:picChg chg="add mod ord">
          <ac:chgData name="김근우(첨단원자력공학부)" userId="1966d26e-7976-44e3-92ce-cb8395d14386" providerId="ADAL" clId="{E9FF354B-6211-4778-A425-8311D65D6F0C}" dt="2025-03-10T06:00:19.059" v="5631" actId="1076"/>
          <ac:picMkLst>
            <pc:docMk/>
            <pc:sldMk cId="3851116830" sldId="290"/>
            <ac:picMk id="41" creationId="{1360E26C-2A99-E693-C379-1E9B417FED43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59:23.566" v="5617" actId="478"/>
          <ac:picMkLst>
            <pc:docMk/>
            <pc:sldMk cId="3851116830" sldId="290"/>
            <ac:picMk id="45" creationId="{15515DE4-9E32-BBD4-B407-18C0D6EB7710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00:16.048" v="5630" actId="478"/>
          <ac:picMkLst>
            <pc:docMk/>
            <pc:sldMk cId="3851116830" sldId="290"/>
            <ac:picMk id="47" creationId="{BA25C1EB-6A18-C698-C1C8-9DF01BA2C6DA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00:16.048" v="5630" actId="478"/>
          <ac:picMkLst>
            <pc:docMk/>
            <pc:sldMk cId="3851116830" sldId="290"/>
            <ac:picMk id="48" creationId="{4FD4800D-79DF-BCAC-8523-488DE1298D9E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00:16.048" v="5630" actId="478"/>
          <ac:picMkLst>
            <pc:docMk/>
            <pc:sldMk cId="3851116830" sldId="290"/>
            <ac:picMk id="49" creationId="{7AA3C5B2-3980-B5CB-FC33-EC2D0EC56277}"/>
          </ac:picMkLst>
        </pc:picChg>
        <pc:picChg chg="add mod">
          <ac:chgData name="김근우(첨단원자력공학부)" userId="1966d26e-7976-44e3-92ce-cb8395d14386" providerId="ADAL" clId="{E9FF354B-6211-4778-A425-8311D65D6F0C}" dt="2025-03-10T06:06:08.841" v="5882"/>
          <ac:picMkLst>
            <pc:docMk/>
            <pc:sldMk cId="3851116830" sldId="290"/>
            <ac:picMk id="50" creationId="{DAE42890-6EAF-E57D-1BC5-07C73A9831A1}"/>
          </ac:picMkLst>
        </pc:picChg>
        <pc:cxnChg chg="del">
          <ac:chgData name="김근우(첨단원자력공학부)" userId="1966d26e-7976-44e3-92ce-cb8395d14386" providerId="ADAL" clId="{E9FF354B-6211-4778-A425-8311D65D6F0C}" dt="2025-03-10T05:34:45.549" v="4883" actId="478"/>
          <ac:cxnSpMkLst>
            <pc:docMk/>
            <pc:sldMk cId="3851116830" sldId="290"/>
            <ac:cxnSpMk id="11" creationId="{DCA1094E-DFA7-6E14-F38F-3E04B127A392}"/>
          </ac:cxnSpMkLst>
        </pc:cxnChg>
        <pc:cxnChg chg="del">
          <ac:chgData name="김근우(첨단원자력공학부)" userId="1966d26e-7976-44e3-92ce-cb8395d14386" providerId="ADAL" clId="{E9FF354B-6211-4778-A425-8311D65D6F0C}" dt="2025-03-10T05:34:47.291" v="4886" actId="478"/>
          <ac:cxnSpMkLst>
            <pc:docMk/>
            <pc:sldMk cId="3851116830" sldId="290"/>
            <ac:cxnSpMk id="12" creationId="{9D9B2484-F363-0D7D-7F73-F3C759C2D1A9}"/>
          </ac:cxnSpMkLst>
        </pc:cxnChg>
        <pc:cxnChg chg="add del">
          <ac:chgData name="김근우(첨단원자력공학부)" userId="1966d26e-7976-44e3-92ce-cb8395d14386" providerId="ADAL" clId="{E9FF354B-6211-4778-A425-8311D65D6F0C}" dt="2025-03-10T05:46:05.427" v="5309" actId="478"/>
          <ac:cxnSpMkLst>
            <pc:docMk/>
            <pc:sldMk cId="3851116830" sldId="290"/>
            <ac:cxnSpMk id="27" creationId="{6D5DDFF9-DCE9-B1F3-2E37-3052858C411D}"/>
          </ac:cxnSpMkLst>
        </pc:cxnChg>
      </pc:sldChg>
      <pc:sldChg chg="addSp delSp modSp add mod">
        <pc:chgData name="김근우(첨단원자력공학부)" userId="1966d26e-7976-44e3-92ce-cb8395d14386" providerId="ADAL" clId="{E9FF354B-6211-4778-A425-8311D65D6F0C}" dt="2025-03-10T04:51:48.630" v="3771" actId="20577"/>
        <pc:sldMkLst>
          <pc:docMk/>
          <pc:sldMk cId="689065895" sldId="291"/>
        </pc:sldMkLst>
        <pc:spChg chg="mod">
          <ac:chgData name="김근우(첨단원자력공학부)" userId="1966d26e-7976-44e3-92ce-cb8395d14386" providerId="ADAL" clId="{E9FF354B-6211-4778-A425-8311D65D6F0C}" dt="2025-03-10T04:51:48.630" v="3771" actId="20577"/>
          <ac:spMkLst>
            <pc:docMk/>
            <pc:sldMk cId="689065895" sldId="291"/>
            <ac:spMk id="2" creationId="{224C8EC6-4870-38AF-B23D-122AE7736B87}"/>
          </ac:spMkLst>
        </pc:spChg>
        <pc:spChg chg="mod">
          <ac:chgData name="김근우(첨단원자력공학부)" userId="1966d26e-7976-44e3-92ce-cb8395d14386" providerId="ADAL" clId="{E9FF354B-6211-4778-A425-8311D65D6F0C}" dt="2025-03-10T01:34:00.073" v="3071"/>
          <ac:spMkLst>
            <pc:docMk/>
            <pc:sldMk cId="689065895" sldId="291"/>
            <ac:spMk id="14" creationId="{2E53EE4D-92DE-D3E8-2EAF-8800C2A84266}"/>
          </ac:spMkLst>
        </pc:spChg>
        <pc:spChg chg="mod">
          <ac:chgData name="김근우(첨단원자력공학부)" userId="1966d26e-7976-44e3-92ce-cb8395d14386" providerId="ADAL" clId="{E9FF354B-6211-4778-A425-8311D65D6F0C}" dt="2025-03-10T01:34:00.073" v="3071"/>
          <ac:spMkLst>
            <pc:docMk/>
            <pc:sldMk cId="689065895" sldId="291"/>
            <ac:spMk id="17" creationId="{DB21C2DC-56BD-03FA-3D20-E06611BE921F}"/>
          </ac:spMkLst>
        </pc:spChg>
        <pc:spChg chg="del mod topLvl">
          <ac:chgData name="김근우(첨단원자력공학부)" userId="1966d26e-7976-44e3-92ce-cb8395d14386" providerId="ADAL" clId="{E9FF354B-6211-4778-A425-8311D65D6F0C}" dt="2025-03-10T04:18:41.409" v="3307" actId="478"/>
          <ac:spMkLst>
            <pc:docMk/>
            <pc:sldMk cId="689065895" sldId="291"/>
            <ac:spMk id="38" creationId="{EB39656F-3844-4374-98A6-0D2CFCB3B6A6}"/>
          </ac:spMkLst>
        </pc:spChg>
        <pc:spChg chg="mod">
          <ac:chgData name="김근우(첨단원자력공학부)" userId="1966d26e-7976-44e3-92ce-cb8395d14386" providerId="ADAL" clId="{E9FF354B-6211-4778-A425-8311D65D6F0C}" dt="2025-03-10T04:18:27.630" v="3299" actId="1076"/>
          <ac:spMkLst>
            <pc:docMk/>
            <pc:sldMk cId="689065895" sldId="291"/>
            <ac:spMk id="46" creationId="{B95D9982-A58E-43F7-326F-9F292A480774}"/>
          </ac:spMkLst>
        </pc:spChg>
        <pc:spChg chg="add del mod">
          <ac:chgData name="김근우(첨단원자력공학부)" userId="1966d26e-7976-44e3-92ce-cb8395d14386" providerId="ADAL" clId="{E9FF354B-6211-4778-A425-8311D65D6F0C}" dt="2025-03-10T04:29:58.076" v="3330" actId="478"/>
          <ac:spMkLst>
            <pc:docMk/>
            <pc:sldMk cId="689065895" sldId="291"/>
            <ac:spMk id="60" creationId="{018778A9-5321-C721-C0F8-6DF62B4B2593}"/>
          </ac:spMkLst>
        </pc:spChg>
        <pc:spChg chg="add del mod">
          <ac:chgData name="김근우(첨단원자력공학부)" userId="1966d26e-7976-44e3-92ce-cb8395d14386" providerId="ADAL" clId="{E9FF354B-6211-4778-A425-8311D65D6F0C}" dt="2025-03-10T04:19:15.691" v="3324" actId="478"/>
          <ac:spMkLst>
            <pc:docMk/>
            <pc:sldMk cId="689065895" sldId="291"/>
            <ac:spMk id="61" creationId="{132DA75E-798A-FC21-4C01-D61D3FAD3861}"/>
          </ac:spMkLst>
        </pc:spChg>
        <pc:spChg chg="mod">
          <ac:chgData name="김근우(첨단원자력공학부)" userId="1966d26e-7976-44e3-92ce-cb8395d14386" providerId="ADAL" clId="{E9FF354B-6211-4778-A425-8311D65D6F0C}" dt="2025-03-10T04:32:44.122" v="3420"/>
          <ac:spMkLst>
            <pc:docMk/>
            <pc:sldMk cId="689065895" sldId="291"/>
            <ac:spMk id="70" creationId="{05818663-4F25-600E-79B1-48F6CC89D268}"/>
          </ac:spMkLst>
        </pc:spChg>
        <pc:spChg chg="mod">
          <ac:chgData name="김근우(첨단원자력공학부)" userId="1966d26e-7976-44e3-92ce-cb8395d14386" providerId="ADAL" clId="{E9FF354B-6211-4778-A425-8311D65D6F0C}" dt="2025-03-10T04:32:56.598" v="3427" actId="404"/>
          <ac:spMkLst>
            <pc:docMk/>
            <pc:sldMk cId="689065895" sldId="291"/>
            <ac:spMk id="71" creationId="{91112123-590F-643F-5F5B-894E885D0952}"/>
          </ac:spMkLst>
        </pc:spChg>
        <pc:spChg chg="add mod">
          <ac:chgData name="김근우(첨단원자력공학부)" userId="1966d26e-7976-44e3-92ce-cb8395d14386" providerId="ADAL" clId="{E9FF354B-6211-4778-A425-8311D65D6F0C}" dt="2025-03-10T04:34:52.981" v="3463" actId="164"/>
          <ac:spMkLst>
            <pc:docMk/>
            <pc:sldMk cId="689065895" sldId="291"/>
            <ac:spMk id="76" creationId="{B8E37A68-C8C7-0D20-F9F6-4F5BFC884FBD}"/>
          </ac:spMkLst>
        </pc:spChg>
        <pc:spChg chg="add mod">
          <ac:chgData name="김근우(첨단원자력공학부)" userId="1966d26e-7976-44e3-92ce-cb8395d14386" providerId="ADAL" clId="{E9FF354B-6211-4778-A425-8311D65D6F0C}" dt="2025-03-10T04:34:54.002" v="3464" actId="164"/>
          <ac:spMkLst>
            <pc:docMk/>
            <pc:sldMk cId="689065895" sldId="291"/>
            <ac:spMk id="77" creationId="{5F181BD8-041D-8163-7C73-15BA80A393C5}"/>
          </ac:spMkLst>
        </pc:spChg>
        <pc:spChg chg="add mod">
          <ac:chgData name="김근우(첨단원자력공학부)" userId="1966d26e-7976-44e3-92ce-cb8395d14386" providerId="ADAL" clId="{E9FF354B-6211-4778-A425-8311D65D6F0C}" dt="2025-03-10T04:34:51.742" v="3462" actId="164"/>
          <ac:spMkLst>
            <pc:docMk/>
            <pc:sldMk cId="689065895" sldId="291"/>
            <ac:spMk id="80" creationId="{0EB8848C-48B4-C6C8-476C-132BA58337B9}"/>
          </ac:spMkLst>
        </pc:spChg>
        <pc:spChg chg="add mod">
          <ac:chgData name="김근우(첨단원자력공학부)" userId="1966d26e-7976-44e3-92ce-cb8395d14386" providerId="ADAL" clId="{E9FF354B-6211-4778-A425-8311D65D6F0C}" dt="2025-03-10T04:34:50.561" v="3461" actId="164"/>
          <ac:spMkLst>
            <pc:docMk/>
            <pc:sldMk cId="689065895" sldId="291"/>
            <ac:spMk id="81" creationId="{CA093E3A-5472-E804-089E-7E041F91923A}"/>
          </ac:spMkLst>
        </pc:spChg>
        <pc:spChg chg="mod">
          <ac:chgData name="김근우(첨단원자력공학부)" userId="1966d26e-7976-44e3-92ce-cb8395d14386" providerId="ADAL" clId="{E9FF354B-6211-4778-A425-8311D65D6F0C}" dt="2025-03-10T04:35:34.162" v="3485" actId="6549"/>
          <ac:spMkLst>
            <pc:docMk/>
            <pc:sldMk cId="689065895" sldId="291"/>
            <ac:spMk id="87" creationId="{592A6A2F-B2D1-93BD-DBAE-D2AB9CFE8F43}"/>
          </ac:spMkLst>
        </pc:spChg>
        <pc:grpChg chg="add del mod">
          <ac:chgData name="김근우(첨단원자력공학부)" userId="1966d26e-7976-44e3-92ce-cb8395d14386" providerId="ADAL" clId="{E9FF354B-6211-4778-A425-8311D65D6F0C}" dt="2025-03-10T01:34:02.333" v="3072" actId="478"/>
          <ac:grpSpMkLst>
            <pc:docMk/>
            <pc:sldMk cId="689065895" sldId="291"/>
            <ac:grpSpMk id="6" creationId="{B50D31B5-F2CE-9645-D72E-CA82C34A38E0}"/>
          </ac:grpSpMkLst>
        </pc:grpChg>
        <pc:grpChg chg="mod">
          <ac:chgData name="김근우(첨단원자력공학부)" userId="1966d26e-7976-44e3-92ce-cb8395d14386" providerId="ADAL" clId="{E9FF354B-6211-4778-A425-8311D65D6F0C}" dt="2025-03-10T01:34:00.073" v="3071"/>
          <ac:grpSpMkLst>
            <pc:docMk/>
            <pc:sldMk cId="689065895" sldId="291"/>
            <ac:grpSpMk id="7" creationId="{07C0536E-7168-74B9-58ED-3557B1D28499}"/>
          </ac:grpSpMkLst>
        </pc:grpChg>
        <pc:grpChg chg="mod">
          <ac:chgData name="김근우(첨단원자력공학부)" userId="1966d26e-7976-44e3-92ce-cb8395d14386" providerId="ADAL" clId="{E9FF354B-6211-4778-A425-8311D65D6F0C}" dt="2025-03-10T01:34:00.073" v="3071"/>
          <ac:grpSpMkLst>
            <pc:docMk/>
            <pc:sldMk cId="689065895" sldId="291"/>
            <ac:grpSpMk id="9" creationId="{95991978-ED3B-36F2-15A7-3F164CBBCE22}"/>
          </ac:grpSpMkLst>
        </pc:grpChg>
        <pc:grpChg chg="del">
          <ac:chgData name="김근우(첨단원자력공학부)" userId="1966d26e-7976-44e3-92ce-cb8395d14386" providerId="ADAL" clId="{E9FF354B-6211-4778-A425-8311D65D6F0C}" dt="2025-03-10T01:27:45.480" v="2910" actId="478"/>
          <ac:grpSpMkLst>
            <pc:docMk/>
            <pc:sldMk cId="689065895" sldId="291"/>
            <ac:grpSpMk id="11" creationId="{5642B795-D208-B4A3-CE40-601F19DEF758}"/>
          </ac:grpSpMkLst>
        </pc:grpChg>
        <pc:grpChg chg="del">
          <ac:chgData name="김근우(첨단원자력공학부)" userId="1966d26e-7976-44e3-92ce-cb8395d14386" providerId="ADAL" clId="{E9FF354B-6211-4778-A425-8311D65D6F0C}" dt="2025-03-10T01:27:46.362" v="2912" actId="478"/>
          <ac:grpSpMkLst>
            <pc:docMk/>
            <pc:sldMk cId="689065895" sldId="291"/>
            <ac:grpSpMk id="27" creationId="{FA6526EA-3BA2-1E2E-81F1-E4530867CBA5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4:18:41.409" v="3307" actId="478"/>
          <ac:grpSpMkLst>
            <pc:docMk/>
            <pc:sldMk cId="689065895" sldId="291"/>
            <ac:grpSpMk id="36" creationId="{2FB040A9-A55B-12AB-0D93-42DDB6CD9799}"/>
          </ac:grpSpMkLst>
        </pc:grpChg>
        <pc:grpChg chg="mod topLvl">
          <ac:chgData name="김근우(첨단원자력공학부)" userId="1966d26e-7976-44e3-92ce-cb8395d14386" providerId="ADAL" clId="{E9FF354B-6211-4778-A425-8311D65D6F0C}" dt="2025-03-10T04:35:38.522" v="3487" actId="1076"/>
          <ac:grpSpMkLst>
            <pc:docMk/>
            <pc:sldMk cId="689065895" sldId="291"/>
            <ac:grpSpMk id="37" creationId="{729D8389-E571-8D08-CE94-25B5977BB623}"/>
          </ac:grpSpMkLst>
        </pc:grpChg>
        <pc:grpChg chg="mod">
          <ac:chgData name="김근우(첨단원자력공학부)" userId="1966d26e-7976-44e3-92ce-cb8395d14386" providerId="ADAL" clId="{E9FF354B-6211-4778-A425-8311D65D6F0C}" dt="2025-03-10T01:50:06.998" v="3115"/>
          <ac:grpSpMkLst>
            <pc:docMk/>
            <pc:sldMk cId="689065895" sldId="291"/>
            <ac:grpSpMk id="41" creationId="{A70C65D7-0BF3-D1A2-09EC-AC975E521452}"/>
          </ac:grpSpMkLst>
        </pc:grpChg>
        <pc:grpChg chg="mod">
          <ac:chgData name="김근우(첨단원자력공학부)" userId="1966d26e-7976-44e3-92ce-cb8395d14386" providerId="ADAL" clId="{E9FF354B-6211-4778-A425-8311D65D6F0C}" dt="2025-03-10T01:50:06.998" v="3115"/>
          <ac:grpSpMkLst>
            <pc:docMk/>
            <pc:sldMk cId="689065895" sldId="291"/>
            <ac:grpSpMk id="42" creationId="{FBD03F71-5B6A-B8CC-2720-84C58EF4C921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5:36.654" v="3486" actId="1076"/>
          <ac:grpSpMkLst>
            <pc:docMk/>
            <pc:sldMk cId="689065895" sldId="291"/>
            <ac:grpSpMk id="67" creationId="{9F71160B-25D9-2224-CB53-217DE65E4276}"/>
          </ac:grpSpMkLst>
        </pc:grpChg>
        <pc:grpChg chg="mod">
          <ac:chgData name="김근우(첨단원자력공학부)" userId="1966d26e-7976-44e3-92ce-cb8395d14386" providerId="ADAL" clId="{E9FF354B-6211-4778-A425-8311D65D6F0C}" dt="2025-03-10T04:32:44.122" v="3420"/>
          <ac:grpSpMkLst>
            <pc:docMk/>
            <pc:sldMk cId="689065895" sldId="291"/>
            <ac:grpSpMk id="69" creationId="{F6D5F3F3-CB1E-7FCD-1760-F3DE8EA537E1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5:00.621" v="3468" actId="164"/>
          <ac:grpSpMkLst>
            <pc:docMk/>
            <pc:sldMk cId="689065895" sldId="291"/>
            <ac:grpSpMk id="82" creationId="{0E6A612E-06F6-CB40-8666-FB91AE42A413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5:00.621" v="3468" actId="164"/>
          <ac:grpSpMkLst>
            <pc:docMk/>
            <pc:sldMk cId="689065895" sldId="291"/>
            <ac:grpSpMk id="83" creationId="{42C90BD4-A857-3E34-F309-55D319E3611C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4:56.723" v="3465" actId="164"/>
          <ac:grpSpMkLst>
            <pc:docMk/>
            <pc:sldMk cId="689065895" sldId="291"/>
            <ac:grpSpMk id="84" creationId="{F4EA9E98-23DC-21E0-4C1E-9D05FC74C2DD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4:56.723" v="3465" actId="164"/>
          <ac:grpSpMkLst>
            <pc:docMk/>
            <pc:sldMk cId="689065895" sldId="291"/>
            <ac:grpSpMk id="85" creationId="{154C8061-69BF-7129-D56A-522759C0C1EA}"/>
          </ac:grpSpMkLst>
        </pc:grpChg>
        <pc:grpChg chg="add mod">
          <ac:chgData name="김근우(첨단원자력공학부)" userId="1966d26e-7976-44e3-92ce-cb8395d14386" providerId="ADAL" clId="{E9FF354B-6211-4778-A425-8311D65D6F0C}" dt="2025-03-10T04:35:36.654" v="3486" actId="1076"/>
          <ac:grpSpMkLst>
            <pc:docMk/>
            <pc:sldMk cId="689065895" sldId="291"/>
            <ac:grpSpMk id="86" creationId="{FBAACF05-3914-520F-9848-BFCD3102A90B}"/>
          </ac:grpSpMkLst>
        </pc:grpChg>
        <pc:grpChg chg="add mod ord">
          <ac:chgData name="김근우(첨단원자력공학부)" userId="1966d26e-7976-44e3-92ce-cb8395d14386" providerId="ADAL" clId="{E9FF354B-6211-4778-A425-8311D65D6F0C}" dt="2025-03-10T04:35:36.654" v="3486" actId="1076"/>
          <ac:grpSpMkLst>
            <pc:docMk/>
            <pc:sldMk cId="689065895" sldId="291"/>
            <ac:grpSpMk id="88" creationId="{9C312CCF-DFB3-94C8-7B84-995C92FA4201}"/>
          </ac:grpSpMkLst>
        </pc:grpChg>
        <pc:picChg chg="del">
          <ac:chgData name="김근우(첨단원자력공학부)" userId="1966d26e-7976-44e3-92ce-cb8395d14386" providerId="ADAL" clId="{E9FF354B-6211-4778-A425-8311D65D6F0C}" dt="2025-03-10T01:27:45.719" v="2911" actId="478"/>
          <ac:picMkLst>
            <pc:docMk/>
            <pc:sldMk cId="689065895" sldId="291"/>
            <ac:picMk id="8" creationId="{2CD2052F-995E-BDC5-0170-4D9F365D49FD}"/>
          </ac:picMkLst>
        </pc:picChg>
        <pc:picChg chg="del">
          <ac:chgData name="김근우(첨단원자력공학부)" userId="1966d26e-7976-44e3-92ce-cb8395d14386" providerId="ADAL" clId="{E9FF354B-6211-4778-A425-8311D65D6F0C}" dt="2025-03-10T01:50:12.612" v="3119" actId="478"/>
          <ac:picMkLst>
            <pc:docMk/>
            <pc:sldMk cId="689065895" sldId="291"/>
            <ac:picMk id="12" creationId="{71EE0EAC-0576-5D45-0B03-FC325F524E55}"/>
          </ac:picMkLst>
        </pc:picChg>
        <pc:picChg chg="mod">
          <ac:chgData name="김근우(첨단원자력공학부)" userId="1966d26e-7976-44e3-92ce-cb8395d14386" providerId="ADAL" clId="{E9FF354B-6211-4778-A425-8311D65D6F0C}" dt="2025-03-10T01:34:00.073" v="3071"/>
          <ac:picMkLst>
            <pc:docMk/>
            <pc:sldMk cId="689065895" sldId="291"/>
            <ac:picMk id="13" creationId="{76C812A5-2277-736C-6C13-C3417B909119}"/>
          </ac:picMkLst>
        </pc:picChg>
        <pc:picChg chg="mod">
          <ac:chgData name="김근우(첨단원자력공학부)" userId="1966d26e-7976-44e3-92ce-cb8395d14386" providerId="ADAL" clId="{E9FF354B-6211-4778-A425-8311D65D6F0C}" dt="2025-03-10T01:34:00.073" v="3071"/>
          <ac:picMkLst>
            <pc:docMk/>
            <pc:sldMk cId="689065895" sldId="291"/>
            <ac:picMk id="16" creationId="{F09B51AE-FF82-00C1-11FE-5C211600A3ED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1:44:56.205" v="3087" actId="478"/>
          <ac:picMkLst>
            <pc:docMk/>
            <pc:sldMk cId="689065895" sldId="291"/>
            <ac:picMk id="19" creationId="{E9F0F0BF-88CA-2AA9-A2C0-9F581C9A8F6B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1:46:55.507" v="3098" actId="478"/>
          <ac:picMkLst>
            <pc:docMk/>
            <pc:sldMk cId="689065895" sldId="291"/>
            <ac:picMk id="21" creationId="{11A79EBF-EDCC-8AE8-9358-2ABD88843B3E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1:48:41.570" v="3106" actId="478"/>
          <ac:picMkLst>
            <pc:docMk/>
            <pc:sldMk cId="689065895" sldId="291"/>
            <ac:picMk id="33" creationId="{F8F111BF-0F1C-4DFB-26B4-370DA0E5CBE6}"/>
          </ac:picMkLst>
        </pc:picChg>
        <pc:picChg chg="add mod">
          <ac:chgData name="김근우(첨단원자력공학부)" userId="1966d26e-7976-44e3-92ce-cb8395d14386" providerId="ADAL" clId="{E9FF354B-6211-4778-A425-8311D65D6F0C}" dt="2025-03-10T04:35:00.621" v="3468" actId="164"/>
          <ac:picMkLst>
            <pc:docMk/>
            <pc:sldMk cId="689065895" sldId="291"/>
            <ac:picMk id="35" creationId="{531FCC88-07F0-5E63-D413-B942B55F53EC}"/>
          </ac:picMkLst>
        </pc:picChg>
        <pc:picChg chg="mod modCrop">
          <ac:chgData name="김근우(첨단원자력공학부)" userId="1966d26e-7976-44e3-92ce-cb8395d14386" providerId="ADAL" clId="{E9FF354B-6211-4778-A425-8311D65D6F0C}" dt="2025-03-10T04:30:29.506" v="3345" actId="1076"/>
          <ac:picMkLst>
            <pc:docMk/>
            <pc:sldMk cId="689065895" sldId="291"/>
            <ac:picMk id="39" creationId="{71A1A951-5031-F51F-B1D1-F61657549653}"/>
          </ac:picMkLst>
        </pc:picChg>
        <pc:picChg chg="mod">
          <ac:chgData name="김근우(첨단원자력공학부)" userId="1966d26e-7976-44e3-92ce-cb8395d14386" providerId="ADAL" clId="{E9FF354B-6211-4778-A425-8311D65D6F0C}" dt="2025-03-10T04:18:25.257" v="3298" actId="1076"/>
          <ac:picMkLst>
            <pc:docMk/>
            <pc:sldMk cId="689065895" sldId="291"/>
            <ac:picMk id="45" creationId="{B34874C2-3F10-DEF2-CF89-649222521AC2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4:17:22.252" v="3188" actId="21"/>
          <ac:picMkLst>
            <pc:docMk/>
            <pc:sldMk cId="689065895" sldId="291"/>
            <ac:picMk id="48" creationId="{38832A1A-FF07-D98B-177B-BEA047DDCDB1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4:17:22.252" v="3188" actId="21"/>
          <ac:picMkLst>
            <pc:docMk/>
            <pc:sldMk cId="689065895" sldId="291"/>
            <ac:picMk id="50" creationId="{0323F5B2-012A-1D2E-09A1-0D8DBDD90019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4:04:42.370" v="3164" actId="22"/>
          <ac:picMkLst>
            <pc:docMk/>
            <pc:sldMk cId="689065895" sldId="291"/>
            <ac:picMk id="52" creationId="{0C2DCDF0-E631-07A4-29A9-0582D4947EF1}"/>
          </ac:picMkLst>
        </pc:picChg>
        <pc:picChg chg="add mod">
          <ac:chgData name="김근우(첨단원자력공학부)" userId="1966d26e-7976-44e3-92ce-cb8395d14386" providerId="ADAL" clId="{E9FF354B-6211-4778-A425-8311D65D6F0C}" dt="2025-03-10T04:34:56.723" v="3465" actId="164"/>
          <ac:picMkLst>
            <pc:docMk/>
            <pc:sldMk cId="689065895" sldId="291"/>
            <ac:picMk id="63" creationId="{406DE69C-B032-3F26-D4C1-3B98C20FAB27}"/>
          </ac:picMkLst>
        </pc:picChg>
        <pc:picChg chg="mod">
          <ac:chgData name="김근우(첨단원자력공학부)" userId="1966d26e-7976-44e3-92ce-cb8395d14386" providerId="ADAL" clId="{E9FF354B-6211-4778-A425-8311D65D6F0C}" dt="2025-03-10T04:32:44.122" v="3420"/>
          <ac:picMkLst>
            <pc:docMk/>
            <pc:sldMk cId="689065895" sldId="291"/>
            <ac:picMk id="68" creationId="{74960AF7-4E08-CA36-7E8F-20C5AC66D632}"/>
          </ac:picMkLst>
        </pc:picChg>
        <pc:cxnChg chg="mod">
          <ac:chgData name="김근우(첨단원자력공학부)" userId="1966d26e-7976-44e3-92ce-cb8395d14386" providerId="ADAL" clId="{E9FF354B-6211-4778-A425-8311D65D6F0C}" dt="2025-03-10T01:27:45.480" v="2910" actId="478"/>
          <ac:cxnSpMkLst>
            <pc:docMk/>
            <pc:sldMk cId="689065895" sldId="291"/>
            <ac:cxnSpMk id="30" creationId="{D2C6985B-3C1F-48D4-53CB-D12AB60B223D}"/>
          </ac:cxnSpMkLst>
        </pc:cxnChg>
        <pc:cxnChg chg="mod">
          <ac:chgData name="김근우(첨단원자력공학부)" userId="1966d26e-7976-44e3-92ce-cb8395d14386" providerId="ADAL" clId="{E9FF354B-6211-4778-A425-8311D65D6F0C}" dt="2025-03-10T01:27:45.480" v="2910" actId="478"/>
          <ac:cxnSpMkLst>
            <pc:docMk/>
            <pc:sldMk cId="689065895" sldId="291"/>
            <ac:cxnSpMk id="31" creationId="{AE51EF29-B9BB-8C76-24C3-A8B0309200B8}"/>
          </ac:cxnSpMkLst>
        </pc:cxnChg>
        <pc:cxnChg chg="mod">
          <ac:chgData name="김근우(첨단원자력공학부)" userId="1966d26e-7976-44e3-92ce-cb8395d14386" providerId="ADAL" clId="{E9FF354B-6211-4778-A425-8311D65D6F0C}" dt="2025-03-10T04:30:26.804" v="3342" actId="14100"/>
          <ac:cxnSpMkLst>
            <pc:docMk/>
            <pc:sldMk cId="689065895" sldId="291"/>
            <ac:cxnSpMk id="43" creationId="{755765B1-6E94-FA82-4B90-642A0AE09E97}"/>
          </ac:cxnSpMkLst>
        </pc:cxnChg>
        <pc:cxnChg chg="mod">
          <ac:chgData name="김근우(첨단원자력공학부)" userId="1966d26e-7976-44e3-92ce-cb8395d14386" providerId="ADAL" clId="{E9FF354B-6211-4778-A425-8311D65D6F0C}" dt="2025-03-10T04:30:32.474" v="3346" actId="14100"/>
          <ac:cxnSpMkLst>
            <pc:docMk/>
            <pc:sldMk cId="689065895" sldId="291"/>
            <ac:cxnSpMk id="44" creationId="{94F1073C-CFA2-0518-0493-28D50569142C}"/>
          </ac:cxnSpMkLst>
        </pc:cxnChg>
        <pc:cxnChg chg="add mod">
          <ac:chgData name="김근우(첨단원자력공학부)" userId="1966d26e-7976-44e3-92ce-cb8395d14386" providerId="ADAL" clId="{E9FF354B-6211-4778-A425-8311D65D6F0C}" dt="2025-03-10T04:34:52.981" v="3463" actId="164"/>
          <ac:cxnSpMkLst>
            <pc:docMk/>
            <pc:sldMk cId="689065895" sldId="291"/>
            <ac:cxnSpMk id="73" creationId="{944F6F79-2B43-B81D-B227-784C0C7BAE13}"/>
          </ac:cxnSpMkLst>
        </pc:cxnChg>
        <pc:cxnChg chg="add mod">
          <ac:chgData name="김근우(첨단원자력공학부)" userId="1966d26e-7976-44e3-92ce-cb8395d14386" providerId="ADAL" clId="{E9FF354B-6211-4778-A425-8311D65D6F0C}" dt="2025-03-10T04:34:54.002" v="3464" actId="164"/>
          <ac:cxnSpMkLst>
            <pc:docMk/>
            <pc:sldMk cId="689065895" sldId="291"/>
            <ac:cxnSpMk id="75" creationId="{B63E40DB-1245-C958-D506-E92E1C0B8296}"/>
          </ac:cxnSpMkLst>
        </pc:cxnChg>
        <pc:cxnChg chg="add mod">
          <ac:chgData name="김근우(첨단원자력공학부)" userId="1966d26e-7976-44e3-92ce-cb8395d14386" providerId="ADAL" clId="{E9FF354B-6211-4778-A425-8311D65D6F0C}" dt="2025-03-10T04:34:51.742" v="3462" actId="164"/>
          <ac:cxnSpMkLst>
            <pc:docMk/>
            <pc:sldMk cId="689065895" sldId="291"/>
            <ac:cxnSpMk id="78" creationId="{8B896D1F-C1CE-867B-562F-147600D8554F}"/>
          </ac:cxnSpMkLst>
        </pc:cxnChg>
        <pc:cxnChg chg="add mod">
          <ac:chgData name="김근우(첨단원자력공학부)" userId="1966d26e-7976-44e3-92ce-cb8395d14386" providerId="ADAL" clId="{E9FF354B-6211-4778-A425-8311D65D6F0C}" dt="2025-03-10T04:34:50.561" v="3461" actId="164"/>
          <ac:cxnSpMkLst>
            <pc:docMk/>
            <pc:sldMk cId="689065895" sldId="291"/>
            <ac:cxnSpMk id="79" creationId="{B6DDA7DC-C556-B8EA-82D7-C4F655F7CCCA}"/>
          </ac:cxnSpMkLst>
        </pc:cxnChg>
      </pc:sldChg>
      <pc:sldChg chg="add del">
        <pc:chgData name="김근우(첨단원자력공학부)" userId="1966d26e-7976-44e3-92ce-cb8395d14386" providerId="ADAL" clId="{E9FF354B-6211-4778-A425-8311D65D6F0C}" dt="2025-03-10T05:24:44.651" v="4531" actId="47"/>
        <pc:sldMkLst>
          <pc:docMk/>
          <pc:sldMk cId="288277663" sldId="292"/>
        </pc:sldMkLst>
      </pc:sldChg>
      <pc:sldChg chg="addSp delSp modSp add mod ord">
        <pc:chgData name="김근우(첨단원자력공학부)" userId="1966d26e-7976-44e3-92ce-cb8395d14386" providerId="ADAL" clId="{E9FF354B-6211-4778-A425-8311D65D6F0C}" dt="2025-03-10T05:33:52.748" v="4861" actId="478"/>
        <pc:sldMkLst>
          <pc:docMk/>
          <pc:sldMk cId="3476184405" sldId="293"/>
        </pc:sldMkLst>
        <pc:spChg chg="mod">
          <ac:chgData name="김근우(첨단원자력공학부)" userId="1966d26e-7976-44e3-92ce-cb8395d14386" providerId="ADAL" clId="{E9FF354B-6211-4778-A425-8311D65D6F0C}" dt="2025-03-10T05:01:20.301" v="3886" actId="165"/>
          <ac:spMkLst>
            <pc:docMk/>
            <pc:sldMk cId="3476184405" sldId="293"/>
            <ac:spMk id="35" creationId="{F5CBF05D-7283-B3DF-8528-D7A09D688C25}"/>
          </ac:spMkLst>
        </pc:spChg>
        <pc:spChg chg="mod">
          <ac:chgData name="김근우(첨단원자력공학부)" userId="1966d26e-7976-44e3-92ce-cb8395d14386" providerId="ADAL" clId="{E9FF354B-6211-4778-A425-8311D65D6F0C}" dt="2025-03-10T05:01:20.301" v="3886" actId="165"/>
          <ac:spMkLst>
            <pc:docMk/>
            <pc:sldMk cId="3476184405" sldId="293"/>
            <ac:spMk id="36" creationId="{046D53D3-D377-E246-2D35-B801B044C6E5}"/>
          </ac:spMkLst>
        </pc:spChg>
        <pc:spChg chg="mod">
          <ac:chgData name="김근우(첨단원자력공학부)" userId="1966d26e-7976-44e3-92ce-cb8395d14386" providerId="ADAL" clId="{E9FF354B-6211-4778-A425-8311D65D6F0C}" dt="2025-03-10T05:30:44.679" v="4769" actId="1076"/>
          <ac:spMkLst>
            <pc:docMk/>
            <pc:sldMk cId="3476184405" sldId="293"/>
            <ac:spMk id="37" creationId="{4D2B8458-D55E-2E4B-1257-2467725D6EF3}"/>
          </ac:spMkLst>
        </pc:spChg>
        <pc:spChg chg="del mod">
          <ac:chgData name="김근우(첨단원자력공학부)" userId="1966d26e-7976-44e3-92ce-cb8395d14386" providerId="ADAL" clId="{E9FF354B-6211-4778-A425-8311D65D6F0C}" dt="2025-03-10T05:01:47.543" v="3911" actId="478"/>
          <ac:spMkLst>
            <pc:docMk/>
            <pc:sldMk cId="3476184405" sldId="293"/>
            <ac:spMk id="42" creationId="{D8489C84-C169-FC74-EF61-73B58A939506}"/>
          </ac:spMkLst>
        </pc:spChg>
        <pc:spChg chg="del mod">
          <ac:chgData name="김근우(첨단원자력공학부)" userId="1966d26e-7976-44e3-92ce-cb8395d14386" providerId="ADAL" clId="{E9FF354B-6211-4778-A425-8311D65D6F0C}" dt="2025-03-10T05:01:23.980" v="3888" actId="478"/>
          <ac:spMkLst>
            <pc:docMk/>
            <pc:sldMk cId="3476184405" sldId="293"/>
            <ac:spMk id="45" creationId="{24E2616A-AA13-6D27-766F-E9853C91E7F0}"/>
          </ac:spMkLst>
        </pc:spChg>
        <pc:spChg chg="del mod">
          <ac:chgData name="김근우(첨단원자력공학부)" userId="1966d26e-7976-44e3-92ce-cb8395d14386" providerId="ADAL" clId="{E9FF354B-6211-4778-A425-8311D65D6F0C}" dt="2025-03-10T05:01:22.921" v="3887" actId="478"/>
          <ac:spMkLst>
            <pc:docMk/>
            <pc:sldMk cId="3476184405" sldId="293"/>
            <ac:spMk id="46" creationId="{79777BEB-C4CD-B506-7E8B-200B720E93CB}"/>
          </ac:spMkLst>
        </pc:spChg>
        <pc:spChg chg="del mod">
          <ac:chgData name="김근우(첨단원자력공학부)" userId="1966d26e-7976-44e3-92ce-cb8395d14386" providerId="ADAL" clId="{E9FF354B-6211-4778-A425-8311D65D6F0C}" dt="2025-03-10T05:23:31.779" v="4517" actId="478"/>
          <ac:spMkLst>
            <pc:docMk/>
            <pc:sldMk cId="3476184405" sldId="293"/>
            <ac:spMk id="49" creationId="{AB8B722C-041A-4607-AB05-FCD1F1DAD539}"/>
          </ac:spMkLst>
        </pc:spChg>
        <pc:spChg chg="del mod">
          <ac:chgData name="김근우(첨단원자력공학부)" userId="1966d26e-7976-44e3-92ce-cb8395d14386" providerId="ADAL" clId="{E9FF354B-6211-4778-A425-8311D65D6F0C}" dt="2025-03-10T05:23:30.773" v="4516" actId="478"/>
          <ac:spMkLst>
            <pc:docMk/>
            <pc:sldMk cId="3476184405" sldId="293"/>
            <ac:spMk id="50" creationId="{35405F4B-05C6-BC8E-5629-38A4CFC10DB1}"/>
          </ac:spMkLst>
        </pc:spChg>
        <pc:spChg chg="del mod">
          <ac:chgData name="김근우(첨단원자력공학부)" userId="1966d26e-7976-44e3-92ce-cb8395d14386" providerId="ADAL" clId="{E9FF354B-6211-4778-A425-8311D65D6F0C}" dt="2025-03-10T05:01:17.244" v="3885" actId="478"/>
          <ac:spMkLst>
            <pc:docMk/>
            <pc:sldMk cId="3476184405" sldId="293"/>
            <ac:spMk id="51" creationId="{135398FC-D37F-AC87-3A06-CA889A3DC51B}"/>
          </ac:spMkLst>
        </pc:spChg>
        <pc:spChg chg="del mod">
          <ac:chgData name="김근우(첨단원자력공학부)" userId="1966d26e-7976-44e3-92ce-cb8395d14386" providerId="ADAL" clId="{E9FF354B-6211-4778-A425-8311D65D6F0C}" dt="2025-03-10T05:01:13.182" v="3882" actId="478"/>
          <ac:spMkLst>
            <pc:docMk/>
            <pc:sldMk cId="3476184405" sldId="293"/>
            <ac:spMk id="52" creationId="{123EAB57-CAA4-382C-A103-DFE42361E268}"/>
          </ac:spMkLst>
        </pc:spChg>
        <pc:spChg chg="del mod">
          <ac:chgData name="김근우(첨단원자력공학부)" userId="1966d26e-7976-44e3-92ce-cb8395d14386" providerId="ADAL" clId="{E9FF354B-6211-4778-A425-8311D65D6F0C}" dt="2025-03-10T05:01:25.602" v="3889" actId="478"/>
          <ac:spMkLst>
            <pc:docMk/>
            <pc:sldMk cId="3476184405" sldId="293"/>
            <ac:spMk id="53" creationId="{044A8DC9-43AD-1E55-B890-08C7A56BCA56}"/>
          </ac:spMkLst>
        </pc:spChg>
        <pc:spChg chg="add del mod">
          <ac:chgData name="김근우(첨단원자력공학부)" userId="1966d26e-7976-44e3-92ce-cb8395d14386" providerId="ADAL" clId="{E9FF354B-6211-4778-A425-8311D65D6F0C}" dt="2025-03-10T05:31:46.966" v="4796" actId="478"/>
          <ac:spMkLst>
            <pc:docMk/>
            <pc:sldMk cId="3476184405" sldId="293"/>
            <ac:spMk id="55" creationId="{440ABA87-E116-738D-4A7A-93473D8C6DC6}"/>
          </ac:spMkLst>
        </pc:spChg>
        <pc:spChg chg="add mod">
          <ac:chgData name="김근우(첨단원자력공학부)" userId="1966d26e-7976-44e3-92ce-cb8395d14386" providerId="ADAL" clId="{E9FF354B-6211-4778-A425-8311D65D6F0C}" dt="2025-03-10T05:32:29.461" v="4818" actId="1076"/>
          <ac:spMkLst>
            <pc:docMk/>
            <pc:sldMk cId="3476184405" sldId="293"/>
            <ac:spMk id="56" creationId="{C390A694-461F-21EA-5DD2-D7813E2246EC}"/>
          </ac:spMkLst>
        </pc:spChg>
        <pc:spChg chg="add del mod topLvl">
          <ac:chgData name="김근우(첨단원자력공학부)" userId="1966d26e-7976-44e3-92ce-cb8395d14386" providerId="ADAL" clId="{E9FF354B-6211-4778-A425-8311D65D6F0C}" dt="2025-03-10T05:31:10.866" v="4775" actId="478"/>
          <ac:spMkLst>
            <pc:docMk/>
            <pc:sldMk cId="3476184405" sldId="293"/>
            <ac:spMk id="58" creationId="{50BF7054-6A06-6614-03C4-663E2461358D}"/>
          </ac:spMkLst>
        </pc:spChg>
        <pc:spChg chg="add mod topLvl">
          <ac:chgData name="김근우(첨단원자력공학부)" userId="1966d26e-7976-44e3-92ce-cb8395d14386" providerId="ADAL" clId="{E9FF354B-6211-4778-A425-8311D65D6F0C}" dt="2025-03-10T05:30:36.265" v="4766" actId="164"/>
          <ac:spMkLst>
            <pc:docMk/>
            <pc:sldMk cId="3476184405" sldId="293"/>
            <ac:spMk id="59" creationId="{7FC55C57-2419-F994-8066-8B315331EEF0}"/>
          </ac:spMkLst>
        </pc:spChg>
        <pc:spChg chg="add mod topLvl">
          <ac:chgData name="김근우(첨단원자력공학부)" userId="1966d26e-7976-44e3-92ce-cb8395d14386" providerId="ADAL" clId="{E9FF354B-6211-4778-A425-8311D65D6F0C}" dt="2025-03-10T05:30:36.265" v="4766" actId="164"/>
          <ac:spMkLst>
            <pc:docMk/>
            <pc:sldMk cId="3476184405" sldId="293"/>
            <ac:spMk id="60" creationId="{908A27FA-F70A-9B09-E97B-F34860D3147D}"/>
          </ac:spMkLst>
        </pc:spChg>
        <pc:spChg chg="add mod">
          <ac:chgData name="김근우(첨단원자력공학부)" userId="1966d26e-7976-44e3-92ce-cb8395d14386" providerId="ADAL" clId="{E9FF354B-6211-4778-A425-8311D65D6F0C}" dt="2025-03-10T05:32:14.894" v="4815" actId="207"/>
          <ac:spMkLst>
            <pc:docMk/>
            <pc:sldMk cId="3476184405" sldId="293"/>
            <ac:spMk id="61" creationId="{BD8DE642-2EE4-5F2D-A817-AFA24DC47E2B}"/>
          </ac:spMkLst>
        </pc:spChg>
        <pc:spChg chg="add del mod">
          <ac:chgData name="김근우(첨단원자력공학부)" userId="1966d26e-7976-44e3-92ce-cb8395d14386" providerId="ADAL" clId="{E9FF354B-6211-4778-A425-8311D65D6F0C}" dt="2025-03-10T05:14:40.841" v="4265" actId="478"/>
          <ac:spMkLst>
            <pc:docMk/>
            <pc:sldMk cId="3476184405" sldId="293"/>
            <ac:spMk id="64" creationId="{3BFA35A4-9D85-911D-3E90-40ED6FF91AFC}"/>
          </ac:spMkLst>
        </pc:spChg>
        <pc:spChg chg="add del mod">
          <ac:chgData name="김근우(첨단원자력공학부)" userId="1966d26e-7976-44e3-92ce-cb8395d14386" providerId="ADAL" clId="{E9FF354B-6211-4778-A425-8311D65D6F0C}" dt="2025-03-10T05:23:42.214" v="4524" actId="478"/>
          <ac:spMkLst>
            <pc:docMk/>
            <pc:sldMk cId="3476184405" sldId="293"/>
            <ac:spMk id="68" creationId="{D4A906E4-0BB1-FDF5-FE64-49082C7C2DF9}"/>
          </ac:spMkLst>
        </pc:spChg>
        <pc:spChg chg="add mod">
          <ac:chgData name="김근우(첨단원자력공학부)" userId="1966d26e-7976-44e3-92ce-cb8395d14386" providerId="ADAL" clId="{E9FF354B-6211-4778-A425-8311D65D6F0C}" dt="2025-03-10T05:33:45.950" v="4857"/>
          <ac:spMkLst>
            <pc:docMk/>
            <pc:sldMk cId="3476184405" sldId="293"/>
            <ac:spMk id="73" creationId="{6E0ADD17-3A2A-7AC7-185C-F20362A6E57B}"/>
          </ac:spMkLst>
        </pc:spChg>
        <pc:spChg chg="add del mod">
          <ac:chgData name="김근우(첨단원자력공학부)" userId="1966d26e-7976-44e3-92ce-cb8395d14386" providerId="ADAL" clId="{E9FF354B-6211-4778-A425-8311D65D6F0C}" dt="2025-03-10T05:26:18.538" v="4612" actId="478"/>
          <ac:spMkLst>
            <pc:docMk/>
            <pc:sldMk cId="3476184405" sldId="293"/>
            <ac:spMk id="77" creationId="{FD9E8914-3FEF-E824-48FE-FC7F493B6FF3}"/>
          </ac:spMkLst>
        </pc:spChg>
        <pc:spChg chg="add del mod">
          <ac:chgData name="김근우(첨단원자력공학부)" userId="1966d26e-7976-44e3-92ce-cb8395d14386" providerId="ADAL" clId="{E9FF354B-6211-4778-A425-8311D65D6F0C}" dt="2025-03-10T05:19:52.127" v="4424" actId="478"/>
          <ac:spMkLst>
            <pc:docMk/>
            <pc:sldMk cId="3476184405" sldId="293"/>
            <ac:spMk id="83" creationId="{F7B8B716-C4FB-572D-6AA7-F87C8B25621B}"/>
          </ac:spMkLst>
        </pc:spChg>
        <pc:spChg chg="add del mod">
          <ac:chgData name="김근우(첨단원자력공학부)" userId="1966d26e-7976-44e3-92ce-cb8395d14386" providerId="ADAL" clId="{E9FF354B-6211-4778-A425-8311D65D6F0C}" dt="2025-03-10T05:31:36.525" v="4792" actId="478"/>
          <ac:spMkLst>
            <pc:docMk/>
            <pc:sldMk cId="3476184405" sldId="293"/>
            <ac:spMk id="85" creationId="{5D6D9E91-0A40-4DFE-05EA-6031C2168D56}"/>
          </ac:spMkLst>
        </pc:spChg>
        <pc:spChg chg="add mod topLvl">
          <ac:chgData name="김근우(첨단원자력공학부)" userId="1966d26e-7976-44e3-92ce-cb8395d14386" providerId="ADAL" clId="{E9FF354B-6211-4778-A425-8311D65D6F0C}" dt="2025-03-10T05:33:45.950" v="4857"/>
          <ac:spMkLst>
            <pc:docMk/>
            <pc:sldMk cId="3476184405" sldId="293"/>
            <ac:spMk id="86" creationId="{49C77112-3125-5DFD-5D32-99BC389EFBB0}"/>
          </ac:spMkLst>
        </pc:spChg>
        <pc:spChg chg="mod">
          <ac:chgData name="김근우(첨단원자력공학부)" userId="1966d26e-7976-44e3-92ce-cb8395d14386" providerId="ADAL" clId="{E9FF354B-6211-4778-A425-8311D65D6F0C}" dt="2025-03-10T04:59:51.839" v="3861" actId="20577"/>
          <ac:spMkLst>
            <pc:docMk/>
            <pc:sldMk cId="3476184405" sldId="293"/>
            <ac:spMk id="87" creationId="{A21F52E3-A047-D8C5-F5DC-8271D2DBBA58}"/>
          </ac:spMkLst>
        </pc:spChg>
        <pc:spChg chg="add mod">
          <ac:chgData name="김근우(첨단원자력공학부)" userId="1966d26e-7976-44e3-92ce-cb8395d14386" providerId="ADAL" clId="{E9FF354B-6211-4778-A425-8311D65D6F0C}" dt="2025-03-10T05:33:45.950" v="4857"/>
          <ac:spMkLst>
            <pc:docMk/>
            <pc:sldMk cId="3476184405" sldId="293"/>
            <ac:spMk id="88" creationId="{7213D576-4DE4-E299-05E8-5F6BF107C06A}"/>
          </ac:spMkLst>
        </pc:spChg>
        <pc:spChg chg="add mod">
          <ac:chgData name="김근우(첨단원자력공학부)" userId="1966d26e-7976-44e3-92ce-cb8395d14386" providerId="ADAL" clId="{E9FF354B-6211-4778-A425-8311D65D6F0C}" dt="2025-03-10T05:33:48.409" v="4860" actId="1076"/>
          <ac:spMkLst>
            <pc:docMk/>
            <pc:sldMk cId="3476184405" sldId="293"/>
            <ac:spMk id="89" creationId="{3F5DDEA4-5C4A-FBC4-7080-218ACB074A46}"/>
          </ac:spMkLst>
        </pc:spChg>
        <pc:spChg chg="add del mod">
          <ac:chgData name="김근우(첨단원자력공학부)" userId="1966d26e-7976-44e3-92ce-cb8395d14386" providerId="ADAL" clId="{E9FF354B-6211-4778-A425-8311D65D6F0C}" dt="2025-03-10T05:24:57.616" v="4535" actId="478"/>
          <ac:spMkLst>
            <pc:docMk/>
            <pc:sldMk cId="3476184405" sldId="293"/>
            <ac:spMk id="90" creationId="{5B70ED0A-07CD-A720-5817-E7AE8A1653D5}"/>
          </ac:spMkLst>
        </pc:spChg>
        <pc:spChg chg="add mod topLvl">
          <ac:chgData name="김근우(첨단원자력공학부)" userId="1966d26e-7976-44e3-92ce-cb8395d14386" providerId="ADAL" clId="{E9FF354B-6211-4778-A425-8311D65D6F0C}" dt="2025-03-10T05:30:34.145" v="4765" actId="164"/>
          <ac:spMkLst>
            <pc:docMk/>
            <pc:sldMk cId="3476184405" sldId="293"/>
            <ac:spMk id="100" creationId="{C62B81B7-0B2A-0034-78B7-C2514C94C311}"/>
          </ac:spMkLst>
        </pc:spChg>
        <pc:spChg chg="add mod topLvl">
          <ac:chgData name="김근우(첨단원자력공학부)" userId="1966d26e-7976-44e3-92ce-cb8395d14386" providerId="ADAL" clId="{E9FF354B-6211-4778-A425-8311D65D6F0C}" dt="2025-03-10T05:30:34.145" v="4765" actId="164"/>
          <ac:spMkLst>
            <pc:docMk/>
            <pc:sldMk cId="3476184405" sldId="293"/>
            <ac:spMk id="101" creationId="{ED48FF17-8842-C7ED-41ED-0A35E44ABCEA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18" creationId="{FB594240-3EC7-2B7D-F37D-C1711DAB4F4C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20" creationId="{18AEE54F-4EFE-9A8C-0883-E105FCE53EA2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24" creationId="{1576ADD0-80DF-7DC9-5E8D-293032453D98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25" creationId="{CF70D0B3-8777-B99A-6BB7-C6116027B2DE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28" creationId="{DAF32401-2CB5-DAEC-6FF7-66CE1E704F8C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29" creationId="{878714B1-8CE5-5EA7-1915-A80FFBE5B731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35" creationId="{2F079008-5016-09D1-FB8C-7C15F3B33081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36" creationId="{63508903-D20D-FB09-2C9B-BC3585605C72}"/>
          </ac:spMkLst>
        </pc:spChg>
        <pc:spChg chg="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38" creationId="{05BFD6E8-5D0E-AE5B-BE63-5F7B34A503CD}"/>
          </ac:spMkLst>
        </pc:spChg>
        <pc:spChg chg="add mod">
          <ac:chgData name="김근우(첨단원자력공학부)" userId="1966d26e-7976-44e3-92ce-cb8395d14386" providerId="ADAL" clId="{E9FF354B-6211-4778-A425-8311D65D6F0C}" dt="2025-03-10T05:31:49.066" v="4798" actId="571"/>
          <ac:spMkLst>
            <pc:docMk/>
            <pc:sldMk cId="3476184405" sldId="293"/>
            <ac:spMk id="139" creationId="{09E3F3F8-0C2D-51B1-8C75-B0F5149E21AB}"/>
          </ac:spMkLst>
        </pc:spChg>
        <pc:spChg chg="add del mod">
          <ac:chgData name="김근우(첨단원자력공학부)" userId="1966d26e-7976-44e3-92ce-cb8395d14386" providerId="ADAL" clId="{E9FF354B-6211-4778-A425-8311D65D6F0C}" dt="2025-03-10T05:33:33.769" v="4854" actId="478"/>
          <ac:spMkLst>
            <pc:docMk/>
            <pc:sldMk cId="3476184405" sldId="293"/>
            <ac:spMk id="141" creationId="{86B6AAB9-D401-BFD6-777F-E98AAC79BFE8}"/>
          </ac:spMkLst>
        </pc:spChg>
        <pc:spChg chg="add del mod">
          <ac:chgData name="김근우(첨단원자력공학부)" userId="1966d26e-7976-44e3-92ce-cb8395d14386" providerId="ADAL" clId="{E9FF354B-6211-4778-A425-8311D65D6F0C}" dt="2025-03-10T05:33:33.588" v="4853" actId="478"/>
          <ac:spMkLst>
            <pc:docMk/>
            <pc:sldMk cId="3476184405" sldId="293"/>
            <ac:spMk id="142" creationId="{14CE20DC-A3E5-FDC3-A29D-28119FBEC892}"/>
          </ac:spMkLst>
        </pc:spChg>
        <pc:grpChg chg="del">
          <ac:chgData name="김근우(첨단원자력공학부)" userId="1966d26e-7976-44e3-92ce-cb8395d14386" providerId="ADAL" clId="{E9FF354B-6211-4778-A425-8311D65D6F0C}" dt="2025-03-10T04:55:12.231" v="3852" actId="478"/>
          <ac:grpSpMkLst>
            <pc:docMk/>
            <pc:sldMk cId="3476184405" sldId="293"/>
            <ac:grpSpMk id="11" creationId="{72621161-8606-F900-895E-343F15D4A01B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12:32.178" v="4153" actId="478"/>
          <ac:grpSpMkLst>
            <pc:docMk/>
            <pc:sldMk cId="3476184405" sldId="293"/>
            <ac:grpSpMk id="14" creationId="{C3423E79-1D59-0723-1681-85C53F0DDA7D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01:02.902" v="3879" actId="478"/>
          <ac:grpSpMkLst>
            <pc:docMk/>
            <pc:sldMk cId="3476184405" sldId="293"/>
            <ac:grpSpMk id="18" creationId="{2742B31F-242A-CFE9-6B1E-537FC63A3FFB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31:52.655" v="4799" actId="1076"/>
          <ac:grpSpMkLst>
            <pc:docMk/>
            <pc:sldMk cId="3476184405" sldId="293"/>
            <ac:grpSpMk id="19" creationId="{DAD59688-8952-75E5-AC21-DC3A2370500F}"/>
          </ac:grpSpMkLst>
        </pc:grpChg>
        <pc:grpChg chg="del">
          <ac:chgData name="김근우(첨단원자력공학부)" userId="1966d26e-7976-44e3-92ce-cb8395d14386" providerId="ADAL" clId="{E9FF354B-6211-4778-A425-8311D65D6F0C}" dt="2025-03-10T05:01:48.623" v="3914" actId="478"/>
          <ac:grpSpMkLst>
            <pc:docMk/>
            <pc:sldMk cId="3476184405" sldId="293"/>
            <ac:grpSpMk id="21" creationId="{850115A4-0E46-DED0-409F-6DAE9F64636C}"/>
          </ac:grpSpMkLst>
        </pc:grpChg>
        <pc:grpChg chg="del">
          <ac:chgData name="김근우(첨단원자력공학부)" userId="1966d26e-7976-44e3-92ce-cb8395d14386" providerId="ADAL" clId="{E9FF354B-6211-4778-A425-8311D65D6F0C}" dt="2025-03-10T04:55:13.421" v="3854" actId="478"/>
          <ac:grpSpMkLst>
            <pc:docMk/>
            <pc:sldMk cId="3476184405" sldId="293"/>
            <ac:grpSpMk id="27" creationId="{4A672C1D-C43E-E538-05B7-5DFE2C9ED052}"/>
          </ac:grpSpMkLst>
        </pc:grpChg>
        <pc:grpChg chg="del">
          <ac:chgData name="김근우(첨단원자력공학부)" userId="1966d26e-7976-44e3-92ce-cb8395d14386" providerId="ADAL" clId="{E9FF354B-6211-4778-A425-8311D65D6F0C}" dt="2025-03-10T05:01:48.142" v="3913" actId="478"/>
          <ac:grpSpMkLst>
            <pc:docMk/>
            <pc:sldMk cId="3476184405" sldId="293"/>
            <ac:grpSpMk id="32" creationId="{F1C8334A-B58F-71B7-77AE-A4E4E4AC02D7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01:46.321" v="3910" actId="571"/>
          <ac:grpSpMkLst>
            <pc:docMk/>
            <pc:sldMk cId="3476184405" sldId="293"/>
            <ac:grpSpMk id="38" creationId="{156D375F-7FD0-0C0E-7A4C-A24B805DC482}"/>
          </ac:grpSpMkLst>
        </pc:grpChg>
        <pc:grpChg chg="del mod">
          <ac:chgData name="김근우(첨단원자력공학부)" userId="1966d26e-7976-44e3-92ce-cb8395d14386" providerId="ADAL" clId="{E9FF354B-6211-4778-A425-8311D65D6F0C}" dt="2025-03-10T05:23:30.773" v="4516" actId="478"/>
          <ac:grpSpMkLst>
            <pc:docMk/>
            <pc:sldMk cId="3476184405" sldId="293"/>
            <ac:grpSpMk id="39" creationId="{735E899E-3DAC-087A-EBE1-5AA55FC54580}"/>
          </ac:grpSpMkLst>
        </pc:grpChg>
        <pc:grpChg chg="del">
          <ac:chgData name="김근우(첨단원자력공학부)" userId="1966d26e-7976-44e3-92ce-cb8395d14386" providerId="ADAL" clId="{E9FF354B-6211-4778-A425-8311D65D6F0C}" dt="2025-03-10T05:01:15.660" v="3884" actId="478"/>
          <ac:grpSpMkLst>
            <pc:docMk/>
            <pc:sldMk cId="3476184405" sldId="293"/>
            <ac:grpSpMk id="41" creationId="{575D2D9F-BBDC-6099-5EF1-789861899A54}"/>
          </ac:grpSpMkLst>
        </pc:grpChg>
        <pc:grpChg chg="del">
          <ac:chgData name="김근우(첨단원자력공학부)" userId="1966d26e-7976-44e3-92ce-cb8395d14386" providerId="ADAL" clId="{E9FF354B-6211-4778-A425-8311D65D6F0C}" dt="2025-03-10T05:01:14.141" v="3883" actId="478"/>
          <ac:grpSpMkLst>
            <pc:docMk/>
            <pc:sldMk cId="3476184405" sldId="293"/>
            <ac:grpSpMk id="43" creationId="{043963BC-2E95-E939-643B-EA232970CFEB}"/>
          </ac:grpSpMkLst>
        </pc:grpChg>
        <pc:grpChg chg="del">
          <ac:chgData name="김근우(첨단원자력공학부)" userId="1966d26e-7976-44e3-92ce-cb8395d14386" providerId="ADAL" clId="{E9FF354B-6211-4778-A425-8311D65D6F0C}" dt="2025-03-10T05:01:22.921" v="3887" actId="478"/>
          <ac:grpSpMkLst>
            <pc:docMk/>
            <pc:sldMk cId="3476184405" sldId="293"/>
            <ac:grpSpMk id="44" creationId="{46549CFF-5DCA-8508-5329-CF909D10FB60}"/>
          </ac:grpSpMkLst>
        </pc:grpChg>
        <pc:grpChg chg="add del mod topLvl">
          <ac:chgData name="김근우(첨단원자력공학부)" userId="1966d26e-7976-44e3-92ce-cb8395d14386" providerId="ADAL" clId="{E9FF354B-6211-4778-A425-8311D65D6F0C}" dt="2025-03-10T05:22:59.282" v="4473" actId="165"/>
          <ac:grpSpMkLst>
            <pc:docMk/>
            <pc:sldMk cId="3476184405" sldId="293"/>
            <ac:grpSpMk id="65" creationId="{73FDB782-7B1A-0694-F1B2-706FE4FE30D4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22:57.333" v="4471" actId="165"/>
          <ac:grpSpMkLst>
            <pc:docMk/>
            <pc:sldMk cId="3476184405" sldId="293"/>
            <ac:grpSpMk id="66" creationId="{2C257E05-6CD5-EA0F-4E48-7B57F1137B57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15:53.484" v="4328" actId="1076"/>
          <ac:grpSpMkLst>
            <pc:docMk/>
            <pc:sldMk cId="3476184405" sldId="293"/>
            <ac:grpSpMk id="67" creationId="{A7940B28-B3E1-A66E-097E-4E55B6F340FE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18:50.127" v="4390" actId="478"/>
          <ac:grpSpMkLst>
            <pc:docMk/>
            <pc:sldMk cId="3476184405" sldId="293"/>
            <ac:grpSpMk id="69" creationId="{CB1051AC-0AFC-E850-F82E-8E080D5BCE8F}"/>
          </ac:grpSpMkLst>
        </pc:grpChg>
        <pc:grpChg chg="add del mod topLvl">
          <ac:chgData name="김근우(첨단원자력공학부)" userId="1966d26e-7976-44e3-92ce-cb8395d14386" providerId="ADAL" clId="{E9FF354B-6211-4778-A425-8311D65D6F0C}" dt="2025-03-10T05:30:23.345" v="4760" actId="165"/>
          <ac:grpSpMkLst>
            <pc:docMk/>
            <pc:sldMk cId="3476184405" sldId="293"/>
            <ac:grpSpMk id="91" creationId="{BBD1419B-5559-3235-6D5A-B5A931471729}"/>
          </ac:grpSpMkLst>
        </pc:grpChg>
        <pc:grpChg chg="add del mod">
          <ac:chgData name="김근우(첨단원자력공학부)" userId="1966d26e-7976-44e3-92ce-cb8395d14386" providerId="ADAL" clId="{E9FF354B-6211-4778-A425-8311D65D6F0C}" dt="2025-03-10T05:30:21.623" v="4759" actId="165"/>
          <ac:grpSpMkLst>
            <pc:docMk/>
            <pc:sldMk cId="3476184405" sldId="293"/>
            <ac:grpSpMk id="92" creationId="{9D6A7452-D5F0-545A-F9C4-3E751E7AFF59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29:46.382" v="4747" actId="1076"/>
          <ac:grpSpMkLst>
            <pc:docMk/>
            <pc:sldMk cId="3476184405" sldId="293"/>
            <ac:grpSpMk id="93" creationId="{D8F42E48-4B9F-99CF-328E-DFEE5A55C3CA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33:45.950" v="4857"/>
          <ac:grpSpMkLst>
            <pc:docMk/>
            <pc:sldMk cId="3476184405" sldId="293"/>
            <ac:grpSpMk id="94" creationId="{ECDA54E5-5469-ABC2-C479-0DBFB6BB698B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33:45.950" v="4857"/>
          <ac:grpSpMkLst>
            <pc:docMk/>
            <pc:sldMk cId="3476184405" sldId="293"/>
            <ac:grpSpMk id="95" creationId="{88AF9485-D6DE-FF6A-6463-6BE4035CD8AD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33:45.950" v="4857"/>
          <ac:grpSpMkLst>
            <pc:docMk/>
            <pc:sldMk cId="3476184405" sldId="293"/>
            <ac:grpSpMk id="96" creationId="{036C3AB3-E631-7CD2-EDFB-AC13BF235F55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26:05.417" v="4605" actId="1076"/>
          <ac:grpSpMkLst>
            <pc:docMk/>
            <pc:sldMk cId="3476184405" sldId="293"/>
            <ac:grpSpMk id="97" creationId="{4B85FC80-5944-34F4-498E-892B91E91D40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30:33.546" v="4764" actId="164"/>
          <ac:grpSpMkLst>
            <pc:docMk/>
            <pc:sldMk cId="3476184405" sldId="293"/>
            <ac:grpSpMk id="112" creationId="{44FDC963-379C-D8E2-5E1A-F875D50C353D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31:52.655" v="4799" actId="1076"/>
          <ac:grpSpMkLst>
            <pc:docMk/>
            <pc:sldMk cId="3476184405" sldId="293"/>
            <ac:grpSpMk id="113" creationId="{988DAB71-E681-36C4-6803-C2B2C3F53B10}"/>
          </ac:grpSpMkLst>
        </pc:grpChg>
        <pc:grpChg chg="add mod">
          <ac:chgData name="김근우(첨단원자력공학부)" userId="1966d26e-7976-44e3-92ce-cb8395d14386" providerId="ADAL" clId="{E9FF354B-6211-4778-A425-8311D65D6F0C}" dt="2025-03-10T05:31:52.655" v="4799" actId="1076"/>
          <ac:grpSpMkLst>
            <pc:docMk/>
            <pc:sldMk cId="3476184405" sldId="293"/>
            <ac:grpSpMk id="114" creationId="{00556C11-2DDE-2854-A642-00A58E9026E2}"/>
          </ac:grpSpMkLst>
        </pc:grpChg>
        <pc:picChg chg="add del mod">
          <ac:chgData name="김근우(첨단원자력공학부)" userId="1966d26e-7976-44e3-92ce-cb8395d14386" providerId="ADAL" clId="{E9FF354B-6211-4778-A425-8311D65D6F0C}" dt="2025-03-10T05:00:02.018" v="3867" actId="478"/>
          <ac:picMkLst>
            <pc:docMk/>
            <pc:sldMk cId="3476184405" sldId="293"/>
            <ac:picMk id="7" creationId="{3C92C87E-26E4-C715-BF51-6D8E19A070FD}"/>
          </ac:picMkLst>
        </pc:picChg>
        <pc:picChg chg="del">
          <ac:chgData name="김근우(첨단원자력공학부)" userId="1966d26e-7976-44e3-92ce-cb8395d14386" providerId="ADAL" clId="{E9FF354B-6211-4778-A425-8311D65D6F0C}" dt="2025-03-10T04:55:13.031" v="3853" actId="478"/>
          <ac:picMkLst>
            <pc:docMk/>
            <pc:sldMk cId="3476184405" sldId="293"/>
            <ac:picMk id="8" creationId="{C5E92949-EB91-C6DD-71BA-201D00744AA9}"/>
          </ac:picMkLst>
        </pc:picChg>
        <pc:picChg chg="del">
          <ac:chgData name="김근우(첨단원자력공학부)" userId="1966d26e-7976-44e3-92ce-cb8395d14386" providerId="ADAL" clId="{E9FF354B-6211-4778-A425-8311D65D6F0C}" dt="2025-03-10T04:55:14.031" v="3855" actId="478"/>
          <ac:picMkLst>
            <pc:docMk/>
            <pc:sldMk cId="3476184405" sldId="293"/>
            <ac:picMk id="12" creationId="{88ADEFB5-3ABB-5ADE-9B72-12F498D67E05}"/>
          </ac:picMkLst>
        </pc:picChg>
        <pc:picChg chg="add mod topLvl">
          <ac:chgData name="김근우(첨단원자력공학부)" userId="1966d26e-7976-44e3-92ce-cb8395d14386" providerId="ADAL" clId="{E9FF354B-6211-4778-A425-8311D65D6F0C}" dt="2025-03-10T05:30:36.265" v="4766" actId="164"/>
          <ac:picMkLst>
            <pc:docMk/>
            <pc:sldMk cId="3476184405" sldId="293"/>
            <ac:picMk id="13" creationId="{DE0A5159-0B05-760E-C711-7FCBE9E0AA4A}"/>
          </ac:picMkLst>
        </pc:picChg>
        <pc:picChg chg="mod">
          <ac:chgData name="김근우(첨단원자력공학부)" userId="1966d26e-7976-44e3-92ce-cb8395d14386" providerId="ADAL" clId="{E9FF354B-6211-4778-A425-8311D65D6F0C}" dt="2025-03-10T04:59:54.263" v="3862"/>
          <ac:picMkLst>
            <pc:docMk/>
            <pc:sldMk cId="3476184405" sldId="293"/>
            <ac:picMk id="16" creationId="{559D6455-9509-5D8C-F002-3373D684505C}"/>
          </ac:picMkLst>
        </pc:picChg>
        <pc:picChg chg="mod">
          <ac:chgData name="김근우(첨단원자력공학부)" userId="1966d26e-7976-44e3-92ce-cb8395d14386" providerId="ADAL" clId="{E9FF354B-6211-4778-A425-8311D65D6F0C}" dt="2025-03-10T04:59:54.263" v="3862"/>
          <ac:picMkLst>
            <pc:docMk/>
            <pc:sldMk cId="3476184405" sldId="293"/>
            <ac:picMk id="17" creationId="{107467D9-552C-65C7-ADD8-6CD91E7810B4}"/>
          </ac:picMkLst>
        </pc:picChg>
        <pc:picChg chg="del">
          <ac:chgData name="김근우(첨단원자력공학부)" userId="1966d26e-7976-44e3-92ce-cb8395d14386" providerId="ADAL" clId="{E9FF354B-6211-4778-A425-8311D65D6F0C}" dt="2025-03-10T05:01:47.761" v="3912" actId="478"/>
          <ac:picMkLst>
            <pc:docMk/>
            <pc:sldMk cId="3476184405" sldId="293"/>
            <ac:picMk id="20" creationId="{674F34D8-5A4D-1280-B82D-EC57056720A4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5:29:34.342" v="4739" actId="478"/>
          <ac:picMkLst>
            <pc:docMk/>
            <pc:sldMk cId="3476184405" sldId="293"/>
            <ac:picMk id="63" creationId="{AA89D45D-8525-DD79-E7A6-EAE45B10EE86}"/>
          </ac:picMkLst>
        </pc:picChg>
        <pc:picChg chg="del mod topLvl">
          <ac:chgData name="김근우(첨단원자력공학부)" userId="1966d26e-7976-44e3-92ce-cb8395d14386" providerId="ADAL" clId="{E9FF354B-6211-4778-A425-8311D65D6F0C}" dt="2025-03-10T05:18:50.127" v="4390" actId="478"/>
          <ac:picMkLst>
            <pc:docMk/>
            <pc:sldMk cId="3476184405" sldId="293"/>
            <ac:picMk id="70" creationId="{9BA0177C-06A6-697D-95D7-2D7B344030AC}"/>
          </ac:picMkLst>
        </pc:picChg>
        <pc:picChg chg="mod ord topLvl">
          <ac:chgData name="김근우(첨단원자력공학부)" userId="1966d26e-7976-44e3-92ce-cb8395d14386" providerId="ADAL" clId="{E9FF354B-6211-4778-A425-8311D65D6F0C}" dt="2025-03-10T05:33:45.950" v="4857"/>
          <ac:picMkLst>
            <pc:docMk/>
            <pc:sldMk cId="3476184405" sldId="293"/>
            <ac:picMk id="71" creationId="{38B8845A-70B9-BD2E-2E29-C30B27B793CD}"/>
          </ac:picMkLst>
        </pc:picChg>
        <pc:picChg chg="add mod ord topLvl">
          <ac:chgData name="김근우(첨단원자력공학부)" userId="1966d26e-7976-44e3-92ce-cb8395d14386" providerId="ADAL" clId="{E9FF354B-6211-4778-A425-8311D65D6F0C}" dt="2025-03-10T05:30:34.145" v="4765" actId="164"/>
          <ac:picMkLst>
            <pc:docMk/>
            <pc:sldMk cId="3476184405" sldId="293"/>
            <ac:picMk id="76" creationId="{CB955580-C142-BD1F-CBE6-DE317D10177D}"/>
          </ac:picMkLst>
        </pc:picChg>
        <pc:picChg chg="add mod">
          <ac:chgData name="김근우(첨단원자력공학부)" userId="1966d26e-7976-44e3-92ce-cb8395d14386" providerId="ADAL" clId="{E9FF354B-6211-4778-A425-8311D65D6F0C}" dt="2025-03-10T05:31:52.655" v="4799" actId="1076"/>
          <ac:picMkLst>
            <pc:docMk/>
            <pc:sldMk cId="3476184405" sldId="293"/>
            <ac:picMk id="79" creationId="{CA15C36B-19CB-A695-6CC6-5727FAD265DA}"/>
          </ac:picMkLst>
        </pc:picChg>
        <pc:picChg chg="add mod">
          <ac:chgData name="김근우(첨단원자력공학부)" userId="1966d26e-7976-44e3-92ce-cb8395d14386" providerId="ADAL" clId="{E9FF354B-6211-4778-A425-8311D65D6F0C}" dt="2025-03-10T05:19:48.188" v="4422" actId="571"/>
          <ac:picMkLst>
            <pc:docMk/>
            <pc:sldMk cId="3476184405" sldId="293"/>
            <ac:picMk id="84" creationId="{A3483295-9F15-CA43-3CAC-50642E5EB5EA}"/>
          </ac:picMkLst>
        </pc:picChg>
        <pc:cxnChg chg="mod">
          <ac:chgData name="김근우(첨단원자력공학부)" userId="1966d26e-7976-44e3-92ce-cb8395d14386" providerId="ADAL" clId="{E9FF354B-6211-4778-A425-8311D65D6F0C}" dt="2025-03-10T04:55:12.231" v="3852" actId="478"/>
          <ac:cxnSpMkLst>
            <pc:docMk/>
            <pc:sldMk cId="3476184405" sldId="293"/>
            <ac:cxnSpMk id="30" creationId="{8CDE733D-D77E-3999-B4BA-89142094E59F}"/>
          </ac:cxnSpMkLst>
        </pc:cxnChg>
        <pc:cxnChg chg="mod">
          <ac:chgData name="김근우(첨단원자력공학부)" userId="1966d26e-7976-44e3-92ce-cb8395d14386" providerId="ADAL" clId="{E9FF354B-6211-4778-A425-8311D65D6F0C}" dt="2025-03-10T04:55:12.231" v="3852" actId="478"/>
          <ac:cxnSpMkLst>
            <pc:docMk/>
            <pc:sldMk cId="3476184405" sldId="293"/>
            <ac:cxnSpMk id="31" creationId="{8BCAF87D-B8F7-132F-9C91-816864988F76}"/>
          </ac:cxnSpMkLst>
        </pc:cxnChg>
        <pc:cxnChg chg="del">
          <ac:chgData name="김근우(첨단원자력공학부)" userId="1966d26e-7976-44e3-92ce-cb8395d14386" providerId="ADAL" clId="{E9FF354B-6211-4778-A425-8311D65D6F0C}" dt="2025-03-10T05:01:15.660" v="3884" actId="478"/>
          <ac:cxnSpMkLst>
            <pc:docMk/>
            <pc:sldMk cId="3476184405" sldId="293"/>
            <ac:cxnSpMk id="47" creationId="{0A794368-C7A1-EAE7-0007-CD4F4D55D8A0}"/>
          </ac:cxnSpMkLst>
        </pc:cxnChg>
        <pc:cxnChg chg="del">
          <ac:chgData name="김근우(첨단원자력공학부)" userId="1966d26e-7976-44e3-92ce-cb8395d14386" providerId="ADAL" clId="{E9FF354B-6211-4778-A425-8311D65D6F0C}" dt="2025-03-10T05:01:14.141" v="3883" actId="478"/>
          <ac:cxnSpMkLst>
            <pc:docMk/>
            <pc:sldMk cId="3476184405" sldId="293"/>
            <ac:cxnSpMk id="48" creationId="{B3CCF2D5-112A-6B9B-C4C5-2A3F63551D6A}"/>
          </ac:cxnSpMkLst>
        </pc:cxnChg>
        <pc:cxnChg chg="add del mod">
          <ac:chgData name="김근우(첨단원자력공학부)" userId="1966d26e-7976-44e3-92ce-cb8395d14386" providerId="ADAL" clId="{E9FF354B-6211-4778-A425-8311D65D6F0C}" dt="2025-03-10T05:31:24.665" v="4779" actId="478"/>
          <ac:cxnSpMkLst>
            <pc:docMk/>
            <pc:sldMk cId="3476184405" sldId="293"/>
            <ac:cxnSpMk id="54" creationId="{5B94E1D9-B4ED-563B-0CED-72FEFD55F31C}"/>
          </ac:cxnSpMkLst>
        </pc:cxnChg>
        <pc:cxnChg chg="mod">
          <ac:chgData name="김근우(첨단원자력공학부)" userId="1966d26e-7976-44e3-92ce-cb8395d14386" providerId="ADAL" clId="{E9FF354B-6211-4778-A425-8311D65D6F0C}" dt="2025-03-10T05:32:27.690" v="4817" actId="1076"/>
          <ac:cxnSpMkLst>
            <pc:docMk/>
            <pc:sldMk cId="3476184405" sldId="293"/>
            <ac:cxnSpMk id="57" creationId="{FFEF4734-41D5-F151-525A-F15006E25A2E}"/>
          </ac:cxnSpMkLst>
        </pc:cxnChg>
        <pc:cxnChg chg="add mod">
          <ac:chgData name="김근우(첨단원자력공학부)" userId="1966d26e-7976-44e3-92ce-cb8395d14386" providerId="ADAL" clId="{E9FF354B-6211-4778-A425-8311D65D6F0C}" dt="2025-03-10T05:33:45.950" v="4857"/>
          <ac:cxnSpMkLst>
            <pc:docMk/>
            <pc:sldMk cId="3476184405" sldId="293"/>
            <ac:cxnSpMk id="72" creationId="{A9C7F3C9-EB61-0EF1-6044-243D8DD7D1D0}"/>
          </ac:cxnSpMkLst>
        </pc:cxnChg>
        <pc:cxnChg chg="add del mod">
          <ac:chgData name="김근우(첨단원자력공학부)" userId="1966d26e-7976-44e3-92ce-cb8395d14386" providerId="ADAL" clId="{E9FF354B-6211-4778-A425-8311D65D6F0C}" dt="2025-03-10T05:19:08.487" v="4398" actId="478"/>
          <ac:cxnSpMkLst>
            <pc:docMk/>
            <pc:sldMk cId="3476184405" sldId="293"/>
            <ac:cxnSpMk id="81" creationId="{9B36C22E-09B2-05EE-1433-CCF8F97668B2}"/>
          </ac:cxnSpMkLst>
        </pc:cxnChg>
        <pc:cxnChg chg="del mod">
          <ac:chgData name="김근우(첨단원자력공학부)" userId="1966d26e-7976-44e3-92ce-cb8395d14386" providerId="ADAL" clId="{E9FF354B-6211-4778-A425-8311D65D6F0C}" dt="2025-03-10T05:31:35.726" v="4791" actId="478"/>
          <ac:cxnSpMkLst>
            <pc:docMk/>
            <pc:sldMk cId="3476184405" sldId="293"/>
            <ac:cxnSpMk id="103" creationId="{62FD0904-F7D6-63D0-8D19-5111972B42C1}"/>
          </ac:cxnSpMkLst>
        </pc:cxnChg>
        <pc:cxnChg chg="add mod">
          <ac:chgData name="김근우(첨단원자력공학부)" userId="1966d26e-7976-44e3-92ce-cb8395d14386" providerId="ADAL" clId="{E9FF354B-6211-4778-A425-8311D65D6F0C}" dt="2025-03-10T05:32:20.025" v="4816" actId="1076"/>
          <ac:cxnSpMkLst>
            <pc:docMk/>
            <pc:sldMk cId="3476184405" sldId="293"/>
            <ac:cxnSpMk id="116" creationId="{99C321B8-1F90-D5E6-68F4-5B67319FF367}"/>
          </ac:cxnSpMkLst>
        </pc:cxnChg>
        <pc:cxnChg chg="add del mod">
          <ac:chgData name="김근우(첨단원자력공학부)" userId="1966d26e-7976-44e3-92ce-cb8395d14386" providerId="ADAL" clId="{E9FF354B-6211-4778-A425-8311D65D6F0C}" dt="2025-03-10T05:33:52.748" v="4861" actId="478"/>
          <ac:cxnSpMkLst>
            <pc:docMk/>
            <pc:sldMk cId="3476184405" sldId="293"/>
            <ac:cxnSpMk id="143" creationId="{6D7A1826-C145-FC33-F602-CA201CDDEC2D}"/>
          </ac:cxnSpMkLst>
        </pc:cxnChg>
      </pc:sldChg>
      <pc:sldChg chg="add del">
        <pc:chgData name="김근우(첨단원자력공학부)" userId="1966d26e-7976-44e3-92ce-cb8395d14386" providerId="ADAL" clId="{E9FF354B-6211-4778-A425-8311D65D6F0C}" dt="2025-03-10T04:55:08.030" v="3848" actId="2890"/>
        <pc:sldMkLst>
          <pc:docMk/>
          <pc:sldMk cId="3673234980" sldId="293"/>
        </pc:sldMkLst>
      </pc:sldChg>
      <pc:sldChg chg="new del">
        <pc:chgData name="김근우(첨단원자력공학부)" userId="1966d26e-7976-44e3-92ce-cb8395d14386" providerId="ADAL" clId="{E9FF354B-6211-4778-A425-8311D65D6F0C}" dt="2025-03-10T05:15:01.998" v="4277" actId="680"/>
        <pc:sldMkLst>
          <pc:docMk/>
          <pc:sldMk cId="804684008" sldId="294"/>
        </pc:sldMkLst>
      </pc:sldChg>
      <pc:sldChg chg="addSp modSp add mod">
        <pc:chgData name="김근우(첨단원자력공학부)" userId="1966d26e-7976-44e3-92ce-cb8395d14386" providerId="ADAL" clId="{E9FF354B-6211-4778-A425-8311D65D6F0C}" dt="2025-03-10T06:14:19.497" v="6212" actId="1076"/>
        <pc:sldMkLst>
          <pc:docMk/>
          <pc:sldMk cId="2823429195" sldId="294"/>
        </pc:sldMkLst>
        <pc:spChg chg="add mod">
          <ac:chgData name="김근우(첨단원자력공학부)" userId="1966d26e-7976-44e3-92ce-cb8395d14386" providerId="ADAL" clId="{E9FF354B-6211-4778-A425-8311D65D6F0C}" dt="2025-03-10T06:10:50.317" v="5961" actId="1076"/>
          <ac:spMkLst>
            <pc:docMk/>
            <pc:sldMk cId="2823429195" sldId="294"/>
            <ac:spMk id="10" creationId="{342F7549-FB2E-247A-49B8-D9BEB7EB317D}"/>
          </ac:spMkLst>
        </pc:spChg>
        <pc:spChg chg="add mod">
          <ac:chgData name="김근우(첨단원자력공학부)" userId="1966d26e-7976-44e3-92ce-cb8395d14386" providerId="ADAL" clId="{E9FF354B-6211-4778-A425-8311D65D6F0C}" dt="2025-03-10T06:10:05.882" v="5933" actId="164"/>
          <ac:spMkLst>
            <pc:docMk/>
            <pc:sldMk cId="2823429195" sldId="294"/>
            <ac:spMk id="11" creationId="{B862DA3B-91C8-082F-7459-48EB667D8BD2}"/>
          </ac:spMkLst>
        </pc:spChg>
        <pc:spChg chg="add mod">
          <ac:chgData name="김근우(첨단원자력공학부)" userId="1966d26e-7976-44e3-92ce-cb8395d14386" providerId="ADAL" clId="{E9FF354B-6211-4778-A425-8311D65D6F0C}" dt="2025-03-10T06:12:39.131" v="6133" actId="1076"/>
          <ac:spMkLst>
            <pc:docMk/>
            <pc:sldMk cId="2823429195" sldId="294"/>
            <ac:spMk id="21" creationId="{0128AFAA-4C3F-066B-A16C-B52E2B2E4C47}"/>
          </ac:spMkLst>
        </pc:spChg>
        <pc:spChg chg="mod">
          <ac:chgData name="김근우(첨단원자력공학부)" userId="1966d26e-7976-44e3-92ce-cb8395d14386" providerId="ADAL" clId="{E9FF354B-6211-4778-A425-8311D65D6F0C}" dt="2025-03-10T06:07:46.259" v="5896" actId="164"/>
          <ac:spMkLst>
            <pc:docMk/>
            <pc:sldMk cId="2823429195" sldId="294"/>
            <ac:spMk id="23" creationId="{D75800C6-DD7B-FC9C-ACAB-2F35F3641AB1}"/>
          </ac:spMkLst>
        </pc:spChg>
        <pc:spChg chg="add mod">
          <ac:chgData name="김근우(첨단원자력공학부)" userId="1966d26e-7976-44e3-92ce-cb8395d14386" providerId="ADAL" clId="{E9FF354B-6211-4778-A425-8311D65D6F0C}" dt="2025-03-10T06:14:19.497" v="6212" actId="1076"/>
          <ac:spMkLst>
            <pc:docMk/>
            <pc:sldMk cId="2823429195" sldId="294"/>
            <ac:spMk id="24" creationId="{24E6DBE6-5D26-15B9-EB57-F7CC7B461A15}"/>
          </ac:spMkLst>
        </pc:spChg>
        <pc:spChg chg="mod">
          <ac:chgData name="김근우(첨단원자력공학부)" userId="1966d26e-7976-44e3-92ce-cb8395d14386" providerId="ADAL" clId="{E9FF354B-6211-4778-A425-8311D65D6F0C}" dt="2025-03-10T06:10:26.473" v="5944" actId="1076"/>
          <ac:spMkLst>
            <pc:docMk/>
            <pc:sldMk cId="2823429195" sldId="294"/>
            <ac:spMk id="28" creationId="{7C70079F-3B86-2659-D1A4-CEB1AAC24ECC}"/>
          </ac:spMkLst>
        </pc:spChg>
        <pc:grpChg chg="add mod">
          <ac:chgData name="김근우(첨단원자력공학부)" userId="1966d26e-7976-44e3-92ce-cb8395d14386" providerId="ADAL" clId="{E9FF354B-6211-4778-A425-8311D65D6F0C}" dt="2025-03-10T06:07:46.579" v="5897" actId="164"/>
          <ac:grpSpMkLst>
            <pc:docMk/>
            <pc:sldMk cId="2823429195" sldId="294"/>
            <ac:grpSpMk id="6" creationId="{421BA25A-DA2D-C389-5D26-F10C09F24179}"/>
          </ac:grpSpMkLst>
        </pc:grpChg>
        <pc:grpChg chg="add mod">
          <ac:chgData name="김근우(첨단원자력공학부)" userId="1966d26e-7976-44e3-92ce-cb8395d14386" providerId="ADAL" clId="{E9FF354B-6211-4778-A425-8311D65D6F0C}" dt="2025-03-10T06:10:27.967" v="5945" actId="1076"/>
          <ac:grpSpMkLst>
            <pc:docMk/>
            <pc:sldMk cId="2823429195" sldId="294"/>
            <ac:grpSpMk id="7" creationId="{2F0C4D47-3CD5-841B-42E0-8DE864DFEB3B}"/>
          </ac:grpSpMkLst>
        </pc:grpChg>
        <pc:grpChg chg="add mod">
          <ac:chgData name="김근우(첨단원자력공학부)" userId="1966d26e-7976-44e3-92ce-cb8395d14386" providerId="ADAL" clId="{E9FF354B-6211-4778-A425-8311D65D6F0C}" dt="2025-03-10T06:11:03.863" v="5972" actId="1076"/>
          <ac:grpSpMkLst>
            <pc:docMk/>
            <pc:sldMk cId="2823429195" sldId="294"/>
            <ac:grpSpMk id="12" creationId="{5631B5D8-9A2B-1AD6-C64B-2FF90AB3CE5D}"/>
          </ac:grpSpMkLst>
        </pc:grpChg>
        <pc:picChg chg="add mod">
          <ac:chgData name="김근우(첨단원자력공학부)" userId="1966d26e-7976-44e3-92ce-cb8395d14386" providerId="ADAL" clId="{E9FF354B-6211-4778-A425-8311D65D6F0C}" dt="2025-03-10T06:10:42.182" v="5956" actId="1076"/>
          <ac:picMkLst>
            <pc:docMk/>
            <pc:sldMk cId="2823429195" sldId="294"/>
            <ac:picMk id="9" creationId="{9111B622-55B6-AF6B-4AAB-BFF0D5768BE9}"/>
          </ac:picMkLst>
        </pc:picChg>
        <pc:picChg chg="mod">
          <ac:chgData name="김근우(첨단원자력공학부)" userId="1966d26e-7976-44e3-92ce-cb8395d14386" providerId="ADAL" clId="{E9FF354B-6211-4778-A425-8311D65D6F0C}" dt="2025-03-10T06:10:21.771" v="5941" actId="1076"/>
          <ac:picMkLst>
            <pc:docMk/>
            <pc:sldMk cId="2823429195" sldId="294"/>
            <ac:picMk id="20" creationId="{297B72E7-219B-F2E8-8082-AADF4C39BE4D}"/>
          </ac:picMkLst>
        </pc:picChg>
        <pc:picChg chg="mod">
          <ac:chgData name="김근우(첨단원자력공학부)" userId="1966d26e-7976-44e3-92ce-cb8395d14386" providerId="ADAL" clId="{E9FF354B-6211-4778-A425-8311D65D6F0C}" dt="2025-03-10T06:07:46.579" v="5897" actId="164"/>
          <ac:picMkLst>
            <pc:docMk/>
            <pc:sldMk cId="2823429195" sldId="294"/>
            <ac:picMk id="22" creationId="{78CD77EC-A9E0-9EE9-E1C3-943417EAC866}"/>
          </ac:picMkLst>
        </pc:picChg>
        <pc:picChg chg="mod">
          <ac:chgData name="김근우(첨단원자력공학부)" userId="1966d26e-7976-44e3-92ce-cb8395d14386" providerId="ADAL" clId="{E9FF354B-6211-4778-A425-8311D65D6F0C}" dt="2025-03-10T06:11:02.986" v="5971" actId="1076"/>
          <ac:picMkLst>
            <pc:docMk/>
            <pc:sldMk cId="2823429195" sldId="294"/>
            <ac:picMk id="25" creationId="{E7B37BF1-757B-DB22-20C2-D6EF99C2B235}"/>
          </ac:picMkLst>
        </pc:picChg>
        <pc:picChg chg="add mod">
          <ac:chgData name="김근우(첨단원자력공학부)" userId="1966d26e-7976-44e3-92ce-cb8395d14386" providerId="ADAL" clId="{E9FF354B-6211-4778-A425-8311D65D6F0C}" dt="2025-03-10T06:14:07.885" v="6206" actId="1076"/>
          <ac:picMkLst>
            <pc:docMk/>
            <pc:sldMk cId="2823429195" sldId="294"/>
            <ac:picMk id="29" creationId="{12CCF04B-0945-BDBD-FFE7-B594DD0DE685}"/>
          </ac:picMkLst>
        </pc:picChg>
        <pc:cxnChg chg="add mod">
          <ac:chgData name="김근우(첨단원자력공학부)" userId="1966d26e-7976-44e3-92ce-cb8395d14386" providerId="ADAL" clId="{E9FF354B-6211-4778-A425-8311D65D6F0C}" dt="2025-03-10T06:10:54.840" v="5963" actId="14100"/>
          <ac:cxnSpMkLst>
            <pc:docMk/>
            <pc:sldMk cId="2823429195" sldId="294"/>
            <ac:cxnSpMk id="13" creationId="{6146E46C-4E84-8B28-C2F0-D1F4D7E46A31}"/>
          </ac:cxnSpMkLst>
        </pc:cxnChg>
        <pc:cxnChg chg="mod">
          <ac:chgData name="김근우(첨단원자력공학부)" userId="1966d26e-7976-44e3-92ce-cb8395d14386" providerId="ADAL" clId="{E9FF354B-6211-4778-A425-8311D65D6F0C}" dt="2025-03-10T06:07:46.259" v="5896" actId="164"/>
          <ac:cxnSpMkLst>
            <pc:docMk/>
            <pc:sldMk cId="2823429195" sldId="294"/>
            <ac:cxnSpMk id="27" creationId="{A106A01C-3010-9CA1-B6AB-D963EBCA8C78}"/>
          </ac:cxnSpMkLst>
        </pc:cxnChg>
        <pc:cxnChg chg="add mod">
          <ac:chgData name="김근우(첨단원자력공학부)" userId="1966d26e-7976-44e3-92ce-cb8395d14386" providerId="ADAL" clId="{E9FF354B-6211-4778-A425-8311D65D6F0C}" dt="2025-03-10T06:14:16.503" v="6211" actId="1076"/>
          <ac:cxnSpMkLst>
            <pc:docMk/>
            <pc:sldMk cId="2823429195" sldId="294"/>
            <ac:cxnSpMk id="31" creationId="{4DC5A10B-1840-7C11-4CFC-47D2B889C954}"/>
          </ac:cxnSpMkLst>
        </pc:cxnChg>
      </pc:sldChg>
      <pc:sldChg chg="addSp delSp modSp add mod">
        <pc:chgData name="김근우(첨단원자력공학부)" userId="1966d26e-7976-44e3-92ce-cb8395d14386" providerId="ADAL" clId="{E9FF354B-6211-4778-A425-8311D65D6F0C}" dt="2025-03-10T06:06:17.915" v="5887" actId="1076"/>
        <pc:sldMkLst>
          <pc:docMk/>
          <pc:sldMk cId="2523283438" sldId="295"/>
        </pc:sldMkLst>
        <pc:spChg chg="mod">
          <ac:chgData name="김근우(첨단원자력공학부)" userId="1966d26e-7976-44e3-92ce-cb8395d14386" providerId="ADAL" clId="{E9FF354B-6211-4778-A425-8311D65D6F0C}" dt="2025-03-10T06:05:59.836" v="5875" actId="1076"/>
          <ac:spMkLst>
            <pc:docMk/>
            <pc:sldMk cId="2523283438" sldId="295"/>
            <ac:spMk id="2" creationId="{C3B957A8-7DBF-72E1-955F-A149DD1C974F}"/>
          </ac:spMkLst>
        </pc:spChg>
        <pc:spChg chg="mod">
          <ac:chgData name="김근우(첨단원자력공학부)" userId="1966d26e-7976-44e3-92ce-cb8395d14386" providerId="ADAL" clId="{E9FF354B-6211-4778-A425-8311D65D6F0C}" dt="2025-03-10T06:04:20.709" v="5798" actId="1076"/>
          <ac:spMkLst>
            <pc:docMk/>
            <pc:sldMk cId="2523283438" sldId="295"/>
            <ac:spMk id="4" creationId="{2F6D0D12-2797-7B86-7789-358CEF7C7449}"/>
          </ac:spMkLst>
        </pc:spChg>
        <pc:spChg chg="add mod">
          <ac:chgData name="김근우(첨단원자력공학부)" userId="1966d26e-7976-44e3-92ce-cb8395d14386" providerId="ADAL" clId="{E9FF354B-6211-4778-A425-8311D65D6F0C}" dt="2025-03-10T06:05:43.476" v="5867" actId="20577"/>
          <ac:spMkLst>
            <pc:docMk/>
            <pc:sldMk cId="2523283438" sldId="295"/>
            <ac:spMk id="10" creationId="{6388249C-C692-939F-F66D-2DFED254B527}"/>
          </ac:spMkLst>
        </pc:spChg>
        <pc:spChg chg="add mod">
          <ac:chgData name="김근우(첨단원자력공학부)" userId="1966d26e-7976-44e3-92ce-cb8395d14386" providerId="ADAL" clId="{E9FF354B-6211-4778-A425-8311D65D6F0C}" dt="2025-03-10T06:05:45.635" v="5871" actId="20577"/>
          <ac:spMkLst>
            <pc:docMk/>
            <pc:sldMk cId="2523283438" sldId="295"/>
            <ac:spMk id="11" creationId="{0785611B-996B-193E-7EFC-ADA87A639431}"/>
          </ac:spMkLst>
        </pc:spChg>
        <pc:spChg chg="mod">
          <ac:chgData name="김근우(첨단원자력공학부)" userId="1966d26e-7976-44e3-92ce-cb8395d14386" providerId="ADAL" clId="{E9FF354B-6211-4778-A425-8311D65D6F0C}" dt="2025-03-10T06:01:56.398" v="5720" actId="113"/>
          <ac:spMkLst>
            <pc:docMk/>
            <pc:sldMk cId="2523283438" sldId="295"/>
            <ac:spMk id="16" creationId="{CD7F1BE0-BAD5-2474-E23F-5ACB5BF43E29}"/>
          </ac:spMkLst>
        </pc:spChg>
        <pc:spChg chg="add mod">
          <ac:chgData name="김근우(첨단원자력공학부)" userId="1966d26e-7976-44e3-92ce-cb8395d14386" providerId="ADAL" clId="{E9FF354B-6211-4778-A425-8311D65D6F0C}" dt="2025-03-10T06:05:02.936" v="5816" actId="571"/>
          <ac:spMkLst>
            <pc:docMk/>
            <pc:sldMk cId="2523283438" sldId="295"/>
            <ac:spMk id="19" creationId="{5589AA56-180F-7418-937D-EA400D256D72}"/>
          </ac:spMkLst>
        </pc:spChg>
        <pc:spChg chg="add mod">
          <ac:chgData name="김근우(첨단원자력공학부)" userId="1966d26e-7976-44e3-92ce-cb8395d14386" providerId="ADAL" clId="{E9FF354B-6211-4778-A425-8311D65D6F0C}" dt="2025-03-10T06:05:39.196" v="5858" actId="20577"/>
          <ac:spMkLst>
            <pc:docMk/>
            <pc:sldMk cId="2523283438" sldId="295"/>
            <ac:spMk id="20" creationId="{A5589359-639E-5F01-CEC2-89AF8B8A66B5}"/>
          </ac:spMkLst>
        </pc:spChg>
        <pc:spChg chg="add mod">
          <ac:chgData name="김근우(첨단원자력공학부)" userId="1966d26e-7976-44e3-92ce-cb8395d14386" providerId="ADAL" clId="{E9FF354B-6211-4778-A425-8311D65D6F0C}" dt="2025-03-10T06:05:41.195" v="5862" actId="20577"/>
          <ac:spMkLst>
            <pc:docMk/>
            <pc:sldMk cId="2523283438" sldId="295"/>
            <ac:spMk id="21" creationId="{2C2C5164-C472-E715-2FCF-4C0DF03E3510}"/>
          </ac:spMkLst>
        </pc:spChg>
        <pc:spChg chg="del">
          <ac:chgData name="김근우(첨단원자력공학부)" userId="1966d26e-7976-44e3-92ce-cb8395d14386" providerId="ADAL" clId="{E9FF354B-6211-4778-A425-8311D65D6F0C}" dt="2025-03-10T06:01:54.811" v="5719" actId="478"/>
          <ac:spMkLst>
            <pc:docMk/>
            <pc:sldMk cId="2523283438" sldId="295"/>
            <ac:spMk id="31" creationId="{BF947F8E-A047-9E88-4B83-0F0FD62AFE26}"/>
          </ac:spMkLst>
        </pc:spChg>
        <pc:spChg chg="del">
          <ac:chgData name="김근우(첨단원자력공학부)" userId="1966d26e-7976-44e3-92ce-cb8395d14386" providerId="ADAL" clId="{E9FF354B-6211-4778-A425-8311D65D6F0C}" dt="2025-03-10T06:01:54.811" v="5719" actId="478"/>
          <ac:spMkLst>
            <pc:docMk/>
            <pc:sldMk cId="2523283438" sldId="295"/>
            <ac:spMk id="36" creationId="{9865FA71-9ED8-E358-8EC2-D870118FAE07}"/>
          </ac:spMkLst>
        </pc:spChg>
        <pc:spChg chg="del">
          <ac:chgData name="김근우(첨단원자력공학부)" userId="1966d26e-7976-44e3-92ce-cb8395d14386" providerId="ADAL" clId="{E9FF354B-6211-4778-A425-8311D65D6F0C}" dt="2025-03-10T06:01:54.811" v="5719" actId="478"/>
          <ac:spMkLst>
            <pc:docMk/>
            <pc:sldMk cId="2523283438" sldId="295"/>
            <ac:spMk id="38" creationId="{4A71636E-9138-4577-E251-380ED4491CF0}"/>
          </ac:spMkLst>
        </pc:spChg>
        <pc:spChg chg="del">
          <ac:chgData name="김근우(첨단원자력공학부)" userId="1966d26e-7976-44e3-92ce-cb8395d14386" providerId="ADAL" clId="{E9FF354B-6211-4778-A425-8311D65D6F0C}" dt="2025-03-10T06:01:53.334" v="5715" actId="478"/>
          <ac:spMkLst>
            <pc:docMk/>
            <pc:sldMk cId="2523283438" sldId="295"/>
            <ac:spMk id="46" creationId="{A42D6E40-6A31-D3E3-86A0-8FA9139CB79B}"/>
          </ac:spMkLst>
        </pc:spChg>
        <pc:grpChg chg="add mod">
          <ac:chgData name="김근우(첨단원자력공학부)" userId="1966d26e-7976-44e3-92ce-cb8395d14386" providerId="ADAL" clId="{E9FF354B-6211-4778-A425-8311D65D6F0C}" dt="2025-03-10T06:05:52.165" v="5872" actId="1076"/>
          <ac:grpSpMkLst>
            <pc:docMk/>
            <pc:sldMk cId="2523283438" sldId="295"/>
            <ac:grpSpMk id="17" creationId="{7CC18D3D-0CC0-A021-9037-B5735D81243A}"/>
          </ac:grpSpMkLst>
        </pc:grpChg>
        <pc:grpChg chg="add mod">
          <ac:chgData name="김근우(첨단원자력공학부)" userId="1966d26e-7976-44e3-92ce-cb8395d14386" providerId="ADAL" clId="{E9FF354B-6211-4778-A425-8311D65D6F0C}" dt="2025-03-10T06:05:52.165" v="5872" actId="1076"/>
          <ac:grpSpMkLst>
            <pc:docMk/>
            <pc:sldMk cId="2523283438" sldId="295"/>
            <ac:grpSpMk id="18" creationId="{31DAE920-9803-338E-F0C3-FE12BA57A4DD}"/>
          </ac:grpSpMkLst>
        </pc:grpChg>
        <pc:picChg chg="add mod">
          <ac:chgData name="김근우(첨단원자력공학부)" userId="1966d26e-7976-44e3-92ce-cb8395d14386" providerId="ADAL" clId="{E9FF354B-6211-4778-A425-8311D65D6F0C}" dt="2025-03-10T06:04:54.737" v="5811" actId="164"/>
          <ac:picMkLst>
            <pc:docMk/>
            <pc:sldMk cId="2523283438" sldId="295"/>
            <ac:picMk id="7" creationId="{5FF8197C-D47F-56A9-0CE2-6C00ECB5DF5E}"/>
          </ac:picMkLst>
        </pc:picChg>
        <pc:picChg chg="add mod">
          <ac:chgData name="김근우(첨단원자력공학부)" userId="1966d26e-7976-44e3-92ce-cb8395d14386" providerId="ADAL" clId="{E9FF354B-6211-4778-A425-8311D65D6F0C}" dt="2025-03-10T06:05:02.936" v="5816" actId="571"/>
          <ac:picMkLst>
            <pc:docMk/>
            <pc:sldMk cId="2523283438" sldId="295"/>
            <ac:picMk id="9" creationId="{24D47DFC-DC76-6690-E74D-C4258DB456BF}"/>
          </ac:picMkLst>
        </pc:picChg>
        <pc:picChg chg="add mod">
          <ac:chgData name="김근우(첨단원자력공학부)" userId="1966d26e-7976-44e3-92ce-cb8395d14386" providerId="ADAL" clId="{E9FF354B-6211-4778-A425-8311D65D6F0C}" dt="2025-03-10T06:06:02.416" v="5877" actId="1076"/>
          <ac:picMkLst>
            <pc:docMk/>
            <pc:sldMk cId="2523283438" sldId="295"/>
            <ac:picMk id="13" creationId="{9C72FBC7-0D32-6E5B-2233-2CE2FC0F3508}"/>
          </ac:picMkLst>
        </pc:picChg>
        <pc:picChg chg="add mod">
          <ac:chgData name="김근우(첨단원자력공학부)" userId="1966d26e-7976-44e3-92ce-cb8395d14386" providerId="ADAL" clId="{E9FF354B-6211-4778-A425-8311D65D6F0C}" dt="2025-03-10T06:06:02.416" v="5877" actId="1076"/>
          <ac:picMkLst>
            <pc:docMk/>
            <pc:sldMk cId="2523283438" sldId="295"/>
            <ac:picMk id="15" creationId="{D057C6EB-FC28-7772-D04C-40F9176C157A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06:08.480" v="5881" actId="21"/>
          <ac:picMkLst>
            <pc:docMk/>
            <pc:sldMk cId="2523283438" sldId="295"/>
            <ac:picMk id="23" creationId="{DAE42890-6EAF-E57D-1BC5-07C73A9831A1}"/>
          </ac:picMkLst>
        </pc:picChg>
        <pc:picChg chg="add mod">
          <ac:chgData name="김근우(첨단원자력공학부)" userId="1966d26e-7976-44e3-92ce-cb8395d14386" providerId="ADAL" clId="{E9FF354B-6211-4778-A425-8311D65D6F0C}" dt="2025-03-10T06:06:17.915" v="5887" actId="1076"/>
          <ac:picMkLst>
            <pc:docMk/>
            <pc:sldMk cId="2523283438" sldId="295"/>
            <ac:picMk id="24" creationId="{602B03D6-4FAF-496C-138B-D91D62493FB4}"/>
          </ac:picMkLst>
        </pc:picChg>
        <pc:picChg chg="del">
          <ac:chgData name="김근우(첨단원자력공학부)" userId="1966d26e-7976-44e3-92ce-cb8395d14386" providerId="ADAL" clId="{E9FF354B-6211-4778-A425-8311D65D6F0C}" dt="2025-03-10T06:01:53.589" v="5716" actId="478"/>
          <ac:picMkLst>
            <pc:docMk/>
            <pc:sldMk cId="2523283438" sldId="295"/>
            <ac:picMk id="30" creationId="{189AB9F4-8D9F-DD06-C43B-649BC4A142FD}"/>
          </ac:picMkLst>
        </pc:picChg>
        <pc:picChg chg="del">
          <ac:chgData name="김근우(첨단원자력공학부)" userId="1966d26e-7976-44e3-92ce-cb8395d14386" providerId="ADAL" clId="{E9FF354B-6211-4778-A425-8311D65D6F0C}" dt="2025-03-10T06:01:54.009" v="5717" actId="478"/>
          <ac:picMkLst>
            <pc:docMk/>
            <pc:sldMk cId="2523283438" sldId="295"/>
            <ac:picMk id="35" creationId="{19217225-D7E8-6496-71AE-6ADBD3ACC555}"/>
          </ac:picMkLst>
        </pc:picChg>
        <pc:picChg chg="del">
          <ac:chgData name="김근우(첨단원자력공학부)" userId="1966d26e-7976-44e3-92ce-cb8395d14386" providerId="ADAL" clId="{E9FF354B-6211-4778-A425-8311D65D6F0C}" dt="2025-03-10T06:01:54.230" v="5718" actId="478"/>
          <ac:picMkLst>
            <pc:docMk/>
            <pc:sldMk cId="2523283438" sldId="295"/>
            <ac:picMk id="41" creationId="{D8303D9C-FEBC-21E9-8996-BB68B565D9F0}"/>
          </ac:picMkLst>
        </pc:picChg>
      </pc:sldChg>
      <pc:sldChg chg="addSp delSp modSp add mod">
        <pc:chgData name="김근우(첨단원자력공학부)" userId="1966d26e-7976-44e3-92ce-cb8395d14386" providerId="ADAL" clId="{E9FF354B-6211-4778-A425-8311D65D6F0C}" dt="2025-03-10T06:48:18.688" v="6916" actId="1582"/>
        <pc:sldMkLst>
          <pc:docMk/>
          <pc:sldMk cId="466780361" sldId="296"/>
        </pc:sldMkLst>
        <pc:spChg chg="mod">
          <ac:chgData name="김근우(첨단원자력공학부)" userId="1966d26e-7976-44e3-92ce-cb8395d14386" providerId="ADAL" clId="{E9FF354B-6211-4778-A425-8311D65D6F0C}" dt="2025-03-10T06:38:41.507" v="6560" actId="20577"/>
          <ac:spMkLst>
            <pc:docMk/>
            <pc:sldMk cId="466780361" sldId="296"/>
            <ac:spMk id="9" creationId="{6BEDFA8A-2FB3-AEBB-F4C5-88F03AD9603C}"/>
          </ac:spMkLst>
        </pc:spChg>
        <pc:spChg chg="add mod">
          <ac:chgData name="김근우(첨단원자력공학부)" userId="1966d26e-7976-44e3-92ce-cb8395d14386" providerId="ADAL" clId="{E9FF354B-6211-4778-A425-8311D65D6F0C}" dt="2025-03-10T06:46:37.689" v="6901" actId="1076"/>
          <ac:spMkLst>
            <pc:docMk/>
            <pc:sldMk cId="466780361" sldId="296"/>
            <ac:spMk id="10" creationId="{C98E9A0E-7F26-D39E-8A33-009F87DA133E}"/>
          </ac:spMkLst>
        </pc:spChg>
        <pc:spChg chg="add mod">
          <ac:chgData name="김근우(첨단원자력공학부)" userId="1966d26e-7976-44e3-92ce-cb8395d14386" providerId="ADAL" clId="{E9FF354B-6211-4778-A425-8311D65D6F0C}" dt="2025-03-10T06:48:11.258" v="6912" actId="1076"/>
          <ac:spMkLst>
            <pc:docMk/>
            <pc:sldMk cId="466780361" sldId="296"/>
            <ac:spMk id="11" creationId="{D068F8E5-A6E5-D48B-DFF5-F65F8FE4E78F}"/>
          </ac:spMkLst>
        </pc:spChg>
        <pc:spChg chg="add mod">
          <ac:chgData name="김근우(첨단원자력공학부)" userId="1966d26e-7976-44e3-92ce-cb8395d14386" providerId="ADAL" clId="{E9FF354B-6211-4778-A425-8311D65D6F0C}" dt="2025-03-10T06:38:53.105" v="6567" actId="1076"/>
          <ac:spMkLst>
            <pc:docMk/>
            <pc:sldMk cId="466780361" sldId="296"/>
            <ac:spMk id="24" creationId="{54617C0A-13E4-1F67-F569-DA49B9737A74}"/>
          </ac:spMkLst>
        </pc:spChg>
        <pc:grpChg chg="del mod">
          <ac:chgData name="김근우(첨단원자력공학부)" userId="1966d26e-7976-44e3-92ce-cb8395d14386" providerId="ADAL" clId="{E9FF354B-6211-4778-A425-8311D65D6F0C}" dt="2025-03-10T06:38:45.546" v="6563" actId="478"/>
          <ac:grpSpMkLst>
            <pc:docMk/>
            <pc:sldMk cId="466780361" sldId="296"/>
            <ac:grpSpMk id="25" creationId="{A9CF151E-7A7E-00B3-509E-84E27ED112C6}"/>
          </ac:grpSpMkLst>
        </pc:grpChg>
        <pc:picChg chg="add mod">
          <ac:chgData name="김근우(첨단원자력공학부)" userId="1966d26e-7976-44e3-92ce-cb8395d14386" providerId="ADAL" clId="{E9FF354B-6211-4778-A425-8311D65D6F0C}" dt="2025-03-10T06:47:56.745" v="6906" actId="1076"/>
          <ac:picMkLst>
            <pc:docMk/>
            <pc:sldMk cId="466780361" sldId="296"/>
            <ac:picMk id="7" creationId="{71182DC7-6166-3CA9-24FE-161BCA0E8DF0}"/>
          </ac:picMkLst>
        </pc:picChg>
        <pc:picChg chg="del mod">
          <ac:chgData name="김근우(첨단원자력공학부)" userId="1966d26e-7976-44e3-92ce-cb8395d14386" providerId="ADAL" clId="{E9FF354B-6211-4778-A425-8311D65D6F0C}" dt="2025-03-10T06:43:56.059" v="6723" actId="478"/>
          <ac:picMkLst>
            <pc:docMk/>
            <pc:sldMk cId="466780361" sldId="296"/>
            <ac:picMk id="8" creationId="{B0E34D61-7D81-C745-F3A1-B20AB855A85A}"/>
          </ac:picMkLst>
        </pc:picChg>
        <pc:picChg chg="add mod">
          <ac:chgData name="김근우(첨단원자력공학부)" userId="1966d26e-7976-44e3-92ce-cb8395d14386" providerId="ADAL" clId="{E9FF354B-6211-4778-A425-8311D65D6F0C}" dt="2025-03-10T06:47:56.745" v="6906" actId="1076"/>
          <ac:picMkLst>
            <pc:docMk/>
            <pc:sldMk cId="466780361" sldId="296"/>
            <ac:picMk id="13" creationId="{19253526-AC8B-1E6F-4C4E-25C9847A5AAE}"/>
          </ac:picMkLst>
        </pc:picChg>
        <pc:picChg chg="add mod">
          <ac:chgData name="김근우(첨단원자력공학부)" userId="1966d26e-7976-44e3-92ce-cb8395d14386" providerId="ADAL" clId="{E9FF354B-6211-4778-A425-8311D65D6F0C}" dt="2025-03-10T06:48:12.608" v="6913" actId="1076"/>
          <ac:picMkLst>
            <pc:docMk/>
            <pc:sldMk cId="466780361" sldId="296"/>
            <ac:picMk id="15" creationId="{2CDBE48C-AF40-D862-57F8-67D40C82A586}"/>
          </ac:picMkLst>
        </pc:picChg>
        <pc:picChg chg="add mod">
          <ac:chgData name="김근우(첨단원자력공학부)" userId="1966d26e-7976-44e3-92ce-cb8395d14386" providerId="ADAL" clId="{E9FF354B-6211-4778-A425-8311D65D6F0C}" dt="2025-03-10T06:38:55.054" v="6568" actId="1076"/>
          <ac:picMkLst>
            <pc:docMk/>
            <pc:sldMk cId="466780361" sldId="296"/>
            <ac:picMk id="21" creationId="{6918762B-D5CD-54A1-4E27-BC280CAFC21F}"/>
          </ac:picMkLst>
        </pc:picChg>
        <pc:picChg chg="del mod">
          <ac:chgData name="김근우(첨단원자력공학부)" userId="1966d26e-7976-44e3-92ce-cb8395d14386" providerId="ADAL" clId="{E9FF354B-6211-4778-A425-8311D65D6F0C}" dt="2025-03-10T06:38:42.743" v="6561" actId="478"/>
          <ac:picMkLst>
            <pc:docMk/>
            <pc:sldMk cId="466780361" sldId="296"/>
            <ac:picMk id="2054" creationId="{C52360A9-5976-84D0-4488-F9AC7965942E}"/>
          </ac:picMkLst>
        </pc:picChg>
        <pc:cxnChg chg="add mod">
          <ac:chgData name="김근우(첨단원자력공학부)" userId="1966d26e-7976-44e3-92ce-cb8395d14386" providerId="ADAL" clId="{E9FF354B-6211-4778-A425-8311D65D6F0C}" dt="2025-03-10T06:48:18.688" v="6916" actId="1582"/>
          <ac:cxnSpMkLst>
            <pc:docMk/>
            <pc:sldMk cId="466780361" sldId="296"/>
            <ac:cxnSpMk id="17" creationId="{7A1E6975-A025-0E7F-863C-E247804E052D}"/>
          </ac:cxnSpMkLst>
        </pc:cxnChg>
      </pc:sldChg>
      <pc:sldChg chg="add del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2991491573" sldId="296"/>
        </pc:sldMkLst>
      </pc:sldChg>
      <pc:sldChg chg="add del">
        <pc:chgData name="김근우(첨단원자력공학부)" userId="1966d26e-7976-44e3-92ce-cb8395d14386" providerId="ADAL" clId="{E9FF354B-6211-4778-A425-8311D65D6F0C}" dt="2025-03-10T06:19:46.265" v="6225"/>
        <pc:sldMkLst>
          <pc:docMk/>
          <pc:sldMk cId="1400826472" sldId="297"/>
        </pc:sldMkLst>
      </pc:sldChg>
      <pc:sldChg chg="delSp modSp add del mod">
        <pc:chgData name="김근우(첨단원자력공학부)" userId="1966d26e-7976-44e3-92ce-cb8395d14386" providerId="ADAL" clId="{E9FF354B-6211-4778-A425-8311D65D6F0C}" dt="2025-03-10T06:32:59.463" v="6430" actId="47"/>
        <pc:sldMkLst>
          <pc:docMk/>
          <pc:sldMk cId="2270747685" sldId="297"/>
        </pc:sldMkLst>
        <pc:spChg chg="mod">
          <ac:chgData name="김근우(첨단원자력공학부)" userId="1966d26e-7976-44e3-92ce-cb8395d14386" providerId="ADAL" clId="{E9FF354B-6211-4778-A425-8311D65D6F0C}" dt="2025-03-10T06:22:57.781" v="6348" actId="20577"/>
          <ac:spMkLst>
            <pc:docMk/>
            <pc:sldMk cId="2270747685" sldId="297"/>
            <ac:spMk id="9" creationId="{CD5F1DE7-2545-7B86-6FE0-D89A037B0851}"/>
          </ac:spMkLst>
        </pc:spChg>
        <pc:picChg chg="del">
          <ac:chgData name="김근우(첨단원자력공학부)" userId="1966d26e-7976-44e3-92ce-cb8395d14386" providerId="ADAL" clId="{E9FF354B-6211-4778-A425-8311D65D6F0C}" dt="2025-03-10T06:23:02.782" v="6349" actId="478"/>
          <ac:picMkLst>
            <pc:docMk/>
            <pc:sldMk cId="2270747685" sldId="297"/>
            <ac:picMk id="8" creationId="{4485C7AE-4080-A54C-1EB7-E0E445F19DD3}"/>
          </ac:picMkLst>
        </pc:picChg>
      </pc:sldChg>
      <pc:sldChg chg="addSp delSp modSp add mod">
        <pc:chgData name="김근우(첨단원자력공학부)" userId="1966d26e-7976-44e3-92ce-cb8395d14386" providerId="ADAL" clId="{E9FF354B-6211-4778-A425-8311D65D6F0C}" dt="2025-03-10T06:55:18.888" v="7239" actId="20577"/>
        <pc:sldMkLst>
          <pc:docMk/>
          <pc:sldMk cId="3112865661" sldId="297"/>
        </pc:sldMkLst>
        <pc:spChg chg="mod">
          <ac:chgData name="김근우(첨단원자력공학부)" userId="1966d26e-7976-44e3-92ce-cb8395d14386" providerId="ADAL" clId="{E9FF354B-6211-4778-A425-8311D65D6F0C}" dt="2025-03-10T06:54:11.140" v="7228" actId="20577"/>
          <ac:spMkLst>
            <pc:docMk/>
            <pc:sldMk cId="3112865661" sldId="297"/>
            <ac:spMk id="9" creationId="{2EB8D623-77C9-636E-6E50-C94E966C9CE8}"/>
          </ac:spMkLst>
        </pc:spChg>
        <pc:spChg chg="add mod">
          <ac:chgData name="김근우(첨단원자력공학부)" userId="1966d26e-7976-44e3-92ce-cb8395d14386" providerId="ADAL" clId="{E9FF354B-6211-4778-A425-8311D65D6F0C}" dt="2025-03-10T06:55:18.888" v="7239" actId="20577"/>
          <ac:spMkLst>
            <pc:docMk/>
            <pc:sldMk cId="3112865661" sldId="297"/>
            <ac:spMk id="15" creationId="{D32ECB8E-2533-8495-BC4A-8756FDF21C24}"/>
          </ac:spMkLst>
        </pc:spChg>
        <pc:spChg chg="del">
          <ac:chgData name="김근우(첨단원자력공학부)" userId="1966d26e-7976-44e3-92ce-cb8395d14386" providerId="ADAL" clId="{E9FF354B-6211-4778-A425-8311D65D6F0C}" dt="2025-03-10T06:40:28.447" v="6640" actId="478"/>
          <ac:spMkLst>
            <pc:docMk/>
            <pc:sldMk cId="3112865661" sldId="297"/>
            <ac:spMk id="24" creationId="{85EE9C62-2BA5-2724-5CEC-7192E32FB294}"/>
          </ac:spMkLst>
        </pc:spChg>
        <pc:picChg chg="add del mod">
          <ac:chgData name="김근우(첨단원자력공학부)" userId="1966d26e-7976-44e3-92ce-cb8395d14386" providerId="ADAL" clId="{E9FF354B-6211-4778-A425-8311D65D6F0C}" dt="2025-03-10T06:48:55.478" v="6924" actId="478"/>
          <ac:picMkLst>
            <pc:docMk/>
            <pc:sldMk cId="3112865661" sldId="297"/>
            <ac:picMk id="6" creationId="{3355CD62-B91B-800D-C1A6-FEC72DE609D1}"/>
          </ac:picMkLst>
        </pc:picChg>
        <pc:picChg chg="del">
          <ac:chgData name="김근우(첨단원자력공학부)" userId="1966d26e-7976-44e3-92ce-cb8395d14386" providerId="ADAL" clId="{E9FF354B-6211-4778-A425-8311D65D6F0C}" dt="2025-03-10T06:48:22.400" v="6917" actId="478"/>
          <ac:picMkLst>
            <pc:docMk/>
            <pc:sldMk cId="3112865661" sldId="297"/>
            <ac:picMk id="8" creationId="{CCA253F9-D773-82FA-1457-4FC092473190}"/>
          </ac:picMkLst>
        </pc:picChg>
        <pc:picChg chg="add mod">
          <ac:chgData name="김근우(첨단원자력공학부)" userId="1966d26e-7976-44e3-92ce-cb8395d14386" providerId="ADAL" clId="{E9FF354B-6211-4778-A425-8311D65D6F0C}" dt="2025-03-10T06:54:17.048" v="7233" actId="1076"/>
          <ac:picMkLst>
            <pc:docMk/>
            <pc:sldMk cId="3112865661" sldId="297"/>
            <ac:picMk id="10" creationId="{C8F25E93-74E7-B05A-D2EF-3EB7516A0658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53:52.667" v="7216" actId="478"/>
          <ac:picMkLst>
            <pc:docMk/>
            <pc:sldMk cId="3112865661" sldId="297"/>
            <ac:picMk id="12" creationId="{E66D49AA-F2C2-6BAC-D30A-BF4388E64EF0}"/>
          </ac:picMkLst>
        </pc:picChg>
        <pc:picChg chg="add mod">
          <ac:chgData name="김근우(첨단원자력공학부)" userId="1966d26e-7976-44e3-92ce-cb8395d14386" providerId="ADAL" clId="{E9FF354B-6211-4778-A425-8311D65D6F0C}" dt="2025-03-10T06:54:17.048" v="7233" actId="1076"/>
          <ac:picMkLst>
            <pc:docMk/>
            <pc:sldMk cId="3112865661" sldId="297"/>
            <ac:picMk id="14" creationId="{FC483DF3-D416-4847-2BE4-0A2BB8A99FA7}"/>
          </ac:picMkLst>
        </pc:picChg>
        <pc:picChg chg="add del mod">
          <ac:chgData name="김근우(첨단원자력공학부)" userId="1966d26e-7976-44e3-92ce-cb8395d14386" providerId="ADAL" clId="{E9FF354B-6211-4778-A425-8311D65D6F0C}" dt="2025-03-10T06:55:13.810" v="7235" actId="478"/>
          <ac:picMkLst>
            <pc:docMk/>
            <pc:sldMk cId="3112865661" sldId="297"/>
            <ac:picMk id="16" creationId="{7238AB9F-FF13-17CB-5FC9-606866DC51EB}"/>
          </ac:picMkLst>
        </pc:picChg>
        <pc:picChg chg="del">
          <ac:chgData name="김근우(첨단원자력공학부)" userId="1966d26e-7976-44e3-92ce-cb8395d14386" providerId="ADAL" clId="{E9FF354B-6211-4778-A425-8311D65D6F0C}" dt="2025-03-10T06:40:27.408" v="6639" actId="478"/>
          <ac:picMkLst>
            <pc:docMk/>
            <pc:sldMk cId="3112865661" sldId="297"/>
            <ac:picMk id="21" creationId="{E22E9CB2-B250-D018-469E-AC2DB5A66453}"/>
          </ac:picMkLst>
        </pc:picChg>
      </pc:sldChg>
    </pc:docChg>
  </pc:docChgLst>
  <pc:docChgLst>
    <pc:chgData name="김근우(첨단원자력공학부)" userId="1966d26e-7976-44e3-92ce-cb8395d14386" providerId="ADAL" clId="{CC24AFAB-F6B4-4AAB-AE38-4C2637B7BF12}"/>
    <pc:docChg chg="custSel delSld modSld">
      <pc:chgData name="김근우(첨단원자력공학부)" userId="1966d26e-7976-44e3-92ce-cb8395d14386" providerId="ADAL" clId="{CC24AFAB-F6B4-4AAB-AE38-4C2637B7BF12}" dt="2024-09-09T07:11:46.464" v="3" actId="20577"/>
      <pc:docMkLst>
        <pc:docMk/>
      </pc:docMkLst>
      <pc:sldChg chg="modSp mod">
        <pc:chgData name="김근우(첨단원자력공학부)" userId="1966d26e-7976-44e3-92ce-cb8395d14386" providerId="ADAL" clId="{CC24AFAB-F6B4-4AAB-AE38-4C2637B7BF12}" dt="2024-09-09T07:11:46.464" v="3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206257814" sldId="2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21885303" sldId="2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41900328" sldId="28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18301758" sldId="28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71750575" sldId="28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62376351" sldId="28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170228524" sldId="29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50927493" sldId="29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788567909" sldId="35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591540377" sldId="35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22174925" sldId="35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425834114" sldId="36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70702308" sldId="36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62193681" sldId="36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543721029" sldId="36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5360676" sldId="36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05527692" sldId="36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6549796" sldId="36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39114873" sldId="36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13020666" sldId="36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5646099" sldId="37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0341568" sldId="3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35563966" sldId="37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1021992" sldId="3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BA974212-5216-4741-927D-469A47404913}"/>
    <pc:docChg chg="undo custSel modSld">
      <pc:chgData name="김근우(첨단원자력공학부)" userId="1966d26e-7976-44e3-92ce-cb8395d14386" providerId="ADAL" clId="{BA974212-5216-4741-927D-469A47404913}" dt="2024-08-26T01:52:24.559" v="7" actId="14100"/>
      <pc:docMkLst>
        <pc:docMk/>
      </pc:docMkLst>
      <pc:sldChg chg="modSp mod">
        <pc:chgData name="김근우(첨단원자력공학부)" userId="1966d26e-7976-44e3-92ce-cb8395d14386" providerId="ADAL" clId="{BA974212-5216-4741-927D-469A47404913}" dt="2024-08-26T01:52:24.559" v="7" actId="14100"/>
        <pc:sldMkLst>
          <pc:docMk/>
          <pc:sldMk cId="3335563966" sldId="372"/>
        </pc:sldMkLst>
      </pc:sldChg>
    </pc:docChg>
  </pc:docChgLst>
  <pc:docChgLst>
    <pc:chgData name="김근우(첨단원자력공학부)" userId="1966d26e-7976-44e3-92ce-cb8395d14386" providerId="ADAL" clId="{358F1A85-FEB4-42B9-9AC1-234780A45663}"/>
    <pc:docChg chg="undo redo custSel addSld delSld modSld sldOrd">
      <pc:chgData name="김근우(첨단원자력공학부)" userId="1966d26e-7976-44e3-92ce-cb8395d14386" providerId="ADAL" clId="{358F1A85-FEB4-42B9-9AC1-234780A45663}" dt="2024-08-14T01:23:27.884" v="8246" actId="478"/>
      <pc:docMkLst>
        <pc:docMk/>
      </pc:docMkLst>
      <pc:sldChg chg="modSp mod">
        <pc:chgData name="김근우(첨단원자력공학부)" userId="1966d26e-7976-44e3-92ce-cb8395d14386" providerId="ADAL" clId="{358F1A85-FEB4-42B9-9AC1-234780A45663}" dt="2024-08-13T16:15:22.544" v="149" actId="20577"/>
        <pc:sldMkLst>
          <pc:docMk/>
          <pc:sldMk cId="4190427371" sldId="256"/>
        </pc:sldMkLst>
      </pc:sldChg>
      <pc:sldChg chg="del">
        <pc:chgData name="김근우(첨단원자력공학부)" userId="1966d26e-7976-44e3-92ce-cb8395d14386" providerId="ADAL" clId="{358F1A85-FEB4-42B9-9AC1-234780A45663}" dt="2024-08-13T17:37:51.691" v="3886" actId="47"/>
        <pc:sldMkLst>
          <pc:docMk/>
          <pc:sldMk cId="2449660204" sldId="259"/>
        </pc:sldMkLst>
      </pc:sldChg>
      <pc:sldChg chg="del">
        <pc:chgData name="김근우(첨단원자력공학부)" userId="1966d26e-7976-44e3-92ce-cb8395d14386" providerId="ADAL" clId="{358F1A85-FEB4-42B9-9AC1-234780A45663}" dt="2024-08-13T17:37:45.901" v="3879" actId="47"/>
        <pc:sldMkLst>
          <pc:docMk/>
          <pc:sldMk cId="4161555014" sldId="260"/>
        </pc:sldMkLst>
      </pc:sldChg>
      <pc:sldChg chg="del">
        <pc:chgData name="김근우(첨단원자력공학부)" userId="1966d26e-7976-44e3-92ce-cb8395d14386" providerId="ADAL" clId="{358F1A85-FEB4-42B9-9AC1-234780A45663}" dt="2024-08-13T17:37:46.836" v="3880" actId="47"/>
        <pc:sldMkLst>
          <pc:docMk/>
          <pc:sldMk cId="1524750398" sldId="261"/>
        </pc:sldMkLst>
      </pc:sldChg>
      <pc:sldChg chg="del">
        <pc:chgData name="김근우(첨단원자력공학부)" userId="1966d26e-7976-44e3-92ce-cb8395d14386" providerId="ADAL" clId="{358F1A85-FEB4-42B9-9AC1-234780A45663}" dt="2024-08-13T17:37:43.765" v="3877" actId="47"/>
        <pc:sldMkLst>
          <pc:docMk/>
          <pc:sldMk cId="4109139459" sldId="262"/>
        </pc:sldMkLst>
      </pc:sldChg>
      <pc:sldChg chg="del">
        <pc:chgData name="김근우(첨단원자력공학부)" userId="1966d26e-7976-44e3-92ce-cb8395d14386" providerId="ADAL" clId="{358F1A85-FEB4-42B9-9AC1-234780A45663}" dt="2024-08-13T17:37:45.021" v="3878" actId="47"/>
        <pc:sldMkLst>
          <pc:docMk/>
          <pc:sldMk cId="19012065" sldId="263"/>
        </pc:sldMkLst>
      </pc:sldChg>
      <pc:sldChg chg="del">
        <pc:chgData name="김근우(첨단원자력공학부)" userId="1966d26e-7976-44e3-92ce-cb8395d14386" providerId="ADAL" clId="{358F1A85-FEB4-42B9-9AC1-234780A45663}" dt="2024-08-13T17:37:47.636" v="3881" actId="47"/>
        <pc:sldMkLst>
          <pc:docMk/>
          <pc:sldMk cId="3942292179" sldId="264"/>
        </pc:sldMkLst>
      </pc:sldChg>
      <pc:sldChg chg="del">
        <pc:chgData name="김근우(첨단원자력공학부)" userId="1966d26e-7976-44e3-92ce-cb8395d14386" providerId="ADAL" clId="{358F1A85-FEB4-42B9-9AC1-234780A45663}" dt="2024-08-13T17:37:49.331" v="3883" actId="47"/>
        <pc:sldMkLst>
          <pc:docMk/>
          <pc:sldMk cId="1976810509" sldId="265"/>
        </pc:sldMkLst>
      </pc:sldChg>
      <pc:sldChg chg="del">
        <pc:chgData name="김근우(첨단원자력공학부)" userId="1966d26e-7976-44e3-92ce-cb8395d14386" providerId="ADAL" clId="{358F1A85-FEB4-42B9-9AC1-234780A45663}" dt="2024-08-13T17:37:48.424" v="3882" actId="47"/>
        <pc:sldMkLst>
          <pc:docMk/>
          <pc:sldMk cId="3684871205" sldId="266"/>
        </pc:sldMkLst>
      </pc:sldChg>
      <pc:sldChg chg="del">
        <pc:chgData name="김근우(첨단원자력공학부)" userId="1966d26e-7976-44e3-92ce-cb8395d14386" providerId="ADAL" clId="{358F1A85-FEB4-42B9-9AC1-234780A45663}" dt="2024-08-13T17:37:54.237" v="3887" actId="47"/>
        <pc:sldMkLst>
          <pc:docMk/>
          <pc:sldMk cId="2629558810" sldId="267"/>
        </pc:sldMkLst>
      </pc:sldChg>
      <pc:sldChg chg="del">
        <pc:chgData name="김근우(첨단원자력공학부)" userId="1966d26e-7976-44e3-92ce-cb8395d14386" providerId="ADAL" clId="{358F1A85-FEB4-42B9-9AC1-234780A45663}" dt="2024-08-13T17:37:50.186" v="3884" actId="47"/>
        <pc:sldMkLst>
          <pc:docMk/>
          <pc:sldMk cId="2374372913" sldId="268"/>
        </pc:sldMkLst>
      </pc:sldChg>
      <pc:sldChg chg="del">
        <pc:chgData name="김근우(첨단원자력공학부)" userId="1966d26e-7976-44e3-92ce-cb8395d14386" providerId="ADAL" clId="{358F1A85-FEB4-42B9-9AC1-234780A45663}" dt="2024-08-13T17:37:50.847" v="3885" actId="47"/>
        <pc:sldMkLst>
          <pc:docMk/>
          <pc:sldMk cId="1017002879" sldId="269"/>
        </pc:sldMkLst>
      </pc:sldChg>
      <pc:sldChg chg="addSp modSp mod modAnim">
        <pc:chgData name="김근우(첨단원자력공학부)" userId="1966d26e-7976-44e3-92ce-cb8395d14386" providerId="ADAL" clId="{358F1A85-FEB4-42B9-9AC1-234780A45663}" dt="2024-08-14T00:56:03.119" v="6746" actId="1076"/>
        <pc:sldMkLst>
          <pc:docMk/>
          <pc:sldMk cId="1206257814" sldId="271"/>
        </pc:sldMkLst>
      </pc:sldChg>
      <pc:sldChg chg="addSp delSp modSp add mod ord addAnim delAnim modAnim">
        <pc:chgData name="김근우(첨단원자력공학부)" userId="1966d26e-7976-44e3-92ce-cb8395d14386" providerId="ADAL" clId="{358F1A85-FEB4-42B9-9AC1-234780A45663}" dt="2024-08-14T00:34:09.049" v="6462"/>
        <pc:sldMkLst>
          <pc:docMk/>
          <pc:sldMk cId="1921885303" sldId="273"/>
        </pc:sldMkLst>
      </pc:sldChg>
      <pc:sldChg chg="addSp delSp modSp add mod ord">
        <pc:chgData name="김근우(첨단원자력공학부)" userId="1966d26e-7976-44e3-92ce-cb8395d14386" providerId="ADAL" clId="{358F1A85-FEB4-42B9-9AC1-234780A45663}" dt="2024-08-14T00:57:17.861" v="6761" actId="1076"/>
        <pc:sldMkLst>
          <pc:docMk/>
          <pc:sldMk cId="941900328" sldId="280"/>
        </pc:sldMkLst>
      </pc:sldChg>
      <pc:sldChg chg="addSp modSp add mod">
        <pc:chgData name="김근우(첨단원자력공학부)" userId="1966d26e-7976-44e3-92ce-cb8395d14386" providerId="ADAL" clId="{358F1A85-FEB4-42B9-9AC1-234780A45663}" dt="2024-08-13T18:08:45.897" v="5425" actId="1076"/>
        <pc:sldMkLst>
          <pc:docMk/>
          <pc:sldMk cId="3318301758" sldId="284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14:43.212" v="5551" actId="1076"/>
        <pc:sldMkLst>
          <pc:docMk/>
          <pc:sldMk cId="3171750575" sldId="285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3T17:57:35.456" v="4636" actId="20577"/>
        <pc:sldMkLst>
          <pc:docMk/>
          <pc:sldMk cId="3162376351" sldId="287"/>
        </pc:sldMkLst>
      </pc:sldChg>
      <pc:sldChg chg="delSp modSp add mod">
        <pc:chgData name="김근우(첨단원자력공학부)" userId="1966d26e-7976-44e3-92ce-cb8395d14386" providerId="ADAL" clId="{358F1A85-FEB4-42B9-9AC1-234780A45663}" dt="2024-08-13T18:31:47.587" v="5815" actId="1076"/>
        <pc:sldMkLst>
          <pc:docMk/>
          <pc:sldMk cId="4170228524" sldId="295"/>
        </pc:sldMkLst>
      </pc:sldChg>
      <pc:sldChg chg="modSp add mod">
        <pc:chgData name="김근우(첨단원자력공학부)" userId="1966d26e-7976-44e3-92ce-cb8395d14386" providerId="ADAL" clId="{358F1A85-FEB4-42B9-9AC1-234780A45663}" dt="2024-08-13T18:33:29.595" v="5863" actId="20577"/>
        <pc:sldMkLst>
          <pc:docMk/>
          <pc:sldMk cId="850927493" sldId="296"/>
        </pc:sldMkLst>
      </pc:sldChg>
      <pc:sldChg chg="addSp delSp modSp add mod setBg delDesignElem">
        <pc:chgData name="김근우(첨단원자력공학부)" userId="1966d26e-7976-44e3-92ce-cb8395d14386" providerId="ADAL" clId="{358F1A85-FEB4-42B9-9AC1-234780A45663}" dt="2024-08-13T18:25:54.389" v="5580"/>
        <pc:sldMkLst>
          <pc:docMk/>
          <pc:sldMk cId="788567909" sldId="357"/>
        </pc:sldMkLst>
      </pc:sldChg>
      <pc:sldChg chg="delSp mod ord delAnim">
        <pc:chgData name="김근우(첨단원자력공학부)" userId="1966d26e-7976-44e3-92ce-cb8395d14386" providerId="ADAL" clId="{358F1A85-FEB4-42B9-9AC1-234780A45663}" dt="2024-08-13T16:22:31.240" v="595"/>
        <pc:sldMkLst>
          <pc:docMk/>
          <pc:sldMk cId="591540377" sldId="358"/>
        </pc:sldMkLst>
      </pc:sldChg>
      <pc:sldChg chg="modSp add mod">
        <pc:chgData name="김근우(첨단원자력공학부)" userId="1966d26e-7976-44e3-92ce-cb8395d14386" providerId="ADAL" clId="{358F1A85-FEB4-42B9-9AC1-234780A45663}" dt="2024-08-13T17:44:07" v="3898"/>
        <pc:sldMkLst>
          <pc:docMk/>
          <pc:sldMk cId="4022174925" sldId="359"/>
        </pc:sldMkLst>
      </pc:sldChg>
      <pc:sldChg chg="addSp delSp modSp add del mod ord">
        <pc:chgData name="김근우(첨단원자력공학부)" userId="1966d26e-7976-44e3-92ce-cb8395d14386" providerId="ADAL" clId="{358F1A85-FEB4-42B9-9AC1-234780A45663}" dt="2024-08-13T17:00:29.380" v="2116" actId="47"/>
        <pc:sldMkLst>
          <pc:docMk/>
          <pc:sldMk cId="701289050" sldId="360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0:58:26.300" v="6807" actId="20577"/>
        <pc:sldMkLst>
          <pc:docMk/>
          <pc:sldMk cId="3425834114" sldId="361"/>
        </pc:sldMkLst>
      </pc:sldChg>
      <pc:sldChg chg="addSp delSp modSp add mod ord">
        <pc:chgData name="김근우(첨단원자력공학부)" userId="1966d26e-7976-44e3-92ce-cb8395d14386" providerId="ADAL" clId="{358F1A85-FEB4-42B9-9AC1-234780A45663}" dt="2024-08-14T00:19:18.361" v="6391" actId="20577"/>
        <pc:sldMkLst>
          <pc:docMk/>
          <pc:sldMk cId="970702308" sldId="362"/>
        </pc:sldMkLst>
      </pc:sldChg>
      <pc:sldChg chg="addSp delSp modSp add mod ord setBg">
        <pc:chgData name="김근우(첨단원자력공학부)" userId="1966d26e-7976-44e3-92ce-cb8395d14386" providerId="ADAL" clId="{358F1A85-FEB4-42B9-9AC1-234780A45663}" dt="2024-08-13T17:00:13.277" v="2115"/>
        <pc:sldMkLst>
          <pc:docMk/>
          <pc:sldMk cId="162193681" sldId="363"/>
        </pc:sldMkLst>
      </pc:sldChg>
      <pc:sldChg chg="add del modAnim">
        <pc:chgData name="김근우(첨단원자력공학부)" userId="1966d26e-7976-44e3-92ce-cb8395d14386" providerId="ADAL" clId="{358F1A85-FEB4-42B9-9AC1-234780A45663}" dt="2024-08-13T17:28:18.401" v="3625" actId="2890"/>
        <pc:sldMkLst>
          <pc:docMk/>
          <pc:sldMk cId="369254197" sldId="364"/>
        </pc:sldMkLst>
      </pc:sldChg>
      <pc:sldChg chg="add del modAnim">
        <pc:chgData name="김근우(첨단원자력공학부)" userId="1966d26e-7976-44e3-92ce-cb8395d14386" providerId="ADAL" clId="{358F1A85-FEB4-42B9-9AC1-234780A45663}" dt="2024-08-13T17:29:34.135" v="3643" actId="47"/>
        <pc:sldMkLst>
          <pc:docMk/>
          <pc:sldMk cId="426989460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9:32.499" v="3888" actId="47"/>
        <pc:sldMkLst>
          <pc:docMk/>
          <pc:sldMk cId="689815867" sldId="364"/>
        </pc:sldMkLst>
      </pc:sldChg>
      <pc:sldChg chg="addSp modSp add del">
        <pc:chgData name="김근우(첨단원자력공학부)" userId="1966d26e-7976-44e3-92ce-cb8395d14386" providerId="ADAL" clId="{358F1A85-FEB4-42B9-9AC1-234780A45663}" dt="2024-08-13T17:28:39.420" v="3629" actId="2890"/>
        <pc:sldMkLst>
          <pc:docMk/>
          <pc:sldMk cId="2840301382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6:24.218" v="3873" actId="47"/>
        <pc:sldMkLst>
          <pc:docMk/>
          <pc:sldMk cId="2995117144" sldId="364"/>
        </pc:sldMkLst>
      </pc:sldChg>
      <pc:sldChg chg="modSp add mod modAnim">
        <pc:chgData name="김근우(첨단원자력공학부)" userId="1966d26e-7976-44e3-92ce-cb8395d14386" providerId="ADAL" clId="{358F1A85-FEB4-42B9-9AC1-234780A45663}" dt="2024-08-13T18:24:44.279" v="5568" actId="207"/>
        <pc:sldMkLst>
          <pc:docMk/>
          <pc:sldMk cId="3543721029" sldId="364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3T18:44:34.186" v="6227" actId="14100"/>
        <pc:sldMkLst>
          <pc:docMk/>
          <pc:sldMk cId="3965360676" sldId="365"/>
        </pc:sldMkLst>
      </pc:sldChg>
      <pc:sldChg chg="addSp delSp modSp add mod delAnim modAnim">
        <pc:chgData name="김근우(첨단원자력공학부)" userId="1966d26e-7976-44e3-92ce-cb8395d14386" providerId="ADAL" clId="{358F1A85-FEB4-42B9-9AC1-234780A45663}" dt="2024-08-13T18:49:39.743" v="6321" actId="1076"/>
        <pc:sldMkLst>
          <pc:docMk/>
          <pc:sldMk cId="805527692" sldId="366"/>
        </pc:sldMkLst>
      </pc:sldChg>
      <pc:sldChg chg="add del">
        <pc:chgData name="김근우(첨단원자력공학부)" userId="1966d26e-7976-44e3-92ce-cb8395d14386" providerId="ADAL" clId="{358F1A85-FEB4-42B9-9AC1-234780A45663}" dt="2024-08-13T18:26:50.540" v="5583" actId="47"/>
        <pc:sldMkLst>
          <pc:docMk/>
          <pc:sldMk cId="2641638461" sldId="366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22.498" v="6312" actId="478"/>
        <pc:sldMkLst>
          <pc:docMk/>
          <pc:sldMk cId="336549796" sldId="367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03" v="6305" actId="1076"/>
        <pc:sldMkLst>
          <pc:docMk/>
          <pc:sldMk cId="4039114873" sldId="368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0:42:45.447" v="6521" actId="20577"/>
        <pc:sldMkLst>
          <pc:docMk/>
          <pc:sldMk cId="1913020666" sldId="369"/>
        </pc:sldMkLst>
      </pc:sldChg>
      <pc:sldChg chg="modSp add mod">
        <pc:chgData name="김근우(첨단원자력공학부)" userId="1966d26e-7976-44e3-92ce-cb8395d14386" providerId="ADAL" clId="{358F1A85-FEB4-42B9-9AC1-234780A45663}" dt="2024-08-14T00:35:45.584" v="6464" actId="207"/>
        <pc:sldMkLst>
          <pc:docMk/>
          <pc:sldMk cId="2085646099" sldId="370"/>
        </pc:sldMkLst>
      </pc:sldChg>
      <pc:sldChg chg="addSp delSp modSp add mod modAnim">
        <pc:chgData name="김근우(첨단원자력공학부)" userId="1966d26e-7976-44e3-92ce-cb8395d14386" providerId="ADAL" clId="{358F1A85-FEB4-42B9-9AC1-234780A45663}" dt="2024-08-14T01:20:33.669" v="7908" actId="1076"/>
        <pc:sldMkLst>
          <pc:docMk/>
          <pc:sldMk cId="2080341568" sldId="371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4T01:10:50.732" v="7566" actId="20577"/>
        <pc:sldMkLst>
          <pc:docMk/>
          <pc:sldMk cId="3335563966" sldId="372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4T01:21:17.409" v="7921" actId="1076"/>
        <pc:sldMkLst>
          <pc:docMk/>
          <pc:sldMk cId="2081021992" sldId="373"/>
        </pc:sldMkLst>
      </pc:sldChg>
      <pc:sldChg chg="delSp modSp add mod ord">
        <pc:chgData name="김근우(첨단원자력공학부)" userId="1966d26e-7976-44e3-92ce-cb8395d14386" providerId="ADAL" clId="{358F1A85-FEB4-42B9-9AC1-234780A45663}" dt="2024-08-14T01:23:27.884" v="8246" actId="478"/>
        <pc:sldMkLst>
          <pc:docMk/>
          <pc:sldMk cId="3964211648" sldId="3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98C39D9-1574-D3DC-8695-C5FE42E94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CCEB8D-59C0-BC42-BEA0-4311713E8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944E-6542-492B-AA95-196E61B0C325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32300B-D331-9B13-FFD8-E848DD46F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F7DCD5-9934-04CF-F821-C8C7589A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8273C-25D0-469E-9672-39C8FC9DC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6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0337-07D3-4779-AB34-8BD678A86788}" type="datetimeFigureOut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17B0-6EDA-4ADE-8FBF-EBE2580C3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7D454-CB23-22BE-8CA9-535A8C4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707E8C-349B-C507-0016-99C9A28F0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6E68-6C93-E2AD-9194-479873FA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65679"/>
            <a:ext cx="2743200" cy="365125"/>
          </a:xfrm>
        </p:spPr>
        <p:txBody>
          <a:bodyPr/>
          <a:lstStyle/>
          <a:p>
            <a:fld id="{18CE57A7-8055-48F6-B8C4-F69CB2EB009C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806E4-E75D-CA37-5A73-8A3DB306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6567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99456-DE55-665F-A409-4D5C8E4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5679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19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60227-55FD-480B-53D9-F0C8FE7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3319E-D41B-AFD6-7573-04D10C84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D3209-FE4D-5309-0A2E-8D15FC6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4FBE-DAB0-4E2B-BB53-4C3E18569532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60AFEF-A544-1280-86CF-1574AD4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573DF-F7AA-2206-B512-A076BF2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44777D-56F9-56BA-3177-F46C5BDAB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E3529A-206B-F22C-531C-61798537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14C1C-9416-3E93-E4F3-B37CAF5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9F4-4412-420A-AA91-21B885D1E73A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4B4AAC-D8E6-56BD-DC82-2694D89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63B40-A613-CAD5-3511-48E104F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520A0-B503-B5CE-37B4-A9D967E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05156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74EF-F517-530E-5795-BD3D017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EE50B-9F02-2403-1308-6D06D8C1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155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2F547-873F-EE8D-64F2-DDC364D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492875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B91D03CE-DAA6-4EC7-D6E2-12A7E6297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065213"/>
            <a:ext cx="11034713" cy="473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763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6985D-B503-2FC7-6F55-DCB705B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1B1461-AD26-8E7E-048D-1B0DF88C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8BF9C-2536-DE14-80CD-A562522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9701-C856-4A29-BF6C-8EFDA5DFC489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71877-1169-0A33-1F8E-70ECA53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70041-6FFF-4BAB-8902-22941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14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27B7C-1185-280B-4C01-ED869091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C0F4D-DA2C-A159-9967-24056AE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1C2863-CB15-6794-DE12-33870DB6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AAFFB5-BEA1-9FFF-104A-97AA8E1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9AB7-DA2E-4AB2-97DC-BAADB34C56C9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8AEF0-54E9-F8BB-6F65-E80D434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358459-4DB2-ECB3-1306-BBFAD7A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9317-5EDE-A958-3605-D475AB1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2D10F-6196-5FF5-A211-AD7E3C92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E61A2-3593-F6DD-684C-6FC1B91D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449FFF-56A5-D2E0-C40C-DC22E368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77F712-4072-0DC1-1D01-C4174235F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2900E-32F1-4584-5321-EF15B3B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89BA-90F1-4A76-A053-CA32D0301C1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86A949-4791-351A-0B51-00511AD2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174F98-C45D-6C78-135F-6F75F5AC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3BD1-68EA-FF96-D0E4-A455F0C5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6CA2B-BE98-CD2A-6788-FA693D51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D2A6-7B52-41D4-87F6-6685D0BE8E3F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C5A99B-E895-E72A-598D-E44E96FE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B7795E-1F2A-6509-97AA-58D214F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8E56D8-2596-6EF4-A6AA-70FEF0A3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A03-76AE-4728-941A-169560B74F64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C8DA68-6ACD-2772-0EBA-BC797F65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5E4C49-F9BA-9684-A45A-32FFB3A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3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ECC4F-6584-6AEE-5537-CE1E7D7C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EA20C-172D-6A5D-521C-7A1C99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BCF5D-7C4A-3437-9FEF-4618D5AD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1DDDC1-FC76-E6F6-9684-05896DF5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5102-0283-494D-AB50-8BAEA6540007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26A372-4B07-3C14-1066-B447B7E1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FDC32-DEEC-5519-04CB-284341A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BC2F-6F3F-F858-9939-2B0F1B4F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0B7F89-53CC-28A0-9578-A44CA694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520A0E-07F7-B602-6D39-C1A9441D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993A-E9C3-00A9-2B46-7DD11A6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9FA1-88AB-46CC-93B3-BCE523BB4648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F2F827-21AB-3AD5-133B-4C5990E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E86EA8-5ECA-91BE-82A6-E34F4D7F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E6FA19-7A9F-F246-4743-E45FE2B8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27B8D1-27EC-3E8E-0348-9A97CB5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6811C-3499-E22A-F246-365F34AB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3CA0-1279-4628-9A86-0ACA60E896CD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73C8-E155-35AE-83BB-3E860AF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C97469-DDA8-8DE6-0649-183E8982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798DB8D-E2B7-E214-B122-BDED6BC1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3" y="639763"/>
            <a:ext cx="9561534" cy="238760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/>
              <a:t>Study of non-linear effects of TDC and tomography of phase space</a:t>
            </a:r>
            <a:endParaRPr lang="ko-KR" altLang="en-US" sz="4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DD0B6A-F4EA-81F9-4D3F-73308242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2388"/>
            <a:ext cx="9144000" cy="1655762"/>
          </a:xfrm>
        </p:spPr>
        <p:txBody>
          <a:bodyPr/>
          <a:lstStyle/>
          <a:p>
            <a:r>
              <a:rPr lang="en-US" altLang="ko-KR" dirty="0"/>
              <a:t>25. 03. 10</a:t>
            </a:r>
          </a:p>
          <a:p>
            <a:r>
              <a:rPr lang="en-US" altLang="ko-KR" dirty="0"/>
              <a:t>Geunwoo</a:t>
            </a:r>
            <a:r>
              <a:rPr lang="ko-KR" altLang="en-US" dirty="0"/>
              <a:t> </a:t>
            </a:r>
            <a:r>
              <a:rPr lang="en-US" altLang="ko-KR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AF57C-FC2F-EAC0-CC31-1CEE1B1C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AC3EC-7310-A4AF-7E11-FBF5276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sz="3200" b="1" dirty="0"/>
              <a:t>Tomography of Phase Space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4778DD-417E-023A-71B3-5DBD0367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B053B5-91C2-7510-4C86-F4212A4C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5D7FA0-7E57-2049-1210-14E1AD92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F8ED014B-C904-1B98-B9EB-0C1D7936C5B5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21B11118-87A5-6511-0636-62FDE47AC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0302875" cy="5714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Principle of tomography (Radon transformation)</a:t>
            </a:r>
          </a:p>
          <a:p>
            <a:pPr lvl="1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How to obtain the projection data?</a:t>
            </a:r>
          </a:p>
        </p:txBody>
      </p:sp>
      <p:pic>
        <p:nvPicPr>
          <p:cNvPr id="2054" name="Picture 6" descr="projection data">
            <a:extLst>
              <a:ext uri="{FF2B5EF4-FFF2-40B4-BE49-F238E27FC236}">
                <a16:creationId xmlns:a16="http://schemas.microsoft.com/office/drawing/2014/main" id="{AD69F0D6-9C4E-86B7-8252-B328C9C4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18" y="2047138"/>
            <a:ext cx="4850050" cy="26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7DC7583E-58FF-2880-F583-3C42D9F9BB52}"/>
              </a:ext>
            </a:extLst>
          </p:cNvPr>
          <p:cNvGrpSpPr/>
          <p:nvPr/>
        </p:nvGrpSpPr>
        <p:grpSpPr>
          <a:xfrm>
            <a:off x="7300641" y="2840409"/>
            <a:ext cx="2785020" cy="3214833"/>
            <a:chOff x="2065337" y="3866747"/>
            <a:chExt cx="2785020" cy="3214833"/>
          </a:xfrm>
        </p:grpSpPr>
        <p:pic>
          <p:nvPicPr>
            <p:cNvPr id="19" name="그림 18" descr="스크린샷, 사각형, 직사각형, 텍스트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1768A07A-4755-CD15-8E44-A7F692B98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337" y="3866747"/>
              <a:ext cx="2743201" cy="274320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D7A6FB-8442-AD54-057F-5BAF47AFA5B8}"/>
                </a:ext>
              </a:extLst>
            </p:cNvPr>
            <p:cNvSpPr txBox="1"/>
            <p:nvPr/>
          </p:nvSpPr>
          <p:spPr>
            <a:xfrm>
              <a:off x="2065337" y="6700707"/>
              <a:ext cx="278502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&lt;Radon transformation&gt;</a:t>
              </a:r>
              <a:endParaRPr lang="ko-KR" altLang="en-US" dirty="0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F37506A7-E84D-86D2-23F2-4C019607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215" b="44445"/>
          <a:stretch/>
        </p:blipFill>
        <p:spPr>
          <a:xfrm>
            <a:off x="7718097" y="426339"/>
            <a:ext cx="1950107" cy="23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5574A-EC14-62F0-267B-191BF261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8A7E47-FCAC-8BCF-AAEB-BEE32F67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sz="3200" b="1" dirty="0"/>
              <a:t>Tomography of Phase Space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93308DC-B84E-5421-6283-C85BFDB4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C4D889-288E-A8DC-98B8-FEB7EC3F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40EDAB-69A1-BCDB-30AF-9995115C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AEA85B8C-7155-1228-EA96-5FB360C75A43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6BEDFA8A-2FB3-AEBB-F4C5-88F03AD96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0302875" cy="5714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Filtered Back Projection (FBP)</a:t>
            </a:r>
            <a:endParaRPr lang="en-US" altLang="ko-KR" dirty="0">
              <a:solidFill>
                <a:prstClr val="black"/>
              </a:solidFill>
              <a:latin typeface="Aptos Narrow"/>
            </a:endParaRPr>
          </a:p>
        </p:txBody>
      </p:sp>
      <p:pic>
        <p:nvPicPr>
          <p:cNvPr id="21" name="그림 20" descr="직사각형, 사각형, 라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918762B-D5CD-54A1-4E27-BC280CAFC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7" y="1062586"/>
            <a:ext cx="2743202" cy="27432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617C0A-13E4-1F67-F569-DA49B9737A74}"/>
              </a:ext>
            </a:extLst>
          </p:cNvPr>
          <p:cNvSpPr txBox="1"/>
          <p:nvPr/>
        </p:nvSpPr>
        <p:spPr>
          <a:xfrm>
            <a:off x="727801" y="3387992"/>
            <a:ext cx="33108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&lt;Inverse Radon transformation&gt;</a:t>
            </a:r>
            <a:endParaRPr lang="ko-KR" altLang="en-US" dirty="0"/>
          </a:p>
        </p:txBody>
      </p:sp>
      <p:pic>
        <p:nvPicPr>
          <p:cNvPr id="7" name="그림 6" descr="다채로움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182DC7-6166-3CA9-24FE-161BCA0E8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47" y="60385"/>
            <a:ext cx="4938909" cy="2469455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C98E9A0E-7F26-D39E-8A33-009F87DA133E}"/>
              </a:ext>
            </a:extLst>
          </p:cNvPr>
          <p:cNvSpPr/>
          <p:nvPr/>
        </p:nvSpPr>
        <p:spPr>
          <a:xfrm>
            <a:off x="5284936" y="2011481"/>
            <a:ext cx="792480" cy="10896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8F8E5-A6E5-D48B-DFF5-F65F8FE4E78F}"/>
              </a:ext>
            </a:extLst>
          </p:cNvPr>
          <p:cNvSpPr txBox="1"/>
          <p:nvPr/>
        </p:nvSpPr>
        <p:spPr>
          <a:xfrm>
            <a:off x="880257" y="5476582"/>
            <a:ext cx="4106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But, FBP strongly depends on…</a:t>
            </a:r>
          </a:p>
          <a:p>
            <a:r>
              <a:rPr lang="en-US" altLang="ko-KR" sz="2400" dirty="0"/>
              <a:t>	1. spaced angle</a:t>
            </a:r>
          </a:p>
          <a:p>
            <a:r>
              <a:rPr lang="en-US" altLang="ko-KR" sz="2400" dirty="0"/>
              <a:t>	2. # the projection data</a:t>
            </a:r>
            <a:endParaRPr lang="ko-KR" altLang="en-US" sz="2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9253526-AC8B-1E6F-4C4E-25C9847A5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986" y="2556311"/>
            <a:ext cx="3975629" cy="21216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CDBE48C-AF40-D862-57F8-67D40C82A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13" y="5328516"/>
            <a:ext cx="3380746" cy="1496460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A1E6975-A025-0E7F-863C-E247804E052D}"/>
              </a:ext>
            </a:extLst>
          </p:cNvPr>
          <p:cNvCxnSpPr/>
          <p:nvPr/>
        </p:nvCxnSpPr>
        <p:spPr>
          <a:xfrm>
            <a:off x="594360" y="5044440"/>
            <a:ext cx="1125474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8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5F9F-BE0C-8280-1398-71F03BB8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FED29-153B-5DEC-F159-B9CF4042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sz="3200" b="1" dirty="0"/>
              <a:t>Tomography of Phase Space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077242-5B79-0BE1-0824-F03C343E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13DA63B-CEE6-159C-2DF9-EDC14B63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6C62067-2A37-4BA0-CABD-93B3BF81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9562D21B-26BA-B97D-C9EF-6FCAA0886116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텍스트 개체 틀 5">
                <a:extLst>
                  <a:ext uri="{FF2B5EF4-FFF2-40B4-BE49-F238E27FC236}">
                    <a16:creationId xmlns:a16="http://schemas.microsoft.com/office/drawing/2014/main" id="{2EB8D623-77C9-636E-6E50-C94E966C9CE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0825" y="686134"/>
                <a:ext cx="10302875" cy="5714665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altLang="ko-KR" b="1" dirty="0">
                    <a:solidFill>
                      <a:prstClr val="black"/>
                    </a:solidFill>
                    <a:latin typeface="Aptos Narrow"/>
                  </a:rPr>
                  <a:t>Algebraic Reconstruction Technology  (ART)</a:t>
                </a:r>
              </a:p>
              <a:p>
                <a:pPr lvl="1">
                  <a:defRPr/>
                </a:pPr>
                <a:r>
                  <a:rPr lang="en-US" altLang="ko-KR" dirty="0">
                    <a:solidFill>
                      <a:prstClr val="black"/>
                    </a:solidFill>
                    <a:latin typeface="Aptos Narrow"/>
                  </a:rPr>
                  <a:t>Solve linear system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ko-KR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ko-KR" dirty="0">
                    <a:solidFill>
                      <a:prstClr val="black"/>
                    </a:solidFill>
                    <a:latin typeface="Aptos Narrow"/>
                  </a:rPr>
                  <a:t> via iterative methods.</a:t>
                </a:r>
              </a:p>
              <a:p>
                <a:pPr lvl="1">
                  <a:defRPr/>
                </a:pPr>
                <a:endParaRPr lang="en-US" altLang="ko-KR" dirty="0">
                  <a:solidFill>
                    <a:prstClr val="black"/>
                  </a:solidFill>
                  <a:latin typeface="Aptos Narrow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sSub>
                      <m:sSub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ko-KR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=1,2,</m:t>
                    </m:r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altLang="ko-KR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ko-KR" dirty="0">
                    <a:solidFill>
                      <a:prstClr val="black"/>
                    </a:solidFill>
                    <a:latin typeface="Aptos Narrow"/>
                  </a:rPr>
                  <a:t> where p</a:t>
                </a:r>
                <a:r>
                  <a:rPr lang="en-US" altLang="ko-KR" baseline="-25000" dirty="0">
                    <a:solidFill>
                      <a:prstClr val="black"/>
                    </a:solidFill>
                    <a:latin typeface="Aptos Narrow"/>
                  </a:rPr>
                  <a:t>i</a:t>
                </a:r>
                <a:r>
                  <a:rPr lang="en-US" altLang="ko-KR" dirty="0">
                    <a:solidFill>
                      <a:prstClr val="black"/>
                    </a:solidFill>
                    <a:latin typeface="Aptos Narrow"/>
                  </a:rPr>
                  <a:t> is a hyperplane</a:t>
                </a:r>
              </a:p>
              <a:p>
                <a:pPr marL="457200" lvl="1" indent="0">
                  <a:buNone/>
                  <a:defRPr/>
                </a:pPr>
                <a:endParaRPr lang="en-US" altLang="ko-KR" dirty="0">
                  <a:solidFill>
                    <a:prstClr val="black"/>
                  </a:solidFill>
                  <a:latin typeface="Aptos Narrow"/>
                </a:endParaRPr>
              </a:p>
              <a:p>
                <a:pPr lvl="1">
                  <a:defRPr/>
                </a:pPr>
                <a:r>
                  <a:rPr lang="en-US" altLang="ko-KR" dirty="0">
                    <a:solidFill>
                      <a:prstClr val="black"/>
                    </a:solidFill>
                    <a:latin typeface="Aptos Narrow"/>
                  </a:rPr>
                  <a:t>Simple case for 2 by 2 image</a:t>
                </a:r>
              </a:p>
              <a:p>
                <a:pPr marL="457200" lvl="1" indent="0">
                  <a:buNone/>
                  <a:defRPr/>
                </a:pPr>
                <a:endParaRPr lang="en-US" altLang="ko-KR" b="0" dirty="0">
                  <a:solidFill>
                    <a:prstClr val="black"/>
                  </a:solidFill>
                </a:endParaRPr>
              </a:p>
              <a:p>
                <a:pPr marL="457200" lvl="1" indent="0">
                  <a:buNone/>
                  <a:defRPr/>
                </a:pPr>
                <a:r>
                  <a:rPr lang="en-US" altLang="ko-KR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b="0" dirty="0">
                  <a:solidFill>
                    <a:prstClr val="black"/>
                  </a:solidFill>
                  <a:latin typeface="Aptos Narrow"/>
                </a:endParaRPr>
              </a:p>
              <a:p>
                <a:pPr marL="457200" lvl="1" indent="0">
                  <a:buNone/>
                  <a:defRPr/>
                </a:pPr>
                <a:r>
                  <a:rPr lang="en-US" altLang="ko-KR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>
                  <a:solidFill>
                    <a:prstClr val="black"/>
                  </a:solidFill>
                  <a:latin typeface="Aptos Narrow"/>
                </a:endParaRPr>
              </a:p>
            </p:txBody>
          </p:sp>
        </mc:Choice>
        <mc:Fallback xmlns="">
          <p:sp>
            <p:nvSpPr>
              <p:cNvPr id="9" name="텍스트 개체 틀 5">
                <a:extLst>
                  <a:ext uri="{FF2B5EF4-FFF2-40B4-BE49-F238E27FC236}">
                    <a16:creationId xmlns:a16="http://schemas.microsoft.com/office/drawing/2014/main" id="{2EB8D623-77C9-636E-6E50-C94E966C9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0825" y="686134"/>
                <a:ext cx="10302875" cy="5714665"/>
              </a:xfrm>
              <a:blipFill>
                <a:blip r:embed="rId2"/>
                <a:stretch>
                  <a:fillRect l="-769" t="-13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 descr="도표, 스케치, 라인, 기술 도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8F25E93-74E7-B05A-D2EF-3EB7516A0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2" y="60385"/>
            <a:ext cx="2237803" cy="281098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483DF3-D416-4847-2BE4-0A2BB8A99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310" y="2962127"/>
            <a:ext cx="3559115" cy="36470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2ECB8E-2533-8495-BC4A-8756FDF21C24}"/>
              </a:ext>
            </a:extLst>
          </p:cNvPr>
          <p:cNvSpPr txBox="1"/>
          <p:nvPr/>
        </p:nvSpPr>
        <p:spPr>
          <a:xfrm>
            <a:off x="880257" y="4971537"/>
            <a:ext cx="6114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Advantages of ART</a:t>
            </a:r>
          </a:p>
          <a:p>
            <a:r>
              <a:rPr lang="en-US" altLang="ko-KR" sz="2000" dirty="0"/>
              <a:t>	1. Less dependency on measurement angles</a:t>
            </a:r>
          </a:p>
          <a:p>
            <a:r>
              <a:rPr lang="en-US" altLang="ko-KR" sz="2000" dirty="0"/>
              <a:t>	2. Effective reconstruction with incomplete data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286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4302-496B-7915-6BB7-9DD3ADF8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59B45-D6EE-BB77-9440-3B4ACD06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/>
              <a:t>Summary &amp; Next steps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3A19A18-971C-7A77-C78E-8C949031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1D3E77-4D20-5ED3-8069-DE72E94F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E91DF43-839F-8CA1-C2DF-CCD4C6F6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A8016AEF-ECC9-3350-807A-3E8CD1CE8E80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9" name="텍스트 개체 틀 5">
            <a:extLst>
              <a:ext uri="{FF2B5EF4-FFF2-40B4-BE49-F238E27FC236}">
                <a16:creationId xmlns:a16="http://schemas.microsoft.com/office/drawing/2014/main" id="{83F56E23-5B8B-39C9-FD9C-B18615A54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0302875" cy="5714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</a:t>
            </a:r>
            <a:r>
              <a:rPr lang="ko-KR" altLang="en-US" b="1" dirty="0">
                <a:solidFill>
                  <a:prstClr val="black"/>
                </a:solidFill>
                <a:latin typeface="Aptos Narrow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nonlinear effects study</a:t>
            </a:r>
          </a:p>
          <a:p>
            <a:pPr lvl="1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PIC simulation</a:t>
            </a:r>
          </a:p>
          <a:p>
            <a:pPr lvl="1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ASTRA</a:t>
            </a:r>
          </a:p>
          <a:p>
            <a:pPr lvl="2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Field offsets of cavity</a:t>
            </a:r>
          </a:p>
          <a:p>
            <a:pPr lvl="2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Dispersion via TDC</a:t>
            </a:r>
          </a:p>
          <a:p>
            <a:pPr lvl="2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Space charge effects</a:t>
            </a:r>
          </a:p>
          <a:p>
            <a:pPr marL="457200" lvl="1" indent="0">
              <a:buNone/>
              <a:defRPr/>
            </a:pPr>
            <a:endParaRPr lang="en-US" altLang="ko-KR" b="1" dirty="0">
              <a:solidFill>
                <a:prstClr val="black"/>
              </a:solidFill>
              <a:latin typeface="Aptos Narrow"/>
            </a:endParaRPr>
          </a:p>
          <a:p>
            <a:pPr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Understand of phase space tomography</a:t>
            </a:r>
          </a:p>
          <a:p>
            <a:pPr lvl="1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Filtered back projection (FBP)</a:t>
            </a:r>
          </a:p>
          <a:p>
            <a:pPr lvl="1"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Algebraic reconstruction technology (ART)</a:t>
            </a:r>
          </a:p>
          <a:p>
            <a:pPr lvl="1"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lvl="1"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lvl="1"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 Booster cavity optimization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ko-KR" dirty="0">
                <a:solidFill>
                  <a:prstClr val="black"/>
                </a:solidFill>
                <a:latin typeface="Aptos Narrow"/>
              </a:rPr>
              <a:t>Organize required components for transverse or </a:t>
            </a:r>
            <a:r>
              <a:rPr lang="en-US" altLang="ko-KR">
                <a:solidFill>
                  <a:prstClr val="black"/>
                </a:solidFill>
                <a:latin typeface="Aptos Narrow"/>
              </a:rPr>
              <a:t>longitudinal phase space</a:t>
            </a:r>
            <a:endParaRPr lang="en-US" altLang="ko-KR" dirty="0">
              <a:solidFill>
                <a:prstClr val="black"/>
              </a:solidFill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64771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ADD9-CA6F-6861-AC42-E8CF3BA7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9C10B9-CA1D-87DF-F231-FAF1CE0F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200" b="1" dirty="0"/>
              <a:t>Outline: Current progress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6CCC99-090D-B727-1D48-9BCBDC53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7F8B95-B41F-D772-BC8C-63D73E1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E24AD8-4F41-89BE-C97A-3975F5E7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87CDA246-EB3C-D891-637C-87168CC2FD36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87" name="텍스트 개체 틀 5">
            <a:extLst>
              <a:ext uri="{FF2B5EF4-FFF2-40B4-BE49-F238E27FC236}">
                <a16:creationId xmlns:a16="http://schemas.microsoft.com/office/drawing/2014/main" id="{D4AEFA5E-D4E3-D218-6CEC-4EB8A11F5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741422"/>
            <a:ext cx="6016625" cy="4949638"/>
          </a:xfrm>
        </p:spPr>
        <p:txBody>
          <a:bodyPr>
            <a:normAutofit/>
          </a:bodyPr>
          <a:lstStyle/>
          <a:p>
            <a:pPr marL="457200" marR="0" lvl="0" indent="-4572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TDS non-linear effects</a:t>
            </a:r>
          </a:p>
          <a:p>
            <a:pPr algn="just"/>
            <a:endParaRPr lang="en-US" altLang="ko-KR" sz="2000" b="1" dirty="0"/>
          </a:p>
          <a:p>
            <a:pPr algn="just"/>
            <a:r>
              <a:rPr lang="en-US" altLang="ko-KR" sz="2000" b="1" dirty="0"/>
              <a:t>Non-linear kick at higher V </a:t>
            </a:r>
            <a:r>
              <a:rPr lang="en-US" altLang="ko-KR" sz="2000" dirty="0"/>
              <a:t>in Z-Y space</a:t>
            </a:r>
          </a:p>
          <a:p>
            <a:pPr algn="just"/>
            <a:r>
              <a:rPr lang="en-US" altLang="ko-KR" sz="2000" b="1" dirty="0"/>
              <a:t>Flip energy chirp </a:t>
            </a:r>
            <a:r>
              <a:rPr lang="en-US" altLang="ko-KR" sz="2000" dirty="0"/>
              <a:t>in Z-δ  longitudinal space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b="1" dirty="0">
              <a:solidFill>
                <a:prstClr val="black"/>
              </a:solidFill>
              <a:latin typeface="Aptos Narrow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9FC35B9-AF69-E04E-1AE0-48E1978CFBE7}"/>
              </a:ext>
            </a:extLst>
          </p:cNvPr>
          <p:cNvGrpSpPr/>
          <p:nvPr/>
        </p:nvGrpSpPr>
        <p:grpSpPr>
          <a:xfrm>
            <a:off x="177800" y="2773700"/>
            <a:ext cx="6076053" cy="2583557"/>
            <a:chOff x="743847" y="2752584"/>
            <a:chExt cx="6076053" cy="258355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653E923-DBA9-49D5-71BE-7B079EB8C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524" r="715"/>
            <a:stretch/>
          </p:blipFill>
          <p:spPr>
            <a:xfrm>
              <a:off x="743847" y="2752584"/>
              <a:ext cx="2837996" cy="2583557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BA58E9A-35B1-58C2-3D84-6325AB90E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843" y="2971875"/>
              <a:ext cx="3238057" cy="2230564"/>
            </a:xfrm>
            <a:prstGeom prst="rect">
              <a:avLst/>
            </a:prstGeom>
          </p:spPr>
        </p:pic>
      </p:grpSp>
      <p:sp>
        <p:nvSpPr>
          <p:cNvPr id="22" name="텍스트 개체 틀 5">
            <a:extLst>
              <a:ext uri="{FF2B5EF4-FFF2-40B4-BE49-F238E27FC236}">
                <a16:creationId xmlns:a16="http://schemas.microsoft.com/office/drawing/2014/main" id="{0520FCC4-4831-C9AB-73B1-F77FEEDD1BB0}"/>
              </a:ext>
            </a:extLst>
          </p:cNvPr>
          <p:cNvSpPr txBox="1">
            <a:spLocks/>
          </p:cNvSpPr>
          <p:nvPr/>
        </p:nvSpPr>
        <p:spPr>
          <a:xfrm>
            <a:off x="6648450" y="741422"/>
            <a:ext cx="5365750" cy="4000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+mj-lt"/>
              <a:buAutoNum type="arabicPeriod" startAt="2"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Tomography of Phase Space</a:t>
            </a:r>
          </a:p>
          <a:p>
            <a:pPr algn="just"/>
            <a:endParaRPr lang="en-US" altLang="ko-KR" sz="1800" dirty="0"/>
          </a:p>
          <a:p>
            <a:pPr algn="just"/>
            <a:r>
              <a:rPr lang="en-US" altLang="ko-KR" sz="2000" dirty="0"/>
              <a:t>Principle of reconstruction procedure</a:t>
            </a:r>
          </a:p>
          <a:p>
            <a:pPr lvl="1" algn="just"/>
            <a:r>
              <a:rPr lang="en-US" altLang="ko-KR" sz="1600" dirty="0"/>
              <a:t>Transform-based</a:t>
            </a:r>
          </a:p>
          <a:p>
            <a:pPr lvl="1" algn="just"/>
            <a:r>
              <a:rPr lang="en-US" altLang="ko-KR" sz="1600" dirty="0"/>
              <a:t>Algebraic-based</a:t>
            </a:r>
          </a:p>
          <a:p>
            <a:pPr lvl="1" algn="just"/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</a:rPr>
              <a:t>Maximum Entropy</a:t>
            </a:r>
            <a:endParaRPr lang="ko-KR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prstClr val="black"/>
              </a:solidFill>
              <a:latin typeface="Aptos Narrow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8980A772-B8CB-FFBB-61DA-21B1E677C9C1}"/>
              </a:ext>
            </a:extLst>
          </p:cNvPr>
          <p:cNvCxnSpPr/>
          <p:nvPr/>
        </p:nvCxnSpPr>
        <p:spPr>
          <a:xfrm>
            <a:off x="6457950" y="741422"/>
            <a:ext cx="0" cy="59326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60CF34EF-38CB-D128-A2E5-AA20FBCB3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684" y="2992991"/>
            <a:ext cx="4602235" cy="33986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C910A0-5AF8-A689-6F78-55BF6FC470FE}"/>
              </a:ext>
            </a:extLst>
          </p:cNvPr>
          <p:cNvSpPr txBox="1"/>
          <p:nvPr/>
        </p:nvSpPr>
        <p:spPr>
          <a:xfrm>
            <a:off x="1231900" y="5357257"/>
            <a:ext cx="1100879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Z-Y space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BA7E2-6D6C-CA91-7B55-115BE4303D23}"/>
              </a:ext>
            </a:extLst>
          </p:cNvPr>
          <p:cNvSpPr txBox="1"/>
          <p:nvPr/>
        </p:nvSpPr>
        <p:spPr>
          <a:xfrm>
            <a:off x="4084384" y="5357257"/>
            <a:ext cx="1114664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Z-δ space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5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C84B-83B5-8685-0A9A-A334D631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F631D-81B6-5C8C-D402-28E47652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60385"/>
            <a:ext cx="12080815" cy="681037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 non-linear effects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6C0ED86-0D09-F37D-C98C-3DC979C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3F6DD-8182-30A0-FC10-B0427E88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1A5EB3-AAE5-12F7-F813-87447987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E64AB6E3-D74F-5990-03D3-C26C91179551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87" name="텍스트 개체 틀 5">
            <a:extLst>
              <a:ext uri="{FF2B5EF4-FFF2-40B4-BE49-F238E27FC236}">
                <a16:creationId xmlns:a16="http://schemas.microsoft.com/office/drawing/2014/main" id="{A21F52E3-A047-D8C5-F5DC-8271D2DBB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0302875" cy="571466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b="1" dirty="0">
              <a:solidFill>
                <a:prstClr val="black"/>
              </a:solidFill>
              <a:latin typeface="Aptos Narrow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AD59688-8952-75E5-AC21-DC3A2370500F}"/>
              </a:ext>
            </a:extLst>
          </p:cNvPr>
          <p:cNvGrpSpPr/>
          <p:nvPr/>
        </p:nvGrpSpPr>
        <p:grpSpPr>
          <a:xfrm>
            <a:off x="688481" y="2785380"/>
            <a:ext cx="3201548" cy="1532647"/>
            <a:chOff x="6454007" y="-774056"/>
            <a:chExt cx="3778661" cy="1808922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D2B8458-D55E-2E4B-1257-2467725D6EF3}"/>
                </a:ext>
              </a:extLst>
            </p:cNvPr>
            <p:cNvSpPr/>
            <p:nvPr/>
          </p:nvSpPr>
          <p:spPr>
            <a:xfrm>
              <a:off x="6454007" y="-774056"/>
              <a:ext cx="1262270" cy="180892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RF</a:t>
              </a:r>
            </a:p>
            <a:p>
              <a:pPr algn="ctr"/>
              <a:r>
                <a:rPr lang="en-US" altLang="ko-KR" sz="1400" dirty="0"/>
                <a:t>deflecting</a:t>
              </a:r>
            </a:p>
            <a:p>
              <a:pPr algn="ctr"/>
              <a:r>
                <a:rPr lang="en-US" altLang="ko-KR" sz="1400" dirty="0"/>
                <a:t>cavity</a:t>
              </a:r>
              <a:endParaRPr lang="ko-KR" altLang="en-US" sz="1400" dirty="0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156D375F-7FD0-0C0E-7A4C-A24B805DC482}"/>
                </a:ext>
              </a:extLst>
            </p:cNvPr>
            <p:cNvGrpSpPr/>
            <p:nvPr/>
          </p:nvGrpSpPr>
          <p:grpSpPr>
            <a:xfrm>
              <a:off x="7850506" y="-520984"/>
              <a:ext cx="2382162" cy="515558"/>
              <a:chOff x="7850506" y="-520984"/>
              <a:chExt cx="2382162" cy="515558"/>
            </a:xfrm>
          </p:grpSpPr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C390A694-461F-21EA-5DD2-D7813E2246EC}"/>
                  </a:ext>
                </a:extLst>
              </p:cNvPr>
              <p:cNvSpPr txBox="1"/>
              <p:nvPr/>
            </p:nvSpPr>
            <p:spPr>
              <a:xfrm>
                <a:off x="7850506" y="-520984"/>
                <a:ext cx="2382162" cy="44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dirty="0"/>
                  <a:t>Expected Output</a:t>
                </a:r>
                <a:endParaRPr lang="ko-KR" altLang="en-US" dirty="0"/>
              </a:p>
            </p:txBody>
          </p:sp>
          <p:cxnSp>
            <p:nvCxnSpPr>
              <p:cNvPr id="57" name="직선 화살표 연결선 56">
                <a:extLst>
                  <a:ext uri="{FF2B5EF4-FFF2-40B4-BE49-F238E27FC236}">
                    <a16:creationId xmlns:a16="http://schemas.microsoft.com/office/drawing/2014/main" id="{FFEF4734-41D5-F151-525A-F15006E25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621" y="-5426"/>
                <a:ext cx="130415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00556C11-2DDE-2854-A642-00A58E9026E2}"/>
              </a:ext>
            </a:extLst>
          </p:cNvPr>
          <p:cNvGrpSpPr/>
          <p:nvPr/>
        </p:nvGrpSpPr>
        <p:grpSpPr>
          <a:xfrm>
            <a:off x="3742037" y="1687629"/>
            <a:ext cx="2880862" cy="1696603"/>
            <a:chOff x="3742037" y="1209195"/>
            <a:chExt cx="2880862" cy="1696603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E0A5159-0B05-760E-C711-7FCBE9E0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2037" y="1209195"/>
              <a:ext cx="2701634" cy="1696603"/>
            </a:xfrm>
            <a:prstGeom prst="rect">
              <a:avLst/>
            </a:prstGeom>
          </p:spPr>
        </p:pic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7FC55C57-2419-F994-8066-8B315331EEF0}"/>
                </a:ext>
              </a:extLst>
            </p:cNvPr>
            <p:cNvSpPr txBox="1"/>
            <p:nvPr/>
          </p:nvSpPr>
          <p:spPr>
            <a:xfrm>
              <a:off x="5764653" y="1911160"/>
              <a:ext cx="858246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00" dirty="0">
                  <a:solidFill>
                    <a:srgbClr val="0000FF"/>
                  </a:solidFill>
                </a:rPr>
                <a:t>Head</a:t>
              </a:r>
              <a:endParaRPr lang="ko-KR" alt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15">
              <a:extLst>
                <a:ext uri="{FF2B5EF4-FFF2-40B4-BE49-F238E27FC236}">
                  <a16:creationId xmlns:a16="http://schemas.microsoft.com/office/drawing/2014/main" id="{908A27FA-F70A-9B09-E97B-F34860D3147D}"/>
                </a:ext>
              </a:extLst>
            </p:cNvPr>
            <p:cNvSpPr txBox="1"/>
            <p:nvPr/>
          </p:nvSpPr>
          <p:spPr>
            <a:xfrm>
              <a:off x="3969675" y="1602575"/>
              <a:ext cx="858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800" dirty="0">
                  <a:solidFill>
                    <a:srgbClr val="FF0000"/>
                  </a:solidFill>
                </a:rPr>
                <a:t>Tail</a:t>
              </a:r>
              <a:endParaRPr lang="ko-KR" altLang="en-US" sz="18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988DAB71-E681-36C4-6803-C2B2C3F53B10}"/>
              </a:ext>
            </a:extLst>
          </p:cNvPr>
          <p:cNvGrpSpPr/>
          <p:nvPr/>
        </p:nvGrpSpPr>
        <p:grpSpPr>
          <a:xfrm>
            <a:off x="3849466" y="3437587"/>
            <a:ext cx="2663320" cy="1848018"/>
            <a:chOff x="3784975" y="2977972"/>
            <a:chExt cx="2663320" cy="1848018"/>
          </a:xfrm>
        </p:grpSpPr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CB955580-C142-BD1F-CBE6-DE317D10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4975" y="2977972"/>
              <a:ext cx="2663320" cy="1848018"/>
            </a:xfrm>
            <a:prstGeom prst="rect">
              <a:avLst/>
            </a:prstGeom>
          </p:spPr>
        </p:pic>
        <p:sp>
          <p:nvSpPr>
            <p:cNvPr id="100" name="TextBox 15">
              <a:extLst>
                <a:ext uri="{FF2B5EF4-FFF2-40B4-BE49-F238E27FC236}">
                  <a16:creationId xmlns:a16="http://schemas.microsoft.com/office/drawing/2014/main" id="{C62B81B7-0B2A-0034-78B7-C2514C94C311}"/>
                </a:ext>
              </a:extLst>
            </p:cNvPr>
            <p:cNvSpPr txBox="1"/>
            <p:nvPr/>
          </p:nvSpPr>
          <p:spPr>
            <a:xfrm>
              <a:off x="5483490" y="4190522"/>
              <a:ext cx="858246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 err="1">
                  <a:solidFill>
                    <a:srgbClr val="0000FF"/>
                  </a:solidFill>
                </a:rPr>
                <a:t>ΔE</a:t>
              </a:r>
              <a:r>
                <a:rPr lang="en-US" altLang="ko-KR" baseline="-25000" dirty="0" err="1">
                  <a:solidFill>
                    <a:srgbClr val="0000FF"/>
                  </a:solidFill>
                </a:rPr>
                <a:t>head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ED48FF17-8842-C7ED-41ED-0A35E44ABCEA}"/>
                </a:ext>
              </a:extLst>
            </p:cNvPr>
            <p:cNvSpPr txBox="1"/>
            <p:nvPr/>
          </p:nvSpPr>
          <p:spPr>
            <a:xfrm>
              <a:off x="3967660" y="3196844"/>
              <a:ext cx="1023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200" dirty="0" err="1">
                  <a:solidFill>
                    <a:srgbClr val="FF0000"/>
                  </a:solidFill>
                </a:rPr>
                <a:t>ΔE</a:t>
              </a:r>
              <a:r>
                <a:rPr lang="en-US" altLang="ko-KR" sz="3200" baseline="-25000" dirty="0" err="1">
                  <a:solidFill>
                    <a:srgbClr val="FF0000"/>
                  </a:solidFill>
                </a:rPr>
                <a:t>tail</a:t>
              </a:r>
              <a:endParaRPr lang="ko-KR" altLang="en-US" sz="3200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D8DE642-2EE4-5F2D-A817-AFA24DC47E2B}"/>
              </a:ext>
            </a:extLst>
          </p:cNvPr>
          <p:cNvSpPr txBox="1"/>
          <p:nvPr/>
        </p:nvSpPr>
        <p:spPr>
          <a:xfrm>
            <a:off x="310373" y="782454"/>
            <a:ext cx="5830077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dirty="0"/>
              <a:t>In general, </a:t>
            </a:r>
            <a:r>
              <a:rPr lang="en-US" altLang="ko-KR" dirty="0" err="1">
                <a:solidFill>
                  <a:srgbClr val="FF0000"/>
                </a:solidFill>
              </a:rPr>
              <a:t>ΔE</a:t>
            </a:r>
            <a:r>
              <a:rPr lang="en-US" altLang="ko-KR" baseline="-25000" dirty="0" err="1">
                <a:solidFill>
                  <a:srgbClr val="FF0000"/>
                </a:solidFill>
              </a:rPr>
              <a:t>tail</a:t>
            </a:r>
            <a:r>
              <a:rPr lang="en-US" altLang="ko-KR" dirty="0"/>
              <a:t>&gt;</a:t>
            </a:r>
            <a:r>
              <a:rPr lang="en-US" altLang="ko-KR" dirty="0" err="1">
                <a:solidFill>
                  <a:srgbClr val="0000FF"/>
                </a:solidFill>
              </a:rPr>
              <a:t>ΔE</a:t>
            </a:r>
            <a:r>
              <a:rPr lang="en-US" altLang="ko-KR" baseline="-25000" dirty="0" err="1">
                <a:solidFill>
                  <a:srgbClr val="0000FF"/>
                </a:solidFill>
              </a:rPr>
              <a:t>head</a:t>
            </a:r>
            <a:r>
              <a:rPr lang="en-US" altLang="ko-KR" baseline="-25000" dirty="0"/>
              <a:t> </a:t>
            </a:r>
            <a:r>
              <a:rPr lang="en-US" altLang="ko-KR" dirty="0"/>
              <a:t>for phase stability.</a:t>
            </a: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CA15C36B-19CB-A695-6CC6-5727FAD26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654" y="1471089"/>
            <a:ext cx="2857874" cy="1966498"/>
          </a:xfrm>
          <a:prstGeom prst="rect">
            <a:avLst/>
          </a:prstGeom>
        </p:spPr>
      </p:pic>
      <p:grpSp>
        <p:nvGrpSpPr>
          <p:cNvPr id="96" name="그룹 95">
            <a:extLst>
              <a:ext uri="{FF2B5EF4-FFF2-40B4-BE49-F238E27FC236}">
                <a16:creationId xmlns:a16="http://schemas.microsoft.com/office/drawing/2014/main" id="{036C3AB3-E631-7CD2-EDFB-AC13BF235F55}"/>
              </a:ext>
            </a:extLst>
          </p:cNvPr>
          <p:cNvGrpSpPr/>
          <p:nvPr/>
        </p:nvGrpSpPr>
        <p:grpSpPr>
          <a:xfrm>
            <a:off x="8800398" y="3679599"/>
            <a:ext cx="3182301" cy="2080974"/>
            <a:chOff x="6478190" y="4490962"/>
            <a:chExt cx="3440143" cy="2249584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38B8845A-70B9-BD2E-2E29-C30B27B7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8190" y="4509982"/>
              <a:ext cx="3238057" cy="2230564"/>
            </a:xfrm>
            <a:prstGeom prst="rect">
              <a:avLst/>
            </a:prstGeom>
          </p:spPr>
        </p:pic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ECDA54E5-5469-ABC2-C479-0DBFB6BB698B}"/>
                </a:ext>
              </a:extLst>
            </p:cNvPr>
            <p:cNvGrpSpPr/>
            <p:nvPr/>
          </p:nvGrpSpPr>
          <p:grpSpPr>
            <a:xfrm>
              <a:off x="6977858" y="4490962"/>
              <a:ext cx="1900682" cy="1087387"/>
              <a:chOff x="6977858" y="4490962"/>
              <a:chExt cx="1900682" cy="1087387"/>
            </a:xfrm>
          </p:grpSpPr>
          <p:cxnSp>
            <p:nvCxnSpPr>
              <p:cNvPr id="72" name="직선 화살표 연결선 71">
                <a:extLst>
                  <a:ext uri="{FF2B5EF4-FFF2-40B4-BE49-F238E27FC236}">
                    <a16:creationId xmlns:a16="http://schemas.microsoft.com/office/drawing/2014/main" id="{A9C7F3C9-EB61-0EF1-6044-243D8DD7D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69699" y="4870751"/>
                <a:ext cx="1608841" cy="7075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E0ADD17-3A2A-7AC7-185C-F20362A6E57B}"/>
                  </a:ext>
                </a:extLst>
              </p:cNvPr>
              <p:cNvSpPr txBox="1"/>
              <p:nvPr/>
            </p:nvSpPr>
            <p:spPr>
              <a:xfrm>
                <a:off x="6977858" y="4490962"/>
                <a:ext cx="9334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5400" b="1" dirty="0"/>
                  <a:t>?</a:t>
                </a:r>
                <a:endParaRPr lang="ko-KR" altLang="en-US" sz="5400" b="1" dirty="0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88AF9485-D6DE-FF6A-6463-6BE4035CD8AD}"/>
                </a:ext>
              </a:extLst>
            </p:cNvPr>
            <p:cNvGrpSpPr/>
            <p:nvPr/>
          </p:nvGrpSpPr>
          <p:grpSpPr>
            <a:xfrm>
              <a:off x="7269699" y="5342458"/>
              <a:ext cx="2648634" cy="1126643"/>
              <a:chOff x="7269699" y="5342458"/>
              <a:chExt cx="2648634" cy="1126643"/>
            </a:xfrm>
          </p:grpSpPr>
          <p:sp>
            <p:nvSpPr>
              <p:cNvPr id="86" name="TextBox 15">
                <a:extLst>
                  <a:ext uri="{FF2B5EF4-FFF2-40B4-BE49-F238E27FC236}">
                    <a16:creationId xmlns:a16="http://schemas.microsoft.com/office/drawing/2014/main" id="{49C77112-3125-5DFD-5D32-99BC389EFBB0}"/>
                  </a:ext>
                </a:extLst>
              </p:cNvPr>
              <p:cNvSpPr txBox="1"/>
              <p:nvPr/>
            </p:nvSpPr>
            <p:spPr>
              <a:xfrm>
                <a:off x="8855689" y="5342458"/>
                <a:ext cx="1062644" cy="565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800" dirty="0" err="1">
                    <a:solidFill>
                      <a:srgbClr val="0000FF"/>
                    </a:solidFill>
                  </a:rPr>
                  <a:t>E</a:t>
                </a:r>
                <a:r>
                  <a:rPr lang="en-US" altLang="ko-KR" sz="2800" baseline="-25000" dirty="0" err="1">
                    <a:solidFill>
                      <a:srgbClr val="0000FF"/>
                    </a:solidFill>
                  </a:rPr>
                  <a:t>head</a:t>
                </a:r>
                <a:endParaRPr lang="ko-KR" altLang="en-US" sz="28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TextBox 15">
                <a:extLst>
                  <a:ext uri="{FF2B5EF4-FFF2-40B4-BE49-F238E27FC236}">
                    <a16:creationId xmlns:a16="http://schemas.microsoft.com/office/drawing/2014/main" id="{7213D576-4DE4-E299-05E8-5F6BF107C06A}"/>
                  </a:ext>
                </a:extLst>
              </p:cNvPr>
              <p:cNvSpPr txBox="1"/>
              <p:nvPr/>
            </p:nvSpPr>
            <p:spPr>
              <a:xfrm>
                <a:off x="7269699" y="6068991"/>
                <a:ext cx="858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000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ko-KR" sz="2000" baseline="-25000" dirty="0">
                    <a:solidFill>
                      <a:srgbClr val="FF0000"/>
                    </a:solidFill>
                  </a:rPr>
                  <a:t>tail</a:t>
                </a:r>
                <a:endParaRPr lang="ko-KR" altLang="en-US" sz="2000" baseline="-25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9" name="TextBox 15">
            <a:extLst>
              <a:ext uri="{FF2B5EF4-FFF2-40B4-BE49-F238E27FC236}">
                <a16:creationId xmlns:a16="http://schemas.microsoft.com/office/drawing/2014/main" id="{3F5DDEA4-5C4A-FBC4-7080-218ACB074A46}"/>
              </a:ext>
            </a:extLst>
          </p:cNvPr>
          <p:cNvSpPr txBox="1"/>
          <p:nvPr/>
        </p:nvSpPr>
        <p:spPr>
          <a:xfrm>
            <a:off x="5797145" y="2811499"/>
            <a:ext cx="386820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/>
              <a:t>Acquired results</a:t>
            </a:r>
          </a:p>
          <a:p>
            <a:pPr algn="ctr"/>
            <a:r>
              <a:rPr lang="en-US" altLang="ko-KR" b="1" dirty="0"/>
              <a:t>for V</a:t>
            </a:r>
            <a:r>
              <a:rPr lang="ko-KR" altLang="en-US" b="1" baseline="-25000" dirty="0"/>
              <a:t>⊥</a:t>
            </a:r>
            <a:r>
              <a:rPr lang="ko-KR" altLang="en-US" b="1" dirty="0"/>
              <a:t> </a:t>
            </a:r>
            <a:r>
              <a:rPr lang="en-US" altLang="ko-KR" b="1" dirty="0"/>
              <a:t>&gt; 10 MV</a:t>
            </a:r>
            <a:endParaRPr lang="ko-KR" altLang="en-US" b="1" dirty="0"/>
          </a:p>
        </p:txBody>
      </p: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99C321B8-1F90-D5E6-68F4-5B67319FF367}"/>
              </a:ext>
            </a:extLst>
          </p:cNvPr>
          <p:cNvCxnSpPr/>
          <p:nvPr/>
        </p:nvCxnSpPr>
        <p:spPr>
          <a:xfrm>
            <a:off x="7063518" y="3551703"/>
            <a:ext cx="1379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2D90-538D-2C39-F249-7CDAB06E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ADAFA7-1B60-52F1-F86D-E3004B0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60385"/>
            <a:ext cx="12080815" cy="681037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 non-linear effects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13A96E-E6BA-4094-C8B8-823ABE63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D29ABA-477D-BFF9-6F42-5E8B54A4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17F583-43A7-E1B1-5714-64E1DDC1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118B888B-CC43-47CA-CB10-891ABDB8B1D4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7" name="텍스트 개체 틀 5">
            <a:extLst>
              <a:ext uri="{FF2B5EF4-FFF2-40B4-BE49-F238E27FC236}">
                <a16:creationId xmlns:a16="http://schemas.microsoft.com/office/drawing/2014/main" id="{7BAB7D85-9310-9039-0225-EF46343BC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0302875" cy="5714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PIC simulation</a:t>
            </a: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Aptos Narrow"/>
              </a:rPr>
              <a:t>- To monitor the motion of bunch inside TDS.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b="1" dirty="0">
              <a:solidFill>
                <a:prstClr val="black"/>
              </a:solidFill>
              <a:latin typeface="Aptos Narrow"/>
            </a:endParaRPr>
          </a:p>
        </p:txBody>
      </p:sp>
      <p:pic>
        <p:nvPicPr>
          <p:cNvPr id="8" name="그림 7" descr="텍스트, 스크린샷, 소프트웨어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3F61758-80D2-2250-5269-839C8CFC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2019430"/>
            <a:ext cx="8401050" cy="3256609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D6E3713F-0DFB-582A-128B-51568A140BA4}"/>
              </a:ext>
            </a:extLst>
          </p:cNvPr>
          <p:cNvGrpSpPr/>
          <p:nvPr/>
        </p:nvGrpSpPr>
        <p:grpSpPr>
          <a:xfrm>
            <a:off x="4049312" y="4172696"/>
            <a:ext cx="5372276" cy="2159865"/>
            <a:chOff x="3852400" y="3665931"/>
            <a:chExt cx="5372276" cy="215986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5EF6CDE-8831-BF22-0676-51BDFFD2E147}"/>
                </a:ext>
              </a:extLst>
            </p:cNvPr>
            <p:cNvGrpSpPr/>
            <p:nvPr/>
          </p:nvGrpSpPr>
          <p:grpSpPr>
            <a:xfrm>
              <a:off x="3852401" y="3665931"/>
              <a:ext cx="5372275" cy="1050036"/>
              <a:chOff x="3852401" y="3665931"/>
              <a:chExt cx="5372275" cy="1050036"/>
            </a:xfrm>
          </p:grpSpPr>
          <p:pic>
            <p:nvPicPr>
              <p:cNvPr id="15" name="그림 14" descr="텍스트, 스크린샷, 라인, 폰트이(가) 표시된 사진&#10;&#10;AI가 생성한 콘텐츠는 부정확할 수 있습니다.">
                <a:extLst>
                  <a:ext uri="{FF2B5EF4-FFF2-40B4-BE49-F238E27FC236}">
                    <a16:creationId xmlns:a16="http://schemas.microsoft.com/office/drawing/2014/main" id="{1D3E16CB-67D9-FF41-E6A0-201B6C352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2401" y="3665931"/>
                <a:ext cx="5372275" cy="105003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C7B0E6-2FA0-A4D3-8B1D-A99CB31CAA35}"/>
                  </a:ext>
                </a:extLst>
              </p:cNvPr>
              <p:cNvSpPr txBox="1"/>
              <p:nvPr/>
            </p:nvSpPr>
            <p:spPr>
              <a:xfrm>
                <a:off x="6148406" y="4083949"/>
                <a:ext cx="1082452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E field</a:t>
                </a:r>
                <a:endParaRPr lang="ko-KR" altLang="en-US" b="1" dirty="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CBFA1653-41FC-702B-8628-FC737FEA6565}"/>
                </a:ext>
              </a:extLst>
            </p:cNvPr>
            <p:cNvGrpSpPr/>
            <p:nvPr/>
          </p:nvGrpSpPr>
          <p:grpSpPr>
            <a:xfrm>
              <a:off x="3852400" y="4749711"/>
              <a:ext cx="5372275" cy="1076085"/>
              <a:chOff x="3852400" y="4749711"/>
              <a:chExt cx="5372275" cy="1076085"/>
            </a:xfrm>
          </p:grpSpPr>
          <p:pic>
            <p:nvPicPr>
              <p:cNvPr id="22" name="그림 21" descr="텍스트, 폰트, 라인, 스크린샷이(가) 표시된 사진&#10;&#10;AI가 생성한 콘텐츠는 부정확할 수 있습니다.">
                <a:extLst>
                  <a:ext uri="{FF2B5EF4-FFF2-40B4-BE49-F238E27FC236}">
                    <a16:creationId xmlns:a16="http://schemas.microsoft.com/office/drawing/2014/main" id="{7C485F75-7142-3BE8-9FE4-E9F6EDB24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2400" y="4749711"/>
                <a:ext cx="5372275" cy="107608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04262F-4AC0-C2AF-AB04-F0632FE89BFC}"/>
                  </a:ext>
                </a:extLst>
              </p:cNvPr>
              <p:cNvSpPr txBox="1"/>
              <p:nvPr/>
            </p:nvSpPr>
            <p:spPr>
              <a:xfrm>
                <a:off x="6148406" y="5227454"/>
                <a:ext cx="1082452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/>
                  <a:t>H field</a:t>
                </a:r>
                <a:endParaRPr lang="ko-KR" altLang="en-US" b="1" dirty="0"/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9EBDC10-6003-39D6-3CF9-4D17FFD3A347}"/>
              </a:ext>
            </a:extLst>
          </p:cNvPr>
          <p:cNvGrpSpPr/>
          <p:nvPr/>
        </p:nvGrpSpPr>
        <p:grpSpPr>
          <a:xfrm>
            <a:off x="3987800" y="791730"/>
            <a:ext cx="5410201" cy="2682527"/>
            <a:chOff x="2743200" y="791730"/>
            <a:chExt cx="5410201" cy="2682527"/>
          </a:xfrm>
        </p:grpSpPr>
        <p:pic>
          <p:nvPicPr>
            <p:cNvPr id="28" name="그림 27" descr="텍스트, 디스플레이, 스크린샷, 직사각형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9CC1E60E-3F85-880E-8490-E6521A9D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389" y="791730"/>
              <a:ext cx="3239201" cy="1893575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1325F15-AB71-9C01-F9B7-46237B498948}"/>
                </a:ext>
              </a:extLst>
            </p:cNvPr>
            <p:cNvGrpSpPr/>
            <p:nvPr/>
          </p:nvGrpSpPr>
          <p:grpSpPr>
            <a:xfrm>
              <a:off x="2743200" y="2118208"/>
              <a:ext cx="5410201" cy="1356049"/>
              <a:chOff x="2743200" y="2118208"/>
              <a:chExt cx="5410201" cy="1356049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CDC0E6E3-2E7E-FEBD-086E-BEC1ADBEBFAE}"/>
                  </a:ext>
                </a:extLst>
              </p:cNvPr>
              <p:cNvSpPr/>
              <p:nvPr/>
            </p:nvSpPr>
            <p:spPr>
              <a:xfrm>
                <a:off x="3951514" y="2118208"/>
                <a:ext cx="3374572" cy="2548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B2CE25AF-A21B-435D-2BE0-95FEC6649E20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flipH="1">
                <a:off x="2743200" y="2245647"/>
                <a:ext cx="1208314" cy="12286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E330DC48-850A-460A-13D4-6937C8AFED5E}"/>
                  </a:ext>
                </a:extLst>
              </p:cNvPr>
              <p:cNvCxnSpPr>
                <a:cxnSpLocks/>
                <a:stCxn id="29" idx="3"/>
              </p:cNvCxnSpPr>
              <p:nvPr/>
            </p:nvCxnSpPr>
            <p:spPr>
              <a:xfrm>
                <a:off x="7326086" y="2245647"/>
                <a:ext cx="827315" cy="11224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E3A970B0-230C-4AA4-2CD6-045C87D674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524" r="715"/>
          <a:stretch/>
        </p:blipFill>
        <p:spPr>
          <a:xfrm>
            <a:off x="10208020" y="87339"/>
            <a:ext cx="1923596" cy="17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4C9E4-F997-83CB-EB26-94039BAA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그룹 87">
            <a:extLst>
              <a:ext uri="{FF2B5EF4-FFF2-40B4-BE49-F238E27FC236}">
                <a16:creationId xmlns:a16="http://schemas.microsoft.com/office/drawing/2014/main" id="{9C312CCF-DFB3-94C8-7B84-995C92FA4201}"/>
              </a:ext>
            </a:extLst>
          </p:cNvPr>
          <p:cNvGrpSpPr/>
          <p:nvPr/>
        </p:nvGrpSpPr>
        <p:grpSpPr>
          <a:xfrm>
            <a:off x="4233103" y="3977088"/>
            <a:ext cx="3920298" cy="2765485"/>
            <a:chOff x="4233103" y="1551417"/>
            <a:chExt cx="3920298" cy="2765485"/>
          </a:xfrm>
        </p:grpSpPr>
        <p:pic>
          <p:nvPicPr>
            <p:cNvPr id="35" name="그림 34" descr="텍스트, 라인, 그래프, 도표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531FCC88-07F0-5E63-D413-B942B55F5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103" y="1551417"/>
              <a:ext cx="3920298" cy="2352179"/>
            </a:xfrm>
            <a:prstGeom prst="rect">
              <a:avLst/>
            </a:prstGeom>
          </p:spPr>
        </p:pic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42C90BD4-A857-3E34-F309-55D319E3611C}"/>
                </a:ext>
              </a:extLst>
            </p:cNvPr>
            <p:cNvGrpSpPr/>
            <p:nvPr/>
          </p:nvGrpSpPr>
          <p:grpSpPr>
            <a:xfrm>
              <a:off x="4788934" y="2209800"/>
              <a:ext cx="908050" cy="2107102"/>
              <a:chOff x="4788934" y="2209800"/>
              <a:chExt cx="908050" cy="2107102"/>
            </a:xfrm>
          </p:grpSpPr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8B896D1F-C1CE-867B-562F-147600D855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7000" y="2209800"/>
                <a:ext cx="0" cy="17653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EB8848C-48B4-C6C8-476C-132BA58337B9}"/>
                  </a:ext>
                </a:extLst>
              </p:cNvPr>
              <p:cNvSpPr txBox="1"/>
              <p:nvPr/>
            </p:nvSpPr>
            <p:spPr>
              <a:xfrm>
                <a:off x="4788934" y="3936029"/>
                <a:ext cx="908050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30 deg</a:t>
                </a:r>
                <a:endParaRPr lang="ko-KR" altLang="en-US" dirty="0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0E6A612E-06F6-CB40-8666-FB91AE42A413}"/>
                </a:ext>
              </a:extLst>
            </p:cNvPr>
            <p:cNvGrpSpPr/>
            <p:nvPr/>
          </p:nvGrpSpPr>
          <p:grpSpPr>
            <a:xfrm>
              <a:off x="6081159" y="2209800"/>
              <a:ext cx="1047750" cy="2107102"/>
              <a:chOff x="6081159" y="2209800"/>
              <a:chExt cx="1047750" cy="2107102"/>
            </a:xfrm>
          </p:grpSpPr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id="{B6DDA7DC-C556-B8EA-82D7-C4F655F7C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150" y="2209800"/>
                <a:ext cx="0" cy="17653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093E3A-5472-E804-089E-7E041F91923A}"/>
                  </a:ext>
                </a:extLst>
              </p:cNvPr>
              <p:cNvSpPr txBox="1"/>
              <p:nvPr/>
            </p:nvSpPr>
            <p:spPr>
              <a:xfrm>
                <a:off x="6081159" y="3936029"/>
                <a:ext cx="1047750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210 deg</a:t>
                </a:r>
                <a:endParaRPr lang="ko-KR" altLang="en-US" dirty="0"/>
              </a:p>
            </p:txBody>
          </p:sp>
        </p:grp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24C8EC6-4870-38AF-B23D-122AE773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60385"/>
            <a:ext cx="12080815" cy="681037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 non-linear effects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D12191-768D-6814-B4E6-F49D6A23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CCCFFA5-2154-C8D6-101A-DBE167FD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174515-6955-407D-D465-889844F9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0DC2BD8E-A12E-57AD-9D4B-6DA744E248CE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87" name="텍스트 개체 틀 5">
            <a:extLst>
              <a:ext uri="{FF2B5EF4-FFF2-40B4-BE49-F238E27FC236}">
                <a16:creationId xmlns:a16="http://schemas.microsoft.com/office/drawing/2014/main" id="{592A6A2F-B2D1-93BD-DBAE-D2AB9CFE8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0302875" cy="57146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Some issues in PIC simulation</a:t>
            </a: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Aptos Narrow"/>
              </a:rPr>
              <a:t>Non-uniform field distribution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ko-KR" sz="2000" b="1" dirty="0">
              <a:solidFill>
                <a:prstClr val="black"/>
              </a:solidFill>
              <a:latin typeface="Aptos Narrow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ko-KR" sz="2000" b="1" dirty="0">
              <a:solidFill>
                <a:prstClr val="black"/>
              </a:solidFill>
              <a:latin typeface="Aptos Narrow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ko-KR" sz="2000" b="1" dirty="0">
              <a:solidFill>
                <a:prstClr val="black"/>
              </a:solidFill>
              <a:latin typeface="Aptos Narrow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ko-KR" sz="2000" b="1" dirty="0">
              <a:solidFill>
                <a:prstClr val="black"/>
              </a:solidFill>
              <a:latin typeface="Aptos Narrow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ko-KR" sz="2000" b="1" dirty="0">
              <a:solidFill>
                <a:prstClr val="black"/>
              </a:solidFill>
              <a:latin typeface="Aptos Narrow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Aptos Narrow"/>
              </a:rPr>
              <a:t>Difficult to synchronize the beam and field</a:t>
            </a:r>
            <a:endParaRPr lang="en-US" altLang="ko-KR" dirty="0">
              <a:solidFill>
                <a:prstClr val="black"/>
              </a:solidFill>
              <a:latin typeface="Aptos Narrow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29D8389-E571-8D08-CE94-25B5977BB623}"/>
              </a:ext>
            </a:extLst>
          </p:cNvPr>
          <p:cNvGrpSpPr/>
          <p:nvPr/>
        </p:nvGrpSpPr>
        <p:grpSpPr>
          <a:xfrm>
            <a:off x="3107938" y="1521911"/>
            <a:ext cx="5946442" cy="1893575"/>
            <a:chOff x="-384525" y="3749612"/>
            <a:chExt cx="5946442" cy="1893575"/>
          </a:xfrm>
        </p:grpSpPr>
        <p:pic>
          <p:nvPicPr>
            <p:cNvPr id="39" name="그림 38" descr="스크린샷, 직사각형, 패턴, 사각형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71A1A951-5031-F51F-B1D1-F61657549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8" t="25905" r="12830" b="12922"/>
            <a:stretch/>
          </p:blipFill>
          <p:spPr>
            <a:xfrm>
              <a:off x="3716564" y="3780066"/>
              <a:ext cx="1845353" cy="1648973"/>
            </a:xfrm>
            <a:prstGeom prst="rect">
              <a:avLst/>
            </a:prstGeom>
          </p:spPr>
        </p:pic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A70C65D7-0BF3-D1A2-09EC-AC975E521452}"/>
                </a:ext>
              </a:extLst>
            </p:cNvPr>
            <p:cNvGrpSpPr/>
            <p:nvPr/>
          </p:nvGrpSpPr>
          <p:grpSpPr>
            <a:xfrm>
              <a:off x="-384525" y="3749612"/>
              <a:ext cx="3993817" cy="1893575"/>
              <a:chOff x="-384525" y="3749612"/>
              <a:chExt cx="3993817" cy="1893575"/>
            </a:xfrm>
          </p:grpSpPr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FBD03F71-5B6A-B8CC-2720-84C58EF4C921}"/>
                  </a:ext>
                </a:extLst>
              </p:cNvPr>
              <p:cNvGrpSpPr/>
              <p:nvPr/>
            </p:nvGrpSpPr>
            <p:grpSpPr>
              <a:xfrm>
                <a:off x="-384525" y="3749612"/>
                <a:ext cx="3262563" cy="1893575"/>
                <a:chOff x="-4147597" y="6368821"/>
                <a:chExt cx="4962760" cy="2880360"/>
              </a:xfrm>
            </p:grpSpPr>
            <p:pic>
              <p:nvPicPr>
                <p:cNvPr id="45" name="그림 44" descr="텍스트, 디스플레이, 스크린샷, 직사각형이(가) 표시된 사진&#10;&#10;AI가 생성한 콘텐츠는 부정확할 수 있습니다.">
                  <a:extLst>
                    <a:ext uri="{FF2B5EF4-FFF2-40B4-BE49-F238E27FC236}">
                      <a16:creationId xmlns:a16="http://schemas.microsoft.com/office/drawing/2014/main" id="{B34874C2-3F10-DEF2-CF89-649222521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147597" y="6368821"/>
                  <a:ext cx="4927223" cy="2880360"/>
                </a:xfrm>
                <a:prstGeom prst="rect">
                  <a:avLst/>
                </a:prstGeom>
              </p:spPr>
            </p:pic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B95D9982-A58E-43F7-326F-9F292A480774}"/>
                    </a:ext>
                  </a:extLst>
                </p:cNvPr>
                <p:cNvSpPr/>
                <p:nvPr/>
              </p:nvSpPr>
              <p:spPr>
                <a:xfrm>
                  <a:off x="11797" y="8135664"/>
                  <a:ext cx="803366" cy="68103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755765B1-6E94-FA82-4B90-642A0AE09E97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>
                <a:off x="2613968" y="5358871"/>
                <a:ext cx="995324" cy="14033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94F1073C-CFA2-0518-0493-28D50569142C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 flipV="1">
                <a:off x="2613968" y="3829157"/>
                <a:ext cx="995324" cy="1081994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F71160B-25D9-2224-CB53-217DE65E4276}"/>
              </a:ext>
            </a:extLst>
          </p:cNvPr>
          <p:cNvGrpSpPr/>
          <p:nvPr/>
        </p:nvGrpSpPr>
        <p:grpSpPr>
          <a:xfrm>
            <a:off x="419100" y="4284088"/>
            <a:ext cx="3025716" cy="1654115"/>
            <a:chOff x="576235" y="1182551"/>
            <a:chExt cx="4092148" cy="2392500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74960AF7-4E08-CA36-7E8F-20C5AC66D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235" y="1182551"/>
              <a:ext cx="4092148" cy="2392499"/>
            </a:xfrm>
            <a:prstGeom prst="rect">
              <a:avLst/>
            </a:prstGeom>
          </p:spPr>
        </p:pic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F6D5F3F3-CB1E-7FCD-1760-F3DE8EA537E1}"/>
                </a:ext>
              </a:extLst>
            </p:cNvPr>
            <p:cNvGrpSpPr/>
            <p:nvPr/>
          </p:nvGrpSpPr>
          <p:grpSpPr>
            <a:xfrm>
              <a:off x="1193801" y="1942107"/>
              <a:ext cx="2844800" cy="1632944"/>
              <a:chOff x="7711391" y="841150"/>
              <a:chExt cx="3522917" cy="2022189"/>
            </a:xfrm>
          </p:grpSpPr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05818663-4F25-600E-79B1-48F6CC89D268}"/>
                  </a:ext>
                </a:extLst>
              </p:cNvPr>
              <p:cNvSpPr/>
              <p:nvPr/>
            </p:nvSpPr>
            <p:spPr>
              <a:xfrm>
                <a:off x="7711391" y="1440018"/>
                <a:ext cx="3522917" cy="1423321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1112123-590F-643F-5F5B-894E885D0952}"/>
                  </a:ext>
                </a:extLst>
              </p:cNvPr>
              <p:cNvSpPr txBox="1"/>
              <p:nvPr/>
            </p:nvSpPr>
            <p:spPr>
              <a:xfrm>
                <a:off x="7875760" y="841150"/>
                <a:ext cx="3194179" cy="613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FF0000"/>
                    </a:solidFill>
                  </a:rPr>
                  <a:t>Use only active cell range</a:t>
                </a:r>
              </a:p>
            </p:txBody>
          </p:sp>
        </p:grp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FBAACF05-3914-520F-9848-BFCD3102A90B}"/>
              </a:ext>
            </a:extLst>
          </p:cNvPr>
          <p:cNvGrpSpPr/>
          <p:nvPr/>
        </p:nvGrpSpPr>
        <p:grpSpPr>
          <a:xfrm>
            <a:off x="8585200" y="3977090"/>
            <a:ext cx="3467100" cy="2765483"/>
            <a:chOff x="8585200" y="1551419"/>
            <a:chExt cx="3467100" cy="2765483"/>
          </a:xfrm>
        </p:grpSpPr>
        <p:pic>
          <p:nvPicPr>
            <p:cNvPr id="63" name="그림 62" descr="텍스트, 라인, 그래프, 도표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406DE69C-B032-3F26-D4C1-3B98C20FA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200" y="1551419"/>
              <a:ext cx="3467100" cy="2352180"/>
            </a:xfrm>
            <a:prstGeom prst="rect">
              <a:avLst/>
            </a:prstGeom>
          </p:spPr>
        </p:pic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F4EA9E98-23DC-21E0-4C1E-9D05FC74C2DD}"/>
                </a:ext>
              </a:extLst>
            </p:cNvPr>
            <p:cNvGrpSpPr/>
            <p:nvPr/>
          </p:nvGrpSpPr>
          <p:grpSpPr>
            <a:xfrm>
              <a:off x="8918575" y="2209800"/>
              <a:ext cx="908050" cy="2107102"/>
              <a:chOff x="8918575" y="2209800"/>
              <a:chExt cx="908050" cy="2107102"/>
            </a:xfrm>
          </p:grpSpPr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944F6F79-2B43-B81D-B227-784C0C7BA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2600" y="2209800"/>
                <a:ext cx="0" cy="17653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8E37A68-C8C7-0D20-F9F6-4F5BFC884FBD}"/>
                  </a:ext>
                </a:extLst>
              </p:cNvPr>
              <p:cNvSpPr txBox="1"/>
              <p:nvPr/>
            </p:nvSpPr>
            <p:spPr>
              <a:xfrm>
                <a:off x="8918575" y="3936029"/>
                <a:ext cx="908050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30 deg</a:t>
                </a:r>
                <a:endParaRPr lang="ko-KR" altLang="en-US" dirty="0"/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154C8061-69BF-7129-D56A-522759C0C1EA}"/>
                </a:ext>
              </a:extLst>
            </p:cNvPr>
            <p:cNvGrpSpPr/>
            <p:nvPr/>
          </p:nvGrpSpPr>
          <p:grpSpPr>
            <a:xfrm>
              <a:off x="10210800" y="2209800"/>
              <a:ext cx="1047750" cy="2107102"/>
              <a:chOff x="10210800" y="2209800"/>
              <a:chExt cx="1047750" cy="2107102"/>
            </a:xfrm>
          </p:grpSpPr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B63E40DB-1245-C958-D506-E92E1C0B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3400" y="2209800"/>
                <a:ext cx="0" cy="17653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F181BD8-041D-8163-7C73-15BA80A393C5}"/>
                  </a:ext>
                </a:extLst>
              </p:cNvPr>
              <p:cNvSpPr txBox="1"/>
              <p:nvPr/>
            </p:nvSpPr>
            <p:spPr>
              <a:xfrm>
                <a:off x="10210800" y="3936029"/>
                <a:ext cx="1047750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210 deg</a:t>
                </a:r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06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8ED1-18AC-824B-872A-4D648AEB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98657523-E48E-A0B7-6C7F-5BDD8655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48" y="4291856"/>
            <a:ext cx="3135008" cy="217531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6D4FCA2-486B-5115-0843-08EBA112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 non-linear effects</a:t>
            </a:r>
            <a:endParaRPr lang="en-US" altLang="ko-KR" sz="3200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D3DD174-DCAA-F3E4-3A6C-EA7DEC8B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F4DF825-F8DD-6559-C6C2-87BA17C0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82E68D-CD60-9991-DF90-19983C47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92172A1B-449D-C70A-C7F3-62304C79DDBC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87" name="텍스트 개체 틀 5">
            <a:extLst>
              <a:ext uri="{FF2B5EF4-FFF2-40B4-BE49-F238E27FC236}">
                <a16:creationId xmlns:a16="http://schemas.microsoft.com/office/drawing/2014/main" id="{881DC2B5-D61C-F747-A5E0-67E44C94B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686134"/>
            <a:ext cx="11034713" cy="570196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/>
                <a:cs typeface="+mn-cs"/>
              </a:rPr>
              <a:t>P</a:t>
            </a: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article tracking at 30 deg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/>
                <a:cs typeface="+mn-cs"/>
              </a:rPr>
              <a:t>	</a:t>
            </a: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>
              <a:solidFill>
                <a:prstClr val="black"/>
              </a:solidFill>
              <a:latin typeface="Aptos Narrow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b="1" dirty="0">
              <a:solidFill>
                <a:prstClr val="black"/>
              </a:solidFill>
              <a:latin typeface="Aptos Narrow"/>
            </a:endParaRPr>
          </a:p>
        </p:txBody>
      </p:sp>
      <p:pic>
        <p:nvPicPr>
          <p:cNvPr id="26" name="그림 25" descr="텍스트, 스크린샷, 라인, 소프트웨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44143C7-4AD5-FCE5-184B-87AFA58C9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1148478"/>
            <a:ext cx="8108950" cy="3143378"/>
          </a:xfrm>
          <a:prstGeom prst="rect">
            <a:avLst/>
          </a:prstGeom>
        </p:spPr>
      </p:pic>
      <p:pic>
        <p:nvPicPr>
          <p:cNvPr id="28" name="그림 27" descr="다채로움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9EB1436-ADF8-E4DB-AA20-A14EF6168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3783346"/>
            <a:ext cx="2791619" cy="1720042"/>
          </a:xfrm>
          <a:prstGeom prst="rect">
            <a:avLst/>
          </a:prstGeom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id="{1C558AE2-960E-3B34-EB4F-A2D0F7E79E72}"/>
              </a:ext>
            </a:extLst>
          </p:cNvPr>
          <p:cNvSpPr/>
          <p:nvPr/>
        </p:nvSpPr>
        <p:spPr>
          <a:xfrm>
            <a:off x="8439150" y="2400300"/>
            <a:ext cx="1009652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B42E5A8-4A21-D82D-3DD0-F95D280307EF}"/>
              </a:ext>
            </a:extLst>
          </p:cNvPr>
          <p:cNvCxnSpPr/>
          <p:nvPr/>
        </p:nvCxnSpPr>
        <p:spPr>
          <a:xfrm flipH="1">
            <a:off x="8509000" y="3155950"/>
            <a:ext cx="317500" cy="964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01CB0AD-0C79-C23C-8E9E-E15CB37F0108}"/>
              </a:ext>
            </a:extLst>
          </p:cNvPr>
          <p:cNvSpPr txBox="1"/>
          <p:nvPr/>
        </p:nvSpPr>
        <p:spPr>
          <a:xfrm>
            <a:off x="6492081" y="5231952"/>
            <a:ext cx="106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err="1">
                <a:solidFill>
                  <a:srgbClr val="FF0000"/>
                </a:solidFill>
              </a:rPr>
              <a:t>E</a:t>
            </a:r>
            <a:r>
              <a:rPr lang="en-US" altLang="ko-KR" sz="3600" baseline="-25000" dirty="0" err="1">
                <a:solidFill>
                  <a:srgbClr val="FF0000"/>
                </a:solidFill>
              </a:rPr>
              <a:t>z</a:t>
            </a:r>
            <a:r>
              <a:rPr lang="en-US" altLang="ko-KR" sz="3600" baseline="-25000" dirty="0">
                <a:solidFill>
                  <a:srgbClr val="FF0000"/>
                </a:solidFill>
              </a:rPr>
              <a:t>, tail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86AE5D-843B-6813-2CDF-957B72A1DE98}"/>
              </a:ext>
            </a:extLst>
          </p:cNvPr>
          <p:cNvSpPr txBox="1"/>
          <p:nvPr/>
        </p:nvSpPr>
        <p:spPr>
          <a:xfrm>
            <a:off x="8943976" y="4612515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>
                <a:solidFill>
                  <a:srgbClr val="0000FF"/>
                </a:solidFill>
              </a:rPr>
              <a:t>E</a:t>
            </a:r>
            <a:r>
              <a:rPr lang="en-US" altLang="ko-KR" sz="1800" baseline="-25000" dirty="0" err="1">
                <a:solidFill>
                  <a:srgbClr val="0000FF"/>
                </a:solidFill>
              </a:rPr>
              <a:t>z</a:t>
            </a:r>
            <a:r>
              <a:rPr lang="en-US" altLang="ko-KR" sz="1800" baseline="-25000" dirty="0">
                <a:solidFill>
                  <a:srgbClr val="0000FF"/>
                </a:solidFill>
              </a:rPr>
              <a:t>, head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4BF217-EBB8-97EC-2BE4-199C230DF2EC}"/>
              </a:ext>
            </a:extLst>
          </p:cNvPr>
          <p:cNvSpPr txBox="1"/>
          <p:nvPr/>
        </p:nvSpPr>
        <p:spPr>
          <a:xfrm>
            <a:off x="3504406" y="6286819"/>
            <a:ext cx="597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→ </a:t>
            </a:r>
            <a:r>
              <a:rPr lang="en-US" altLang="ko-KR" sz="2800" b="1" dirty="0"/>
              <a:t>Still, non-flipped(Negative) chirp</a:t>
            </a:r>
            <a:endParaRPr lang="ko-KR" altLang="en-US" sz="2800" b="1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66E70ECC-4BB8-974B-11A1-94D0720DFB80}"/>
              </a:ext>
            </a:extLst>
          </p:cNvPr>
          <p:cNvCxnSpPr>
            <a:cxnSpLocks/>
          </p:cNvCxnSpPr>
          <p:nvPr/>
        </p:nvCxnSpPr>
        <p:spPr>
          <a:xfrm flipH="1">
            <a:off x="5181997" y="4797181"/>
            <a:ext cx="1543524" cy="597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A0A36B6-A8DD-DEC4-61D6-B48554DB91D1}"/>
              </a:ext>
            </a:extLst>
          </p:cNvPr>
          <p:cNvSpPr txBox="1"/>
          <p:nvPr/>
        </p:nvSpPr>
        <p:spPr>
          <a:xfrm>
            <a:off x="4285205" y="5783508"/>
            <a:ext cx="7747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Head</a:t>
            </a:r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753DE2-D217-5C90-19A2-FED63D64F5F6}"/>
              </a:ext>
            </a:extLst>
          </p:cNvPr>
          <p:cNvSpPr txBox="1"/>
          <p:nvPr/>
        </p:nvSpPr>
        <p:spPr>
          <a:xfrm>
            <a:off x="2576192" y="4727168"/>
            <a:ext cx="7747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Tail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12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8D54-5866-42B2-AE71-E225D4E7A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360E26C-2A99-E693-C379-1E9B417F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19" y="3763984"/>
            <a:ext cx="3062805" cy="210151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C4E1B55-9B6F-8271-3E59-5BF6BB09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60385"/>
            <a:ext cx="12080815" cy="681037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 non-linear effects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185CDD-DBBD-65B4-D97A-AB72340A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A382E1B-11A1-A677-F194-A65A2C8F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8DF756D-99F0-8B58-8A8F-7E25C5BB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E03F486B-5301-1A2C-370D-78DAC3DDBC06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5AFFC6-2E60-FB96-FDAD-7FCA56EB176D}"/>
              </a:ext>
            </a:extLst>
          </p:cNvPr>
          <p:cNvSpPr txBox="1"/>
          <p:nvPr/>
        </p:nvSpPr>
        <p:spPr>
          <a:xfrm>
            <a:off x="250825" y="741422"/>
            <a:ext cx="614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ASTRA simulation</a:t>
            </a:r>
          </a:p>
          <a:p>
            <a:pPr marL="821798" lvl="1" indent="-342900">
              <a:buFont typeface="+mj-lt"/>
              <a:buAutoNum type="arabicPeriod"/>
            </a:pPr>
            <a:r>
              <a:rPr lang="en-US" altLang="ko-KR" sz="1800" dirty="0"/>
              <a:t>Field offsets of TDC.</a:t>
            </a:r>
          </a:p>
          <a:p>
            <a:pPr marL="821798" lvl="1" indent="-342900">
              <a:buFont typeface="+mj-lt"/>
              <a:buAutoNum type="arabicPeriod"/>
            </a:pPr>
            <a:r>
              <a:rPr lang="en-US" altLang="ko-KR" sz="1800" dirty="0"/>
              <a:t>Longitudinal energy dispersion effects via TDC.</a:t>
            </a:r>
          </a:p>
          <a:p>
            <a:pPr marL="821798" lvl="1" indent="-342900">
              <a:buFont typeface="+mj-lt"/>
              <a:buAutoNum type="arabicPeriod"/>
            </a:pPr>
            <a:r>
              <a:rPr lang="en-US" altLang="ko-KR" sz="1800" dirty="0"/>
              <a:t>Space charge effects</a:t>
            </a:r>
          </a:p>
          <a:p>
            <a:pPr marL="821798" lvl="1" indent="-342900">
              <a:buFont typeface="Arial" panose="020B0604020202020204" pitchFamily="34" charset="0"/>
              <a:buChar char="•"/>
            </a:pPr>
            <a:endParaRPr lang="en-US" altLang="ko-KR" sz="1800" dirty="0"/>
          </a:p>
        </p:txBody>
      </p:sp>
      <p:pic>
        <p:nvPicPr>
          <p:cNvPr id="30" name="그림 29" descr="텍스트, 스크린샷, 지도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A61DB27-086D-8175-91B3-C9B7B5E28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37" y="3688143"/>
            <a:ext cx="3253796" cy="22162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F32DE52-8EEF-25AC-F63E-9FC9F7141196}"/>
              </a:ext>
            </a:extLst>
          </p:cNvPr>
          <p:cNvSpPr txBox="1"/>
          <p:nvPr/>
        </p:nvSpPr>
        <p:spPr>
          <a:xfrm>
            <a:off x="1775460" y="3294088"/>
            <a:ext cx="2359582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&lt;Field offset -5 mm&gt;</a:t>
            </a:r>
            <a:endParaRPr lang="ko-KR" altLang="en-US" b="1" dirty="0"/>
          </a:p>
        </p:txBody>
      </p:sp>
      <p:pic>
        <p:nvPicPr>
          <p:cNvPr id="35" name="그림 34" descr="텍스트, 라인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7335AC4-66CF-7089-D67F-D5AAD01B5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24" y="3693504"/>
            <a:ext cx="3062805" cy="21236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C12AB2-7A9E-04B7-CC22-A5B155DDE2CD}"/>
              </a:ext>
            </a:extLst>
          </p:cNvPr>
          <p:cNvSpPr txBox="1"/>
          <p:nvPr/>
        </p:nvSpPr>
        <p:spPr>
          <a:xfrm>
            <a:off x="4957014" y="3294088"/>
            <a:ext cx="2431824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&lt; Field offset 2.5 mm&gt;</a:t>
            </a:r>
            <a:endParaRPr lang="ko-KR" alt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8EA3BB-6936-440F-77AE-A963DB7F081F}"/>
              </a:ext>
            </a:extLst>
          </p:cNvPr>
          <p:cNvSpPr txBox="1"/>
          <p:nvPr/>
        </p:nvSpPr>
        <p:spPr>
          <a:xfrm>
            <a:off x="8351520" y="3279470"/>
            <a:ext cx="2457304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&lt; Field offset -2.5 mm&gt;</a:t>
            </a:r>
            <a:endParaRPr lang="ko-KR" alt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6325B1-5EE8-7FF1-7113-286F469AD309}"/>
              </a:ext>
            </a:extLst>
          </p:cNvPr>
          <p:cNvSpPr txBox="1"/>
          <p:nvPr/>
        </p:nvSpPr>
        <p:spPr>
          <a:xfrm>
            <a:off x="250825" y="2705436"/>
            <a:ext cx="61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1800" b="1" dirty="0"/>
              <a:t>Field offsets of TDC.</a:t>
            </a:r>
          </a:p>
          <a:p>
            <a:pPr marL="821798" lvl="1" indent="-342900">
              <a:buFont typeface="Arial" panose="020B0604020202020204" pitchFamily="34" charset="0"/>
              <a:buChar char="•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85111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9BF3-8834-A226-A37D-04BF66EAE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957A8-7DBF-72E1-955F-A149DD1C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60385"/>
            <a:ext cx="12080815" cy="681037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TDC non-linear effects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E09261-1918-4479-CC1B-5C15079C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6D0D12-2797-7B86-7789-358CEF7C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38A929-4541-733C-D9B5-4D5D9B23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750180F9-CE1F-D6AA-5867-69B8BC58F0BB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F1BE0-BAD5-2474-E23F-5ACB5BF43E29}"/>
              </a:ext>
            </a:extLst>
          </p:cNvPr>
          <p:cNvSpPr txBox="1"/>
          <p:nvPr/>
        </p:nvSpPr>
        <p:spPr>
          <a:xfrm>
            <a:off x="250825" y="741422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2 &amp; 3. TDC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dispersion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effects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and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space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charge effects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CC18D3D-0CC0-A021-9037-B5735D81243A}"/>
              </a:ext>
            </a:extLst>
          </p:cNvPr>
          <p:cNvGrpSpPr/>
          <p:nvPr/>
        </p:nvGrpSpPr>
        <p:grpSpPr>
          <a:xfrm>
            <a:off x="646577" y="3963620"/>
            <a:ext cx="5167483" cy="2894380"/>
            <a:chOff x="646577" y="3558701"/>
            <a:chExt cx="5167483" cy="289438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4D47DFC-DC76-6690-E74D-C4258DB45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0984" y="3775387"/>
              <a:ext cx="3863076" cy="26776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88249C-C692-939F-F66D-2DFED254B527}"/>
                </a:ext>
              </a:extLst>
            </p:cNvPr>
            <p:cNvSpPr txBox="1"/>
            <p:nvPr/>
          </p:nvSpPr>
          <p:spPr>
            <a:xfrm>
              <a:off x="646577" y="3558701"/>
              <a:ext cx="363474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&lt;III. w/ space charge effects&gt;</a:t>
              </a:r>
              <a:endParaRPr lang="ko-KR" altLang="en-US" b="1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1DAE920-9803-338E-F0C3-FE12BA57A4DD}"/>
              </a:ext>
            </a:extLst>
          </p:cNvPr>
          <p:cNvGrpSpPr/>
          <p:nvPr/>
        </p:nvGrpSpPr>
        <p:grpSpPr>
          <a:xfrm>
            <a:off x="6093315" y="3963620"/>
            <a:ext cx="4727087" cy="2768919"/>
            <a:chOff x="6093315" y="3584780"/>
            <a:chExt cx="4727087" cy="276891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FF8197C-D47F-56A9-0CE2-6C00ECB5D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8467" y="3775387"/>
              <a:ext cx="3701935" cy="25783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85611B-996B-193E-7EFC-ADA87A639431}"/>
                </a:ext>
              </a:extLst>
            </p:cNvPr>
            <p:cNvSpPr txBox="1"/>
            <p:nvPr/>
          </p:nvSpPr>
          <p:spPr>
            <a:xfrm>
              <a:off x="6093315" y="3584780"/>
              <a:ext cx="363474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&lt;IV. w/o space charge effects&gt;</a:t>
              </a:r>
              <a:endParaRPr lang="ko-KR" altLang="en-US" b="1" dirty="0"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9C72FBC7-0D32-6E5B-2233-2CE2FC0F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657" y="1337120"/>
            <a:ext cx="3458063" cy="236976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057C6EB-FC28-7772-D04C-40F9176C1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467" y="1337120"/>
            <a:ext cx="3701935" cy="25010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589359-639E-5F01-CEC2-89AF8B8A66B5}"/>
              </a:ext>
            </a:extLst>
          </p:cNvPr>
          <p:cNvSpPr txBox="1"/>
          <p:nvPr/>
        </p:nvSpPr>
        <p:spPr>
          <a:xfrm>
            <a:off x="560764" y="1027930"/>
            <a:ext cx="36347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&lt;I. Entrance at TDC&gt;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2C5164-C472-E715-2FCF-4C0DF03E3510}"/>
              </a:ext>
            </a:extLst>
          </p:cNvPr>
          <p:cNvSpPr txBox="1"/>
          <p:nvPr/>
        </p:nvSpPr>
        <p:spPr>
          <a:xfrm>
            <a:off x="5879524" y="1027930"/>
            <a:ext cx="36347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&lt;II. Exit at TDC&gt;</a:t>
            </a:r>
            <a:endParaRPr lang="ko-KR" altLang="en-US" b="1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02B03D6-4FAF-496C-138B-D91D62493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510" y="229871"/>
            <a:ext cx="3520689" cy="11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5A8F-CAC7-7E5D-AAF0-846B3D6E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A90447-33D4-2FDF-153D-4F4A2DCC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" y="60385"/>
            <a:ext cx="12080815" cy="681037"/>
          </a:xfrm>
        </p:spPr>
        <p:txBody>
          <a:bodyPr>
            <a:normAutofit/>
          </a:bodyPr>
          <a:lstStyle/>
          <a:p>
            <a:pPr marL="457200" marR="0" lvl="0" indent="-457200" algn="just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ko-KR" b="1" dirty="0">
                <a:solidFill>
                  <a:prstClr val="black"/>
                </a:solidFill>
                <a:latin typeface="Aptos Narrow"/>
              </a:rPr>
              <a:t>TDS non-linear effects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D922B3-63AE-B497-D347-89A410BC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7A29-3D82-4649-A54A-56B0B6AD8A40}" type="datetime1">
              <a:rPr lang="ko-KR" altLang="en-US" smtClean="0"/>
              <a:t>2025-03-10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E4AE0F-083C-15D4-ED69-ED66A642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3E59BB-03D8-4133-3EA0-2885D965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0" name="슬라이드 번호 개체 틀 16">
            <a:extLst>
              <a:ext uri="{FF2B5EF4-FFF2-40B4-BE49-F238E27FC236}">
                <a16:creationId xmlns:a16="http://schemas.microsoft.com/office/drawing/2014/main" id="{4EDF9653-119C-58BA-A170-E8B51F429648}"/>
              </a:ext>
            </a:extLst>
          </p:cNvPr>
          <p:cNvSpPr txBox="1">
            <a:spLocks/>
          </p:cNvSpPr>
          <p:nvPr/>
        </p:nvSpPr>
        <p:spPr>
          <a:xfrm>
            <a:off x="944880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57797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E07D6-92A3-4059-8807-6342F075D8A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0B4C6-1347-1417-2F3B-AC13FFFC2943}"/>
              </a:ext>
            </a:extLst>
          </p:cNvPr>
          <p:cNvSpPr txBox="1"/>
          <p:nvPr/>
        </p:nvSpPr>
        <p:spPr>
          <a:xfrm>
            <a:off x="250825" y="741422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ASTRA simulation</a:t>
            </a:r>
          </a:p>
        </p:txBody>
      </p:sp>
      <p:pic>
        <p:nvPicPr>
          <p:cNvPr id="20" name="그림 19" descr="텍스트, 라인, 그래프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97B72E7-219B-F2E8-8082-AADF4C39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7" y="1251249"/>
            <a:ext cx="2560374" cy="1775286"/>
          </a:xfrm>
          <a:prstGeom prst="rect">
            <a:avLst/>
          </a:prstGeom>
        </p:spPr>
      </p:pic>
      <p:pic>
        <p:nvPicPr>
          <p:cNvPr id="25" name="그림 24" descr="도표, 라인, 그래프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7B37BF1-757B-DB22-20C2-D6EF99C2B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9" y="3026535"/>
            <a:ext cx="4354470" cy="1519571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F0C4D47-3CD5-841B-42E0-8DE864DFEB3B}"/>
              </a:ext>
            </a:extLst>
          </p:cNvPr>
          <p:cNvGrpSpPr/>
          <p:nvPr/>
        </p:nvGrpSpPr>
        <p:grpSpPr>
          <a:xfrm>
            <a:off x="3194962" y="1028780"/>
            <a:ext cx="3541119" cy="2333318"/>
            <a:chOff x="486051" y="3397690"/>
            <a:chExt cx="3541119" cy="2333318"/>
          </a:xfrm>
        </p:grpSpPr>
        <p:pic>
          <p:nvPicPr>
            <p:cNvPr id="22" name="그림 21" descr="텍스트, 라인, 도표, 그래프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78CD77EC-A9E0-9EE9-E1C3-943417EA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1" y="3397690"/>
              <a:ext cx="3076903" cy="2333318"/>
            </a:xfrm>
            <a:prstGeom prst="rect">
              <a:avLst/>
            </a:prstGeom>
          </p:spPr>
        </p:pic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21BA25A-DA2D-C389-5D26-F10C09F24179}"/>
                </a:ext>
              </a:extLst>
            </p:cNvPr>
            <p:cNvGrpSpPr/>
            <p:nvPr/>
          </p:nvGrpSpPr>
          <p:grpSpPr>
            <a:xfrm>
              <a:off x="2274268" y="3890053"/>
              <a:ext cx="1752902" cy="1333500"/>
              <a:chOff x="2274268" y="3890053"/>
              <a:chExt cx="1752902" cy="1333500"/>
            </a:xfrm>
          </p:grpSpPr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D75800C6-DD7B-FC9C-ACAB-2F35F3641AB1}"/>
                  </a:ext>
                </a:extLst>
              </p:cNvPr>
              <p:cNvSpPr/>
              <p:nvPr/>
            </p:nvSpPr>
            <p:spPr>
              <a:xfrm>
                <a:off x="2274268" y="3890053"/>
                <a:ext cx="792480" cy="13335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A106A01C-3010-9CA1-B6AB-D963EBCA8C78}"/>
                  </a:ext>
                </a:extLst>
              </p:cNvPr>
              <p:cNvCxnSpPr/>
              <p:nvPr/>
            </p:nvCxnSpPr>
            <p:spPr>
              <a:xfrm>
                <a:off x="2929890" y="4488180"/>
                <a:ext cx="109728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C70079F-3B86-2659-D1A4-CEB1AAC24ECC}"/>
              </a:ext>
            </a:extLst>
          </p:cNvPr>
          <p:cNvSpPr txBox="1"/>
          <p:nvPr/>
        </p:nvSpPr>
        <p:spPr>
          <a:xfrm>
            <a:off x="6641190" y="1301958"/>
            <a:ext cx="442722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It looks </a:t>
            </a:r>
            <a:r>
              <a:rPr lang="en-US" altLang="ko-KR" b="1" dirty="0"/>
              <a:t>like the bunch distribution after bunch compressor</a:t>
            </a:r>
            <a:endParaRPr lang="ko-KR" altLang="en-US" b="1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631B5D8-9A2B-1AD6-C64B-2FF90AB3CE5D}"/>
              </a:ext>
            </a:extLst>
          </p:cNvPr>
          <p:cNvGrpSpPr/>
          <p:nvPr/>
        </p:nvGrpSpPr>
        <p:grpSpPr>
          <a:xfrm>
            <a:off x="7472228" y="4553776"/>
            <a:ext cx="3348174" cy="2243839"/>
            <a:chOff x="8106640" y="3799095"/>
            <a:chExt cx="3687625" cy="2471328"/>
          </a:xfrm>
        </p:grpSpPr>
        <p:pic>
          <p:nvPicPr>
            <p:cNvPr id="9" name="그림 8" descr="텍스트, 도표, 라인, 그래프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9111B622-55B6-AF6B-4AAB-BFF0D5768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640" y="3799095"/>
              <a:ext cx="3687625" cy="24713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F7549-FB2E-247A-49B8-D9BEB7EB317D}"/>
                </a:ext>
              </a:extLst>
            </p:cNvPr>
            <p:cNvSpPr txBox="1"/>
            <p:nvPr/>
          </p:nvSpPr>
          <p:spPr>
            <a:xfrm>
              <a:off x="8477300" y="4203055"/>
              <a:ext cx="1013460" cy="38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Head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62DA3B-91C8-082F-7459-48EB667D8BD2}"/>
                </a:ext>
              </a:extLst>
            </p:cNvPr>
            <p:cNvSpPr txBox="1"/>
            <p:nvPr/>
          </p:nvSpPr>
          <p:spPr>
            <a:xfrm>
              <a:off x="10713722" y="5034759"/>
              <a:ext cx="1013460" cy="38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Tail</a:t>
              </a:r>
              <a:endParaRPr lang="ko-KR" altLang="en-US" dirty="0"/>
            </a:p>
          </p:txBody>
        </p:sp>
      </p:grp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146E46C-4E84-8B28-C2F0-D1F4D7E46A31}"/>
              </a:ext>
            </a:extLst>
          </p:cNvPr>
          <p:cNvCxnSpPr>
            <a:cxnSpLocks/>
          </p:cNvCxnSpPr>
          <p:nvPr/>
        </p:nvCxnSpPr>
        <p:spPr>
          <a:xfrm>
            <a:off x="8774792" y="2073593"/>
            <a:ext cx="0" cy="86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0128AFAA-4C3F-066B-A16C-B52E2B2E4C47}"/>
              </a:ext>
            </a:extLst>
          </p:cNvPr>
          <p:cNvSpPr/>
          <p:nvPr/>
        </p:nvSpPr>
        <p:spPr>
          <a:xfrm rot="10800000">
            <a:off x="5653225" y="5113709"/>
            <a:ext cx="1139455" cy="103680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6DBE6-5D26-15B9-EB57-F7CC7B461A15}"/>
              </a:ext>
            </a:extLst>
          </p:cNvPr>
          <p:cNvSpPr txBox="1"/>
          <p:nvPr/>
        </p:nvSpPr>
        <p:spPr>
          <a:xfrm>
            <a:off x="981352" y="5527268"/>
            <a:ext cx="44272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altLang="ko-KR" dirty="0"/>
              <a:t>Optimization booster cavity settings to mitigate current spikes</a:t>
            </a:r>
          </a:p>
          <a:p>
            <a:pPr marL="457200" indent="-457200" algn="ctr">
              <a:buAutoNum type="arabicPeriod"/>
            </a:pPr>
            <a:endParaRPr lang="en-US" altLang="ko-KR" b="1" dirty="0"/>
          </a:p>
          <a:p>
            <a:pPr marL="457200" indent="-457200" algn="ctr">
              <a:buAutoNum type="arabicPeriod"/>
            </a:pPr>
            <a:r>
              <a:rPr lang="en-US" altLang="ko-KR" dirty="0"/>
              <a:t>Removing rf curvature of booster cavity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12CCF04B-0945-BDBD-FFE7-B594DD0DE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44" y="3610992"/>
            <a:ext cx="4039164" cy="1857634"/>
          </a:xfrm>
          <a:prstGeom prst="rect">
            <a:avLst/>
          </a:prstGeom>
        </p:spPr>
      </p:pic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DC5A10B-1840-7C11-4CFC-47D2B889C954}"/>
              </a:ext>
            </a:extLst>
          </p:cNvPr>
          <p:cNvCxnSpPr/>
          <p:nvPr/>
        </p:nvCxnSpPr>
        <p:spPr>
          <a:xfrm>
            <a:off x="190500" y="3429000"/>
            <a:ext cx="65929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29195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ptos Narrow">
      <a:majorFont>
        <a:latin typeface="Aptos Narrow"/>
        <a:ea typeface="Aptos Narrow"/>
        <a:cs typeface=""/>
      </a:majorFont>
      <a:minorFont>
        <a:latin typeface="Aptos Narrow"/>
        <a:ea typeface="Aptos Narro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d2b04a-601d-4732-b3cc-b1f0314eea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F73BF4D67D2D499852639D8CC47BE3" ma:contentTypeVersion="6" ma:contentTypeDescription="새 문서를 만듭니다." ma:contentTypeScope="" ma:versionID="e87bb181e8fbc2c569c7ccf4877e019d">
  <xsd:schema xmlns:xsd="http://www.w3.org/2001/XMLSchema" xmlns:xs="http://www.w3.org/2001/XMLSchema" xmlns:p="http://schemas.microsoft.com/office/2006/metadata/properties" xmlns:ns3="39d2b04a-601d-4732-b3cc-b1f0314eea18" targetNamespace="http://schemas.microsoft.com/office/2006/metadata/properties" ma:root="true" ma:fieldsID="8db0c255632c1b714af13f0a919fc998" ns3:_="">
    <xsd:import namespace="39d2b04a-601d-4732-b3cc-b1f0314eea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b04a-601d-4732-b3cc-b1f0314eea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8F6431-BA9C-4C3A-9536-BF8A08031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657F1-ED6F-40D6-8160-8A1ED79F909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9d2b04a-601d-4732-b3cc-b1f0314eea18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7127D4-4001-4765-B348-265FBC4BFEBA}">
  <ds:schemaRefs>
    <ds:schemaRef ds:uri="39d2b04a-601d-4732-b3cc-b1f0314ee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508</Words>
  <Application>Microsoft Office PowerPoint</Application>
  <PresentationFormat>와이드스크린</PresentationFormat>
  <Paragraphs>156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Aptos Narrow</vt:lpstr>
      <vt:lpstr>Arial</vt:lpstr>
      <vt:lpstr>Cambria Math</vt:lpstr>
      <vt:lpstr>Wingdings</vt:lpstr>
      <vt:lpstr>디자인 사용자 지정</vt:lpstr>
      <vt:lpstr>Study of non-linear effects of TDC and tomography of phase space</vt:lpstr>
      <vt:lpstr>Outline: Current progress</vt:lpstr>
      <vt:lpstr>TDC non-linear effects</vt:lpstr>
      <vt:lpstr>TDC non-linear effects</vt:lpstr>
      <vt:lpstr>TDC non-linear effects</vt:lpstr>
      <vt:lpstr>TDC non-linear effects</vt:lpstr>
      <vt:lpstr>TDC non-linear effects</vt:lpstr>
      <vt:lpstr>TDC non-linear effects</vt:lpstr>
      <vt:lpstr>TDS non-linear effects</vt:lpstr>
      <vt:lpstr>Tomography of Phase Space</vt:lpstr>
      <vt:lpstr>Tomography of Phase Space</vt:lpstr>
      <vt:lpstr>Tomography of Phase Space</vt:lpstr>
      <vt:lpstr>Summary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Geunwoo Kim</dc:creator>
  <cp:lastModifiedBy>김근우(첨단원자력공학부)</cp:lastModifiedBy>
  <cp:revision>1</cp:revision>
  <cp:lastPrinted>2023-03-08T02:21:59Z</cp:lastPrinted>
  <dcterms:created xsi:type="dcterms:W3CDTF">2023-03-06T04:18:31Z</dcterms:created>
  <dcterms:modified xsi:type="dcterms:W3CDTF">2025-03-10T07:22:17Z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0x01010071F73BF4D67D2D499852639D8CC47BE3</vt:lpwstr>
  </property>
</Properties>
</file>