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4"/>
  </p:sldMasterIdLst>
  <p:notesMasterIdLst>
    <p:notesMasterId r:id="rId22"/>
  </p:notesMasterIdLst>
  <p:sldIdLst>
    <p:sldId id="256" r:id="rId5"/>
    <p:sldId id="307" r:id="rId6"/>
    <p:sldId id="306" r:id="rId7"/>
    <p:sldId id="326" r:id="rId8"/>
    <p:sldId id="312" r:id="rId9"/>
    <p:sldId id="328" r:id="rId10"/>
    <p:sldId id="330" r:id="rId11"/>
    <p:sldId id="329" r:id="rId12"/>
    <p:sldId id="313" r:id="rId13"/>
    <p:sldId id="324" r:id="rId14"/>
    <p:sldId id="325" r:id="rId15"/>
    <p:sldId id="331" r:id="rId16"/>
    <p:sldId id="332" r:id="rId17"/>
    <p:sldId id="318" r:id="rId18"/>
    <p:sldId id="293" r:id="rId19"/>
    <p:sldId id="333" r:id="rId20"/>
    <p:sldId id="334" r:id="rId21"/>
  </p:sldIdLst>
  <p:sldSz cx="15236825" cy="8570913"/>
  <p:notesSz cx="7099300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기본 구역" id="{4C38D637-52FC-40B7-AD97-C2E0E3FFC912}">
          <p14:sldIdLst>
            <p14:sldId id="256"/>
            <p14:sldId id="307"/>
            <p14:sldId id="306"/>
            <p14:sldId id="326"/>
            <p14:sldId id="312"/>
            <p14:sldId id="328"/>
            <p14:sldId id="330"/>
            <p14:sldId id="329"/>
            <p14:sldId id="313"/>
            <p14:sldId id="324"/>
            <p14:sldId id="325"/>
            <p14:sldId id="331"/>
            <p14:sldId id="332"/>
            <p14:sldId id="318"/>
            <p14:sldId id="293"/>
            <p14:sldId id="333"/>
            <p14:sldId id="334"/>
          </p14:sldIdLst>
        </p14:section>
      </p14:sectionLst>
    </p:ex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ihQAIVRJSxIb1nHCFw6If8AHjA6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7CE07E-DA61-46B2-908E-ED2E2D251D75}">
  <a:tblStyle styleId="{907CE07E-DA61-46B2-908E-ED2E2D251D7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8F40134-E6C4-4097-AEF0-C6EF921D7686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75AA636-EA01-489E-9EA7-0130457CA80F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E0AC1F8-F24C-464C-AF79-C02648F5C41E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0F0F0"/>
          </a:solidFill>
        </a:fill>
      </a:tcStyle>
    </a:wholeTbl>
    <a:band1H>
      <a:tcTxStyle/>
      <a:tcStyle>
        <a:tcBdr/>
        <a:fill>
          <a:solidFill>
            <a:srgbClr val="E0E0E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0E0E0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3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246" autoAdjust="0"/>
  </p:normalViewPr>
  <p:slideViewPr>
    <p:cSldViewPr snapToGrid="0">
      <p:cViewPr varScale="1">
        <p:scale>
          <a:sx n="60" d="100"/>
          <a:sy n="60" d="100"/>
        </p:scale>
        <p:origin x="714" y="45"/>
      </p:cViewPr>
      <p:guideLst/>
    </p:cSldViewPr>
  </p:slideViewPr>
  <p:notesTextViewPr>
    <p:cViewPr>
      <p:scale>
        <a:sx n="98" d="100"/>
        <a:sy n="98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4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76363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1295" y="0"/>
            <a:ext cx="3076363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>
          <a:extLst>
            <a:ext uri="{FF2B5EF4-FFF2-40B4-BE49-F238E27FC236}">
              <a16:creationId xmlns:a16="http://schemas.microsoft.com/office/drawing/2014/main" id="{6CC349F8-D588-77C5-91E6-FF91C31FC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>
            <a:extLst>
              <a:ext uri="{FF2B5EF4-FFF2-40B4-BE49-F238E27FC236}">
                <a16:creationId xmlns:a16="http://schemas.microsoft.com/office/drawing/2014/main" id="{F23B38E5-0ED9-4BCE-FF71-DF4D3E9D10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5:notes">
            <a:extLst>
              <a:ext uri="{FF2B5EF4-FFF2-40B4-BE49-F238E27FC236}">
                <a16:creationId xmlns:a16="http://schemas.microsoft.com/office/drawing/2014/main" id="{FCE8EAA4-0652-0DE1-1BB0-AB646EA033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:notes">
            <a:extLst>
              <a:ext uri="{FF2B5EF4-FFF2-40B4-BE49-F238E27FC236}">
                <a16:creationId xmlns:a16="http://schemas.microsoft.com/office/drawing/2014/main" id="{D56738C4-2C21-B9C3-D7FC-C6A32F008F9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4634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>
          <a:extLst>
            <a:ext uri="{FF2B5EF4-FFF2-40B4-BE49-F238E27FC236}">
              <a16:creationId xmlns:a16="http://schemas.microsoft.com/office/drawing/2014/main" id="{6CC349F8-D588-77C5-91E6-FF91C31FC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>
            <a:extLst>
              <a:ext uri="{FF2B5EF4-FFF2-40B4-BE49-F238E27FC236}">
                <a16:creationId xmlns:a16="http://schemas.microsoft.com/office/drawing/2014/main" id="{F23B38E5-0ED9-4BCE-FF71-DF4D3E9D10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5:notes">
            <a:extLst>
              <a:ext uri="{FF2B5EF4-FFF2-40B4-BE49-F238E27FC236}">
                <a16:creationId xmlns:a16="http://schemas.microsoft.com/office/drawing/2014/main" id="{FCE8EAA4-0652-0DE1-1BB0-AB646EA033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:notes">
            <a:extLst>
              <a:ext uri="{FF2B5EF4-FFF2-40B4-BE49-F238E27FC236}">
                <a16:creationId xmlns:a16="http://schemas.microsoft.com/office/drawing/2014/main" id="{D56738C4-2C21-B9C3-D7FC-C6A32F008F9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9746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>
          <a:extLst>
            <a:ext uri="{FF2B5EF4-FFF2-40B4-BE49-F238E27FC236}">
              <a16:creationId xmlns:a16="http://schemas.microsoft.com/office/drawing/2014/main" id="{6CC349F8-D588-77C5-91E6-FF91C31FC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>
            <a:extLst>
              <a:ext uri="{FF2B5EF4-FFF2-40B4-BE49-F238E27FC236}">
                <a16:creationId xmlns:a16="http://schemas.microsoft.com/office/drawing/2014/main" id="{F23B38E5-0ED9-4BCE-FF71-DF4D3E9D10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5:notes">
            <a:extLst>
              <a:ext uri="{FF2B5EF4-FFF2-40B4-BE49-F238E27FC236}">
                <a16:creationId xmlns:a16="http://schemas.microsoft.com/office/drawing/2014/main" id="{FCE8EAA4-0652-0DE1-1BB0-AB646EA033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:notes">
            <a:extLst>
              <a:ext uri="{FF2B5EF4-FFF2-40B4-BE49-F238E27FC236}">
                <a16:creationId xmlns:a16="http://schemas.microsoft.com/office/drawing/2014/main" id="{D56738C4-2C21-B9C3-D7FC-C6A32F008F9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12960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>
          <a:extLst>
            <a:ext uri="{FF2B5EF4-FFF2-40B4-BE49-F238E27FC236}">
              <a16:creationId xmlns:a16="http://schemas.microsoft.com/office/drawing/2014/main" id="{6CC349F8-D588-77C5-91E6-FF91C31FC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>
            <a:extLst>
              <a:ext uri="{FF2B5EF4-FFF2-40B4-BE49-F238E27FC236}">
                <a16:creationId xmlns:a16="http://schemas.microsoft.com/office/drawing/2014/main" id="{F23B38E5-0ED9-4BCE-FF71-DF4D3E9D10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5:notes">
            <a:extLst>
              <a:ext uri="{FF2B5EF4-FFF2-40B4-BE49-F238E27FC236}">
                <a16:creationId xmlns:a16="http://schemas.microsoft.com/office/drawing/2014/main" id="{FCE8EAA4-0652-0DE1-1BB0-AB646EA033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:notes">
            <a:extLst>
              <a:ext uri="{FF2B5EF4-FFF2-40B4-BE49-F238E27FC236}">
                <a16:creationId xmlns:a16="http://schemas.microsoft.com/office/drawing/2014/main" id="{D56738C4-2C21-B9C3-D7FC-C6A32F008F9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79462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>
          <a:extLst>
            <a:ext uri="{FF2B5EF4-FFF2-40B4-BE49-F238E27FC236}">
              <a16:creationId xmlns:a16="http://schemas.microsoft.com/office/drawing/2014/main" id="{8640B13F-0AF3-3E4E-4040-2E1C8C0D9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>
            <a:extLst>
              <a:ext uri="{FF2B5EF4-FFF2-40B4-BE49-F238E27FC236}">
                <a16:creationId xmlns:a16="http://schemas.microsoft.com/office/drawing/2014/main" id="{5B265AAB-04A1-C9CC-5453-2803004D56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5:notes">
            <a:extLst>
              <a:ext uri="{FF2B5EF4-FFF2-40B4-BE49-F238E27FC236}">
                <a16:creationId xmlns:a16="http://schemas.microsoft.com/office/drawing/2014/main" id="{8E548846-516A-5320-17B7-B693B9B34C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:notes">
            <a:extLst>
              <a:ext uri="{FF2B5EF4-FFF2-40B4-BE49-F238E27FC236}">
                <a16:creationId xmlns:a16="http://schemas.microsoft.com/office/drawing/2014/main" id="{DDA4F231-1924-821A-93D4-85B017BBFF7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7036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2" name="Google Shape;1162;p38:notes"/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38:notes"/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>
          <a:extLst>
            <a:ext uri="{FF2B5EF4-FFF2-40B4-BE49-F238E27FC236}">
              <a16:creationId xmlns:a16="http://schemas.microsoft.com/office/drawing/2014/main" id="{8640B13F-0AF3-3E4E-4040-2E1C8C0D9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>
            <a:extLst>
              <a:ext uri="{FF2B5EF4-FFF2-40B4-BE49-F238E27FC236}">
                <a16:creationId xmlns:a16="http://schemas.microsoft.com/office/drawing/2014/main" id="{5B265AAB-04A1-C9CC-5453-2803004D56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5:notes">
            <a:extLst>
              <a:ext uri="{FF2B5EF4-FFF2-40B4-BE49-F238E27FC236}">
                <a16:creationId xmlns:a16="http://schemas.microsoft.com/office/drawing/2014/main" id="{8E548846-516A-5320-17B7-B693B9B34C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:notes">
            <a:extLst>
              <a:ext uri="{FF2B5EF4-FFF2-40B4-BE49-F238E27FC236}">
                <a16:creationId xmlns:a16="http://schemas.microsoft.com/office/drawing/2014/main" id="{DDA4F231-1924-821A-93D4-85B017BBFF7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88942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>
          <a:extLst>
            <a:ext uri="{FF2B5EF4-FFF2-40B4-BE49-F238E27FC236}">
              <a16:creationId xmlns:a16="http://schemas.microsoft.com/office/drawing/2014/main" id="{8640B13F-0AF3-3E4E-4040-2E1C8C0D9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>
            <a:extLst>
              <a:ext uri="{FF2B5EF4-FFF2-40B4-BE49-F238E27FC236}">
                <a16:creationId xmlns:a16="http://schemas.microsoft.com/office/drawing/2014/main" id="{5B265AAB-04A1-C9CC-5453-2803004D56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5:notes">
            <a:extLst>
              <a:ext uri="{FF2B5EF4-FFF2-40B4-BE49-F238E27FC236}">
                <a16:creationId xmlns:a16="http://schemas.microsoft.com/office/drawing/2014/main" id="{8E548846-516A-5320-17B7-B693B9B34C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:notes">
            <a:extLst>
              <a:ext uri="{FF2B5EF4-FFF2-40B4-BE49-F238E27FC236}">
                <a16:creationId xmlns:a16="http://schemas.microsoft.com/office/drawing/2014/main" id="{DDA4F231-1924-821A-93D4-85B017BBFF7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9184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6;p2:notes"/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096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5:notes"/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:notes"/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8031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5:notes"/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:notes"/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5052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>
          <a:extLst>
            <a:ext uri="{FF2B5EF4-FFF2-40B4-BE49-F238E27FC236}">
              <a16:creationId xmlns:a16="http://schemas.microsoft.com/office/drawing/2014/main" id="{37AAB241-A8B8-DE1F-6617-0FCA3A0F2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>
            <a:extLst>
              <a:ext uri="{FF2B5EF4-FFF2-40B4-BE49-F238E27FC236}">
                <a16:creationId xmlns:a16="http://schemas.microsoft.com/office/drawing/2014/main" id="{40F4997A-1C0D-EC61-6145-79091E0A98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Google Shape;178;p5:notes">
                <a:extLst>
                  <a:ext uri="{FF2B5EF4-FFF2-40B4-BE49-F238E27FC236}">
                    <a16:creationId xmlns:a16="http://schemas.microsoft.com/office/drawing/2014/main" id="{3B998C8E-4100-F135-5F72-6B4FE15D87C6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09930" y="4925408"/>
                <a:ext cx="5679440" cy="40298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9075" tIns="49525" rIns="99075" bIns="49525" anchor="t" anchorCtr="0">
                <a:noAutofit/>
              </a:bodyPr>
              <a:lstStyle/>
              <a:p>
                <a:pPr algn="l"/>
                <a:r>
                  <a:rPr lang="en-US" altLang="ko-KR" sz="1800" b="0" i="0" u="none" strike="noStrike" baseline="0" dirty="0">
                    <a:solidFill>
                      <a:srgbClr val="231F20"/>
                    </a:solidFill>
                    <a:latin typeface="AdvOT483a8203"/>
                  </a:rPr>
                  <a:t>HV: size of the portion of the objective space that is dominated by the PF</a:t>
                </a:r>
                <a:endParaRPr b="0" i="0" dirty="0">
                  <a:solidFill>
                    <a:srgbClr val="37415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78" name="Google Shape;178;p5:notes">
                <a:extLst>
                  <a:ext uri="{FF2B5EF4-FFF2-40B4-BE49-F238E27FC236}">
                    <a16:creationId xmlns:a16="http://schemas.microsoft.com/office/drawing/2014/main" id="{3B998C8E-4100-F135-5F72-6B4FE15D87C6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09930" y="4925408"/>
                <a:ext cx="5679440" cy="40298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9075" tIns="49525" rIns="99075" bIns="495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b="0" i="0" dirty="0">
                    <a:solidFill>
                      <a:srgbClr val="374151"/>
                    </a:solidFill>
                    <a:latin typeface="Arial"/>
                    <a:ea typeface="Arial"/>
                    <a:cs typeface="Arial"/>
                    <a:sym typeface="Arial"/>
                  </a:rPr>
                  <a:t>IRM</a:t>
                </a:r>
                <a:r>
                  <a:rPr lang="ko-KR" altLang="en-US" b="0" i="0" dirty="0">
                    <a:solidFill>
                      <a:srgbClr val="374151"/>
                    </a:solidFill>
                    <a:latin typeface="Arial"/>
                    <a:ea typeface="Arial"/>
                    <a:cs typeface="Arial"/>
                    <a:sym typeface="Arial"/>
                  </a:rPr>
                  <a:t>을 사전에 계산한 값이므로</a:t>
                </a:r>
                <a:r>
                  <a:rPr lang="en-US" altLang="ko-KR" b="0" i="0" dirty="0">
                    <a:solidFill>
                      <a:srgbClr val="374151"/>
                    </a:solidFill>
                    <a:latin typeface="Arial"/>
                    <a:ea typeface="Arial"/>
                    <a:cs typeface="Arial"/>
                    <a:sym typeface="Arial"/>
                  </a:rPr>
                  <a:t>, U </a:t>
                </a:r>
                <a:r>
                  <a:rPr lang="el-GR" altLang="ko-KR" sz="1200" b="0" i="0">
                    <a:latin typeface="Cambria Math" panose="02040503050406030204" pitchFamily="18" charset="0"/>
                  </a:rPr>
                  <a:t>Σ</a:t>
                </a:r>
                <a:r>
                  <a:rPr lang="en-US" b="0" i="0" dirty="0">
                    <a:solidFill>
                      <a:srgbClr val="374151"/>
                    </a:solidFill>
                    <a:latin typeface="Arial"/>
                    <a:ea typeface="Arial"/>
                    <a:cs typeface="Arial"/>
                    <a:sym typeface="Arial"/>
                  </a:rPr>
                  <a:t> V </a:t>
                </a:r>
                <a:r>
                  <a:rPr lang="ko-KR" altLang="en-US" b="0" i="0" dirty="0">
                    <a:solidFill>
                      <a:srgbClr val="374151"/>
                    </a:solidFill>
                    <a:latin typeface="Arial"/>
                    <a:ea typeface="Arial"/>
                    <a:cs typeface="Arial"/>
                    <a:sym typeface="Arial"/>
                  </a:rPr>
                  <a:t>또한 사전에 계산된 값입니다</a:t>
                </a:r>
                <a:r>
                  <a:rPr lang="en-US" altLang="ko-KR" b="0" i="0" dirty="0">
                    <a:solidFill>
                      <a:srgbClr val="374151"/>
                    </a:solidFill>
                    <a:latin typeface="Arial"/>
                    <a:ea typeface="Arial"/>
                    <a:cs typeface="Arial"/>
                    <a:sym typeface="Arial"/>
                  </a:rPr>
                  <a:t>. 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b="0" i="0" dirty="0">
                    <a:solidFill>
                      <a:srgbClr val="374151"/>
                    </a:solidFill>
                    <a:latin typeface="Arial"/>
                    <a:ea typeface="Arial"/>
                    <a:cs typeface="Arial"/>
                    <a:sym typeface="Arial"/>
                  </a:rPr>
                  <a:t>Q(z)</a:t>
                </a:r>
                <a:r>
                  <a:rPr lang="ko-KR" altLang="en-US" b="0" i="0" dirty="0">
                    <a:solidFill>
                      <a:srgbClr val="374151"/>
                    </a:solidFill>
                    <a:latin typeface="Arial"/>
                    <a:ea typeface="Arial"/>
                    <a:cs typeface="Arial"/>
                    <a:sym typeface="Arial"/>
                  </a:rPr>
                  <a:t>는 </a:t>
                </a:r>
                <a:r>
                  <a:rPr lang="en-US" altLang="ko-KR" b="0" i="0" dirty="0">
                    <a:solidFill>
                      <a:srgbClr val="374151"/>
                    </a:solidFill>
                    <a:latin typeface="Arial"/>
                    <a:ea typeface="Arial"/>
                    <a:cs typeface="Arial"/>
                    <a:sym typeface="Arial"/>
                  </a:rPr>
                  <a:t>diagonal matrix</a:t>
                </a:r>
                <a:r>
                  <a:rPr lang="ko-KR" altLang="en-US" b="0" i="0" dirty="0">
                    <a:solidFill>
                      <a:srgbClr val="374151"/>
                    </a:solidFill>
                    <a:latin typeface="Arial"/>
                    <a:ea typeface="Arial"/>
                    <a:cs typeface="Arial"/>
                    <a:sym typeface="Arial"/>
                  </a:rPr>
                  <a:t>이므로 서로의 </a:t>
                </a:r>
                <a:r>
                  <a:rPr lang="en-US" altLang="ko-KR" b="0" i="0" dirty="0">
                    <a:solidFill>
                      <a:srgbClr val="374151"/>
                    </a:solidFill>
                    <a:latin typeface="Arial"/>
                    <a:ea typeface="Arial"/>
                    <a:cs typeface="Arial"/>
                    <a:sym typeface="Arial"/>
                  </a:rPr>
                  <a:t>eigenspace</a:t>
                </a:r>
                <a:r>
                  <a:rPr lang="ko-KR" altLang="en-US" b="0" i="0" dirty="0">
                    <a:solidFill>
                      <a:srgbClr val="374151"/>
                    </a:solidFill>
                    <a:latin typeface="Arial"/>
                    <a:ea typeface="Arial"/>
                    <a:cs typeface="Arial"/>
                    <a:sym typeface="Arial"/>
                  </a:rPr>
                  <a:t>에 영향을 주지 않습니다</a:t>
                </a:r>
                <a:endParaRPr lang="en-US" altLang="ko-KR" b="0" i="0" dirty="0">
                  <a:solidFill>
                    <a:srgbClr val="37415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0" i="0" dirty="0">
                  <a:solidFill>
                    <a:srgbClr val="37415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Fallback>
      </mc:AlternateContent>
      <p:sp>
        <p:nvSpPr>
          <p:cNvPr id="179" name="Google Shape;179;p5:notes">
            <a:extLst>
              <a:ext uri="{FF2B5EF4-FFF2-40B4-BE49-F238E27FC236}">
                <a16:creationId xmlns:a16="http://schemas.microsoft.com/office/drawing/2014/main" id="{4FEE5A00-72EA-2186-82DA-0DC2F50140C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3195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>
          <a:extLst>
            <a:ext uri="{FF2B5EF4-FFF2-40B4-BE49-F238E27FC236}">
              <a16:creationId xmlns:a16="http://schemas.microsoft.com/office/drawing/2014/main" id="{37AAB241-A8B8-DE1F-6617-0FCA3A0F2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>
            <a:extLst>
              <a:ext uri="{FF2B5EF4-FFF2-40B4-BE49-F238E27FC236}">
                <a16:creationId xmlns:a16="http://schemas.microsoft.com/office/drawing/2014/main" id="{40F4997A-1C0D-EC61-6145-79091E0A98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Google Shape;178;p5:notes">
                <a:extLst>
                  <a:ext uri="{FF2B5EF4-FFF2-40B4-BE49-F238E27FC236}">
                    <a16:creationId xmlns:a16="http://schemas.microsoft.com/office/drawing/2014/main" id="{3B998C8E-4100-F135-5F72-6B4FE15D87C6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09930" y="4925408"/>
                <a:ext cx="5679440" cy="40298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9075" tIns="49525" rIns="99075" bIns="495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0" i="0" dirty="0">
                  <a:solidFill>
                    <a:srgbClr val="37415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78" name="Google Shape;178;p5:notes">
                <a:extLst>
                  <a:ext uri="{FF2B5EF4-FFF2-40B4-BE49-F238E27FC236}">
                    <a16:creationId xmlns:a16="http://schemas.microsoft.com/office/drawing/2014/main" id="{3B998C8E-4100-F135-5F72-6B4FE15D87C6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09930" y="4925408"/>
                <a:ext cx="5679440" cy="40298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9075" tIns="49525" rIns="99075" bIns="495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b="0" i="0" dirty="0">
                    <a:solidFill>
                      <a:srgbClr val="374151"/>
                    </a:solidFill>
                    <a:latin typeface="Arial"/>
                    <a:ea typeface="Arial"/>
                    <a:cs typeface="Arial"/>
                    <a:sym typeface="Arial"/>
                  </a:rPr>
                  <a:t>IRM</a:t>
                </a:r>
                <a:r>
                  <a:rPr lang="ko-KR" altLang="en-US" b="0" i="0" dirty="0">
                    <a:solidFill>
                      <a:srgbClr val="374151"/>
                    </a:solidFill>
                    <a:latin typeface="Arial"/>
                    <a:ea typeface="Arial"/>
                    <a:cs typeface="Arial"/>
                    <a:sym typeface="Arial"/>
                  </a:rPr>
                  <a:t>을 사전에 계산한 값이므로</a:t>
                </a:r>
                <a:r>
                  <a:rPr lang="en-US" altLang="ko-KR" b="0" i="0" dirty="0">
                    <a:solidFill>
                      <a:srgbClr val="374151"/>
                    </a:solidFill>
                    <a:latin typeface="Arial"/>
                    <a:ea typeface="Arial"/>
                    <a:cs typeface="Arial"/>
                    <a:sym typeface="Arial"/>
                  </a:rPr>
                  <a:t>, U </a:t>
                </a:r>
                <a:r>
                  <a:rPr lang="el-GR" altLang="ko-KR" sz="1200" b="0" i="0">
                    <a:latin typeface="Cambria Math" panose="02040503050406030204" pitchFamily="18" charset="0"/>
                  </a:rPr>
                  <a:t>Σ</a:t>
                </a:r>
                <a:r>
                  <a:rPr lang="en-US" b="0" i="0" dirty="0">
                    <a:solidFill>
                      <a:srgbClr val="374151"/>
                    </a:solidFill>
                    <a:latin typeface="Arial"/>
                    <a:ea typeface="Arial"/>
                    <a:cs typeface="Arial"/>
                    <a:sym typeface="Arial"/>
                  </a:rPr>
                  <a:t> V </a:t>
                </a:r>
                <a:r>
                  <a:rPr lang="ko-KR" altLang="en-US" b="0" i="0" dirty="0">
                    <a:solidFill>
                      <a:srgbClr val="374151"/>
                    </a:solidFill>
                    <a:latin typeface="Arial"/>
                    <a:ea typeface="Arial"/>
                    <a:cs typeface="Arial"/>
                    <a:sym typeface="Arial"/>
                  </a:rPr>
                  <a:t>또한 사전에 계산된 값입니다</a:t>
                </a:r>
                <a:r>
                  <a:rPr lang="en-US" altLang="ko-KR" b="0" i="0" dirty="0">
                    <a:solidFill>
                      <a:srgbClr val="374151"/>
                    </a:solidFill>
                    <a:latin typeface="Arial"/>
                    <a:ea typeface="Arial"/>
                    <a:cs typeface="Arial"/>
                    <a:sym typeface="Arial"/>
                  </a:rPr>
                  <a:t>. 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b="0" i="0" dirty="0">
                    <a:solidFill>
                      <a:srgbClr val="374151"/>
                    </a:solidFill>
                    <a:latin typeface="Arial"/>
                    <a:ea typeface="Arial"/>
                    <a:cs typeface="Arial"/>
                    <a:sym typeface="Arial"/>
                  </a:rPr>
                  <a:t>Q(z)</a:t>
                </a:r>
                <a:r>
                  <a:rPr lang="ko-KR" altLang="en-US" b="0" i="0" dirty="0">
                    <a:solidFill>
                      <a:srgbClr val="374151"/>
                    </a:solidFill>
                    <a:latin typeface="Arial"/>
                    <a:ea typeface="Arial"/>
                    <a:cs typeface="Arial"/>
                    <a:sym typeface="Arial"/>
                  </a:rPr>
                  <a:t>는 </a:t>
                </a:r>
                <a:r>
                  <a:rPr lang="en-US" altLang="ko-KR" b="0" i="0" dirty="0">
                    <a:solidFill>
                      <a:srgbClr val="374151"/>
                    </a:solidFill>
                    <a:latin typeface="Arial"/>
                    <a:ea typeface="Arial"/>
                    <a:cs typeface="Arial"/>
                    <a:sym typeface="Arial"/>
                  </a:rPr>
                  <a:t>diagonal matrix</a:t>
                </a:r>
                <a:r>
                  <a:rPr lang="ko-KR" altLang="en-US" b="0" i="0" dirty="0">
                    <a:solidFill>
                      <a:srgbClr val="374151"/>
                    </a:solidFill>
                    <a:latin typeface="Arial"/>
                    <a:ea typeface="Arial"/>
                    <a:cs typeface="Arial"/>
                    <a:sym typeface="Arial"/>
                  </a:rPr>
                  <a:t>이므로 서로의 </a:t>
                </a:r>
                <a:r>
                  <a:rPr lang="en-US" altLang="ko-KR" b="0" i="0" dirty="0">
                    <a:solidFill>
                      <a:srgbClr val="374151"/>
                    </a:solidFill>
                    <a:latin typeface="Arial"/>
                    <a:ea typeface="Arial"/>
                    <a:cs typeface="Arial"/>
                    <a:sym typeface="Arial"/>
                  </a:rPr>
                  <a:t>eigenspace</a:t>
                </a:r>
                <a:r>
                  <a:rPr lang="ko-KR" altLang="en-US" b="0" i="0" dirty="0">
                    <a:solidFill>
                      <a:srgbClr val="374151"/>
                    </a:solidFill>
                    <a:latin typeface="Arial"/>
                    <a:ea typeface="Arial"/>
                    <a:cs typeface="Arial"/>
                    <a:sym typeface="Arial"/>
                  </a:rPr>
                  <a:t>에 영향을 주지 않습니다</a:t>
                </a:r>
                <a:endParaRPr lang="en-US" altLang="ko-KR" b="0" i="0" dirty="0">
                  <a:solidFill>
                    <a:srgbClr val="37415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0" i="0" dirty="0">
                  <a:solidFill>
                    <a:srgbClr val="37415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Fallback>
      </mc:AlternateContent>
      <p:sp>
        <p:nvSpPr>
          <p:cNvPr id="179" name="Google Shape;179;p5:notes">
            <a:extLst>
              <a:ext uri="{FF2B5EF4-FFF2-40B4-BE49-F238E27FC236}">
                <a16:creationId xmlns:a16="http://schemas.microsoft.com/office/drawing/2014/main" id="{4FEE5A00-72EA-2186-82DA-0DC2F50140C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047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>
          <a:extLst>
            <a:ext uri="{FF2B5EF4-FFF2-40B4-BE49-F238E27FC236}">
              <a16:creationId xmlns:a16="http://schemas.microsoft.com/office/drawing/2014/main" id="{37AAB241-A8B8-DE1F-6617-0FCA3A0F2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>
            <a:extLst>
              <a:ext uri="{FF2B5EF4-FFF2-40B4-BE49-F238E27FC236}">
                <a16:creationId xmlns:a16="http://schemas.microsoft.com/office/drawing/2014/main" id="{40F4997A-1C0D-EC61-6145-79091E0A98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Google Shape;178;p5:notes">
                <a:extLst>
                  <a:ext uri="{FF2B5EF4-FFF2-40B4-BE49-F238E27FC236}">
                    <a16:creationId xmlns:a16="http://schemas.microsoft.com/office/drawing/2014/main" id="{3B998C8E-4100-F135-5F72-6B4FE15D87C6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09930" y="4925408"/>
                <a:ext cx="5679440" cy="40298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9075" tIns="49525" rIns="99075" bIns="495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ko-KR" sz="1800" b="0" i="0" u="none" strike="noStrike" baseline="0" dirty="0">
                    <a:solidFill>
                      <a:srgbClr val="231F20"/>
                    </a:solidFill>
                    <a:latin typeface="AdvOTdd3b7348.I+03"/>
                  </a:rPr>
                  <a:t>θ </a:t>
                </a:r>
                <a:r>
                  <a:rPr lang="en-US" altLang="ko-KR" sz="1800" b="0" i="0" u="none" strike="noStrike" baseline="0" dirty="0">
                    <a:solidFill>
                      <a:srgbClr val="231F20"/>
                    </a:solidFill>
                    <a:latin typeface="AdvOT483a8203"/>
                  </a:rPr>
                  <a:t>is the set of GP model hyperparameters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ko-KR" sz="1800" b="0" i="0" u="none" strike="noStrike" baseline="0" dirty="0">
                    <a:solidFill>
                      <a:srgbClr val="231F20"/>
                    </a:solidFill>
                    <a:latin typeface="AdvOT483a8203"/>
                  </a:rPr>
                  <a:t>The first term is the data fit term which is maximized when model predictions accurately predict experimental data. 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ko-KR" sz="1800" b="0" i="0" u="none" strike="noStrike" baseline="0" dirty="0">
                    <a:solidFill>
                      <a:srgbClr val="231F20"/>
                    </a:solidFill>
                    <a:latin typeface="AdvOT483a8203"/>
                  </a:rPr>
                  <a:t>The second term describes model complexity and is maximized given the simplest model,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ko-KR" sz="1800" b="0" i="0" u="none" strike="noStrike" baseline="0" dirty="0">
                    <a:solidFill>
                      <a:srgbClr val="231F20"/>
                    </a:solidFill>
                    <a:latin typeface="AdvOT483a8203"/>
                  </a:rPr>
                  <a:t>The final term is a normalization constant based on the number of training points in the dataset.</a:t>
                </a:r>
                <a:endParaRPr b="0" i="0" dirty="0">
                  <a:solidFill>
                    <a:srgbClr val="37415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78" name="Google Shape;178;p5:notes">
                <a:extLst>
                  <a:ext uri="{FF2B5EF4-FFF2-40B4-BE49-F238E27FC236}">
                    <a16:creationId xmlns:a16="http://schemas.microsoft.com/office/drawing/2014/main" id="{3B998C8E-4100-F135-5F72-6B4FE15D87C6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09930" y="4925408"/>
                <a:ext cx="5679440" cy="40298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9075" tIns="49525" rIns="99075" bIns="495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b="0" i="0" dirty="0">
                    <a:solidFill>
                      <a:srgbClr val="374151"/>
                    </a:solidFill>
                    <a:latin typeface="Arial"/>
                    <a:ea typeface="Arial"/>
                    <a:cs typeface="Arial"/>
                    <a:sym typeface="Arial"/>
                  </a:rPr>
                  <a:t>IRM</a:t>
                </a:r>
                <a:r>
                  <a:rPr lang="ko-KR" altLang="en-US" b="0" i="0" dirty="0">
                    <a:solidFill>
                      <a:srgbClr val="374151"/>
                    </a:solidFill>
                    <a:latin typeface="Arial"/>
                    <a:ea typeface="Arial"/>
                    <a:cs typeface="Arial"/>
                    <a:sym typeface="Arial"/>
                  </a:rPr>
                  <a:t>을 사전에 계산한 값이므로</a:t>
                </a:r>
                <a:r>
                  <a:rPr lang="en-US" altLang="ko-KR" b="0" i="0" dirty="0">
                    <a:solidFill>
                      <a:srgbClr val="374151"/>
                    </a:solidFill>
                    <a:latin typeface="Arial"/>
                    <a:ea typeface="Arial"/>
                    <a:cs typeface="Arial"/>
                    <a:sym typeface="Arial"/>
                  </a:rPr>
                  <a:t>, U </a:t>
                </a:r>
                <a:r>
                  <a:rPr lang="el-GR" altLang="ko-KR" sz="1200" b="0" i="0">
                    <a:latin typeface="Cambria Math" panose="02040503050406030204" pitchFamily="18" charset="0"/>
                  </a:rPr>
                  <a:t>Σ</a:t>
                </a:r>
                <a:r>
                  <a:rPr lang="en-US" b="0" i="0" dirty="0">
                    <a:solidFill>
                      <a:srgbClr val="374151"/>
                    </a:solidFill>
                    <a:latin typeface="Arial"/>
                    <a:ea typeface="Arial"/>
                    <a:cs typeface="Arial"/>
                    <a:sym typeface="Arial"/>
                  </a:rPr>
                  <a:t> V </a:t>
                </a:r>
                <a:r>
                  <a:rPr lang="ko-KR" altLang="en-US" b="0" i="0" dirty="0">
                    <a:solidFill>
                      <a:srgbClr val="374151"/>
                    </a:solidFill>
                    <a:latin typeface="Arial"/>
                    <a:ea typeface="Arial"/>
                    <a:cs typeface="Arial"/>
                    <a:sym typeface="Arial"/>
                  </a:rPr>
                  <a:t>또한 사전에 계산된 값입니다</a:t>
                </a:r>
                <a:r>
                  <a:rPr lang="en-US" altLang="ko-KR" b="0" i="0" dirty="0">
                    <a:solidFill>
                      <a:srgbClr val="374151"/>
                    </a:solidFill>
                    <a:latin typeface="Arial"/>
                    <a:ea typeface="Arial"/>
                    <a:cs typeface="Arial"/>
                    <a:sym typeface="Arial"/>
                  </a:rPr>
                  <a:t>. 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b="0" i="0" dirty="0">
                    <a:solidFill>
                      <a:srgbClr val="374151"/>
                    </a:solidFill>
                    <a:latin typeface="Arial"/>
                    <a:ea typeface="Arial"/>
                    <a:cs typeface="Arial"/>
                    <a:sym typeface="Arial"/>
                  </a:rPr>
                  <a:t>Q(z)</a:t>
                </a:r>
                <a:r>
                  <a:rPr lang="ko-KR" altLang="en-US" b="0" i="0" dirty="0">
                    <a:solidFill>
                      <a:srgbClr val="374151"/>
                    </a:solidFill>
                    <a:latin typeface="Arial"/>
                    <a:ea typeface="Arial"/>
                    <a:cs typeface="Arial"/>
                    <a:sym typeface="Arial"/>
                  </a:rPr>
                  <a:t>는 </a:t>
                </a:r>
                <a:r>
                  <a:rPr lang="en-US" altLang="ko-KR" b="0" i="0" dirty="0">
                    <a:solidFill>
                      <a:srgbClr val="374151"/>
                    </a:solidFill>
                    <a:latin typeface="Arial"/>
                    <a:ea typeface="Arial"/>
                    <a:cs typeface="Arial"/>
                    <a:sym typeface="Arial"/>
                  </a:rPr>
                  <a:t>diagonal matrix</a:t>
                </a:r>
                <a:r>
                  <a:rPr lang="ko-KR" altLang="en-US" b="0" i="0" dirty="0">
                    <a:solidFill>
                      <a:srgbClr val="374151"/>
                    </a:solidFill>
                    <a:latin typeface="Arial"/>
                    <a:ea typeface="Arial"/>
                    <a:cs typeface="Arial"/>
                    <a:sym typeface="Arial"/>
                  </a:rPr>
                  <a:t>이므로 서로의 </a:t>
                </a:r>
                <a:r>
                  <a:rPr lang="en-US" altLang="ko-KR" b="0" i="0" dirty="0">
                    <a:solidFill>
                      <a:srgbClr val="374151"/>
                    </a:solidFill>
                    <a:latin typeface="Arial"/>
                    <a:ea typeface="Arial"/>
                    <a:cs typeface="Arial"/>
                    <a:sym typeface="Arial"/>
                  </a:rPr>
                  <a:t>eigenspace</a:t>
                </a:r>
                <a:r>
                  <a:rPr lang="ko-KR" altLang="en-US" b="0" i="0" dirty="0">
                    <a:solidFill>
                      <a:srgbClr val="374151"/>
                    </a:solidFill>
                    <a:latin typeface="Arial"/>
                    <a:ea typeface="Arial"/>
                    <a:cs typeface="Arial"/>
                    <a:sym typeface="Arial"/>
                  </a:rPr>
                  <a:t>에 영향을 주지 않습니다</a:t>
                </a:r>
                <a:endParaRPr lang="en-US" altLang="ko-KR" b="0" i="0" dirty="0">
                  <a:solidFill>
                    <a:srgbClr val="37415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0" i="0" dirty="0">
                  <a:solidFill>
                    <a:srgbClr val="37415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Fallback>
      </mc:AlternateContent>
      <p:sp>
        <p:nvSpPr>
          <p:cNvPr id="179" name="Google Shape;179;p5:notes">
            <a:extLst>
              <a:ext uri="{FF2B5EF4-FFF2-40B4-BE49-F238E27FC236}">
                <a16:creationId xmlns:a16="http://schemas.microsoft.com/office/drawing/2014/main" id="{4FEE5A00-72EA-2186-82DA-0DC2F50140C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170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>
          <a:extLst>
            <a:ext uri="{FF2B5EF4-FFF2-40B4-BE49-F238E27FC236}">
              <a16:creationId xmlns:a16="http://schemas.microsoft.com/office/drawing/2014/main" id="{37AAB241-A8B8-DE1F-6617-0FCA3A0F2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>
            <a:extLst>
              <a:ext uri="{FF2B5EF4-FFF2-40B4-BE49-F238E27FC236}">
                <a16:creationId xmlns:a16="http://schemas.microsoft.com/office/drawing/2014/main" id="{40F4997A-1C0D-EC61-6145-79091E0A98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Google Shape;178;p5:notes">
                <a:extLst>
                  <a:ext uri="{FF2B5EF4-FFF2-40B4-BE49-F238E27FC236}">
                    <a16:creationId xmlns:a16="http://schemas.microsoft.com/office/drawing/2014/main" id="{3B998C8E-4100-F135-5F72-6B4FE15D87C6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09930" y="4925408"/>
                <a:ext cx="5679440" cy="40298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9075" tIns="49525" rIns="99075" bIns="495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0" i="0" dirty="0">
                  <a:solidFill>
                    <a:srgbClr val="37415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78" name="Google Shape;178;p5:notes">
                <a:extLst>
                  <a:ext uri="{FF2B5EF4-FFF2-40B4-BE49-F238E27FC236}">
                    <a16:creationId xmlns:a16="http://schemas.microsoft.com/office/drawing/2014/main" id="{3B998C8E-4100-F135-5F72-6B4FE15D87C6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09930" y="4925408"/>
                <a:ext cx="5679440" cy="40298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9075" tIns="49525" rIns="99075" bIns="495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b="0" i="0" dirty="0">
                    <a:solidFill>
                      <a:srgbClr val="374151"/>
                    </a:solidFill>
                    <a:latin typeface="Arial"/>
                    <a:ea typeface="Arial"/>
                    <a:cs typeface="Arial"/>
                    <a:sym typeface="Arial"/>
                  </a:rPr>
                  <a:t>IRM</a:t>
                </a:r>
                <a:r>
                  <a:rPr lang="ko-KR" altLang="en-US" b="0" i="0" dirty="0">
                    <a:solidFill>
                      <a:srgbClr val="374151"/>
                    </a:solidFill>
                    <a:latin typeface="Arial"/>
                    <a:ea typeface="Arial"/>
                    <a:cs typeface="Arial"/>
                    <a:sym typeface="Arial"/>
                  </a:rPr>
                  <a:t>을 사전에 계산한 값이므로</a:t>
                </a:r>
                <a:r>
                  <a:rPr lang="en-US" altLang="ko-KR" b="0" i="0" dirty="0">
                    <a:solidFill>
                      <a:srgbClr val="374151"/>
                    </a:solidFill>
                    <a:latin typeface="Arial"/>
                    <a:ea typeface="Arial"/>
                    <a:cs typeface="Arial"/>
                    <a:sym typeface="Arial"/>
                  </a:rPr>
                  <a:t>, U </a:t>
                </a:r>
                <a:r>
                  <a:rPr lang="el-GR" altLang="ko-KR" sz="1200" b="0" i="0">
                    <a:latin typeface="Cambria Math" panose="02040503050406030204" pitchFamily="18" charset="0"/>
                  </a:rPr>
                  <a:t>Σ</a:t>
                </a:r>
                <a:r>
                  <a:rPr lang="en-US" b="0" i="0" dirty="0">
                    <a:solidFill>
                      <a:srgbClr val="374151"/>
                    </a:solidFill>
                    <a:latin typeface="Arial"/>
                    <a:ea typeface="Arial"/>
                    <a:cs typeface="Arial"/>
                    <a:sym typeface="Arial"/>
                  </a:rPr>
                  <a:t> V </a:t>
                </a:r>
                <a:r>
                  <a:rPr lang="ko-KR" altLang="en-US" b="0" i="0" dirty="0">
                    <a:solidFill>
                      <a:srgbClr val="374151"/>
                    </a:solidFill>
                    <a:latin typeface="Arial"/>
                    <a:ea typeface="Arial"/>
                    <a:cs typeface="Arial"/>
                    <a:sym typeface="Arial"/>
                  </a:rPr>
                  <a:t>또한 사전에 계산된 값입니다</a:t>
                </a:r>
                <a:r>
                  <a:rPr lang="en-US" altLang="ko-KR" b="0" i="0" dirty="0">
                    <a:solidFill>
                      <a:srgbClr val="374151"/>
                    </a:solidFill>
                    <a:latin typeface="Arial"/>
                    <a:ea typeface="Arial"/>
                    <a:cs typeface="Arial"/>
                    <a:sym typeface="Arial"/>
                  </a:rPr>
                  <a:t>. 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b="0" i="0" dirty="0">
                    <a:solidFill>
                      <a:srgbClr val="374151"/>
                    </a:solidFill>
                    <a:latin typeface="Arial"/>
                    <a:ea typeface="Arial"/>
                    <a:cs typeface="Arial"/>
                    <a:sym typeface="Arial"/>
                  </a:rPr>
                  <a:t>Q(z)</a:t>
                </a:r>
                <a:r>
                  <a:rPr lang="ko-KR" altLang="en-US" b="0" i="0" dirty="0">
                    <a:solidFill>
                      <a:srgbClr val="374151"/>
                    </a:solidFill>
                    <a:latin typeface="Arial"/>
                    <a:ea typeface="Arial"/>
                    <a:cs typeface="Arial"/>
                    <a:sym typeface="Arial"/>
                  </a:rPr>
                  <a:t>는 </a:t>
                </a:r>
                <a:r>
                  <a:rPr lang="en-US" altLang="ko-KR" b="0" i="0" dirty="0">
                    <a:solidFill>
                      <a:srgbClr val="374151"/>
                    </a:solidFill>
                    <a:latin typeface="Arial"/>
                    <a:ea typeface="Arial"/>
                    <a:cs typeface="Arial"/>
                    <a:sym typeface="Arial"/>
                  </a:rPr>
                  <a:t>diagonal matrix</a:t>
                </a:r>
                <a:r>
                  <a:rPr lang="ko-KR" altLang="en-US" b="0" i="0" dirty="0">
                    <a:solidFill>
                      <a:srgbClr val="374151"/>
                    </a:solidFill>
                    <a:latin typeface="Arial"/>
                    <a:ea typeface="Arial"/>
                    <a:cs typeface="Arial"/>
                    <a:sym typeface="Arial"/>
                  </a:rPr>
                  <a:t>이므로 서로의 </a:t>
                </a:r>
                <a:r>
                  <a:rPr lang="en-US" altLang="ko-KR" b="0" i="0" dirty="0">
                    <a:solidFill>
                      <a:srgbClr val="374151"/>
                    </a:solidFill>
                    <a:latin typeface="Arial"/>
                    <a:ea typeface="Arial"/>
                    <a:cs typeface="Arial"/>
                    <a:sym typeface="Arial"/>
                  </a:rPr>
                  <a:t>eigenspace</a:t>
                </a:r>
                <a:r>
                  <a:rPr lang="ko-KR" altLang="en-US" b="0" i="0" dirty="0">
                    <a:solidFill>
                      <a:srgbClr val="374151"/>
                    </a:solidFill>
                    <a:latin typeface="Arial"/>
                    <a:ea typeface="Arial"/>
                    <a:cs typeface="Arial"/>
                    <a:sym typeface="Arial"/>
                  </a:rPr>
                  <a:t>에 영향을 주지 않습니다</a:t>
                </a:r>
                <a:endParaRPr lang="en-US" altLang="ko-KR" b="0" i="0" dirty="0">
                  <a:solidFill>
                    <a:srgbClr val="37415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0" i="0" dirty="0">
                  <a:solidFill>
                    <a:srgbClr val="37415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Fallback>
      </mc:AlternateContent>
      <p:sp>
        <p:nvSpPr>
          <p:cNvPr id="179" name="Google Shape;179;p5:notes">
            <a:extLst>
              <a:ext uri="{FF2B5EF4-FFF2-40B4-BE49-F238E27FC236}">
                <a16:creationId xmlns:a16="http://schemas.microsoft.com/office/drawing/2014/main" id="{4FEE5A00-72EA-2186-82DA-0DC2F50140C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9170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>
          <a:extLst>
            <a:ext uri="{FF2B5EF4-FFF2-40B4-BE49-F238E27FC236}">
              <a16:creationId xmlns:a16="http://schemas.microsoft.com/office/drawing/2014/main" id="{6CC349F8-D588-77C5-91E6-FF91C31FC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>
            <a:extLst>
              <a:ext uri="{FF2B5EF4-FFF2-40B4-BE49-F238E27FC236}">
                <a16:creationId xmlns:a16="http://schemas.microsoft.com/office/drawing/2014/main" id="{F23B38E5-0ED9-4BCE-FF71-DF4D3E9D10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5:notes">
            <a:extLst>
              <a:ext uri="{FF2B5EF4-FFF2-40B4-BE49-F238E27FC236}">
                <a16:creationId xmlns:a16="http://schemas.microsoft.com/office/drawing/2014/main" id="{FCE8EAA4-0652-0DE1-1BB0-AB646EA033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:notes">
            <a:extLst>
              <a:ext uri="{FF2B5EF4-FFF2-40B4-BE49-F238E27FC236}">
                <a16:creationId xmlns:a16="http://schemas.microsoft.com/office/drawing/2014/main" id="{D56738C4-2C21-B9C3-D7FC-C6A32F008F9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3178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제목 슬라이드">
  <p:cSld name="1_제목 슬라이드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1"/>
          <p:cNvSpPr txBox="1">
            <a:spLocks noGrp="1"/>
          </p:cNvSpPr>
          <p:nvPr>
            <p:ph type="title"/>
          </p:nvPr>
        </p:nvSpPr>
        <p:spPr>
          <a:xfrm rot="5400000">
            <a:off x="8914851" y="2445333"/>
            <a:ext cx="7263453" cy="328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51"/>
          <p:cNvSpPr txBox="1">
            <a:spLocks noGrp="1"/>
          </p:cNvSpPr>
          <p:nvPr>
            <p:ph type="body" idx="1"/>
          </p:nvPr>
        </p:nvSpPr>
        <p:spPr>
          <a:xfrm rot="5400000">
            <a:off x="2248739" y="-744881"/>
            <a:ext cx="7263453" cy="9665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94" lvl="0" indent="-342894" algn="l">
              <a:lnSpc>
                <a:spcPct val="90000"/>
              </a:lnSpc>
              <a:spcBef>
                <a:spcPts val="12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86" lvl="1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79" lvl="2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74" lvl="3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69" lvl="4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59" lvl="5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55" lvl="6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46" lvl="7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739" lvl="8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51"/>
          <p:cNvSpPr txBox="1">
            <a:spLocks noGrp="1"/>
          </p:cNvSpPr>
          <p:nvPr>
            <p:ph type="dt" idx="10"/>
          </p:nvPr>
        </p:nvSpPr>
        <p:spPr>
          <a:xfrm>
            <a:off x="1047533" y="7943967"/>
            <a:ext cx="3428286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1"/>
          <p:cNvSpPr txBox="1">
            <a:spLocks noGrp="1"/>
          </p:cNvSpPr>
          <p:nvPr>
            <p:ph type="ftr" idx="11"/>
          </p:nvPr>
        </p:nvSpPr>
        <p:spPr>
          <a:xfrm>
            <a:off x="5047200" y="7943967"/>
            <a:ext cx="5142428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51"/>
          <p:cNvSpPr txBox="1">
            <a:spLocks noGrp="1"/>
          </p:cNvSpPr>
          <p:nvPr>
            <p:ph type="sldNum" idx="12"/>
          </p:nvPr>
        </p:nvSpPr>
        <p:spPr>
          <a:xfrm>
            <a:off x="10761007" y="7943967"/>
            <a:ext cx="3428286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3"/>
          <p:cNvSpPr txBox="1">
            <a:spLocks noGrp="1"/>
          </p:cNvSpPr>
          <p:nvPr>
            <p:ph type="title"/>
          </p:nvPr>
        </p:nvSpPr>
        <p:spPr>
          <a:xfrm>
            <a:off x="1039599" y="2136785"/>
            <a:ext cx="13141763" cy="3565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498"/>
              <a:buFont typeface="Calibri"/>
              <a:buNone/>
              <a:defRPr sz="749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3"/>
          <p:cNvSpPr txBox="1">
            <a:spLocks noGrp="1"/>
          </p:cNvSpPr>
          <p:nvPr>
            <p:ph type="body" idx="1"/>
          </p:nvPr>
        </p:nvSpPr>
        <p:spPr>
          <a:xfrm>
            <a:off x="1039599" y="5735770"/>
            <a:ext cx="13141763" cy="187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94" lvl="0" indent="-228597" algn="l">
              <a:lnSpc>
                <a:spcPct val="90000"/>
              </a:lnSpc>
              <a:spcBef>
                <a:spcPts val="1251"/>
              </a:spcBef>
              <a:spcAft>
                <a:spcPts val="0"/>
              </a:spcAft>
              <a:buClr>
                <a:srgbClr val="888888"/>
              </a:buClr>
              <a:buSzPts val="2999"/>
              <a:buNone/>
              <a:defRPr sz="3000">
                <a:solidFill>
                  <a:srgbClr val="888888"/>
                </a:solidFill>
              </a:defRPr>
            </a:lvl1pPr>
            <a:lvl2pPr marL="914386" lvl="1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rgbClr val="888888"/>
              </a:buClr>
              <a:buSzPts val="2499"/>
              <a:buNone/>
              <a:defRPr sz="2498">
                <a:solidFill>
                  <a:srgbClr val="888888"/>
                </a:solidFill>
              </a:defRPr>
            </a:lvl2pPr>
            <a:lvl3pPr marL="1371579" lvl="2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rgbClr val="888888"/>
              </a:buClr>
              <a:buSzPts val="2249"/>
              <a:buNone/>
              <a:defRPr sz="2249">
                <a:solidFill>
                  <a:srgbClr val="888888"/>
                </a:solidFill>
              </a:defRPr>
            </a:lvl3pPr>
            <a:lvl4pPr marL="1828774" lvl="3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4pPr>
            <a:lvl5pPr marL="2285969" lvl="4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5pPr>
            <a:lvl6pPr marL="2743159" lvl="5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6pPr>
            <a:lvl7pPr marL="3200355" lvl="6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7pPr>
            <a:lvl8pPr marL="3657546" lvl="7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8pPr>
            <a:lvl9pPr marL="4114739" lvl="8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3"/>
          <p:cNvSpPr txBox="1">
            <a:spLocks noGrp="1"/>
          </p:cNvSpPr>
          <p:nvPr>
            <p:ph type="dt" idx="10"/>
          </p:nvPr>
        </p:nvSpPr>
        <p:spPr>
          <a:xfrm>
            <a:off x="1047533" y="7943967"/>
            <a:ext cx="3428286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3"/>
          <p:cNvSpPr txBox="1">
            <a:spLocks noGrp="1"/>
          </p:cNvSpPr>
          <p:nvPr>
            <p:ph type="ftr" idx="11"/>
          </p:nvPr>
        </p:nvSpPr>
        <p:spPr>
          <a:xfrm>
            <a:off x="5047200" y="7943967"/>
            <a:ext cx="5142428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3"/>
          <p:cNvSpPr txBox="1">
            <a:spLocks noGrp="1"/>
          </p:cNvSpPr>
          <p:nvPr>
            <p:ph type="sldNum" idx="12"/>
          </p:nvPr>
        </p:nvSpPr>
        <p:spPr>
          <a:xfrm>
            <a:off x="10761007" y="7943967"/>
            <a:ext cx="3428286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4"/>
          <p:cNvSpPr txBox="1">
            <a:spLocks noGrp="1"/>
          </p:cNvSpPr>
          <p:nvPr>
            <p:ph type="title"/>
          </p:nvPr>
        </p:nvSpPr>
        <p:spPr>
          <a:xfrm>
            <a:off x="1047536" y="456329"/>
            <a:ext cx="13141763" cy="1656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4"/>
          <p:cNvSpPr txBox="1">
            <a:spLocks noGrp="1"/>
          </p:cNvSpPr>
          <p:nvPr>
            <p:ph type="body" idx="1"/>
          </p:nvPr>
        </p:nvSpPr>
        <p:spPr>
          <a:xfrm>
            <a:off x="1047534" y="2281609"/>
            <a:ext cx="6475651" cy="5438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94" lvl="0" indent="-342894" algn="l">
              <a:lnSpc>
                <a:spcPct val="90000"/>
              </a:lnSpc>
              <a:spcBef>
                <a:spcPts val="12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86" lvl="1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79" lvl="2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74" lvl="3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69" lvl="4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59" lvl="5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55" lvl="6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46" lvl="7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739" lvl="8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44"/>
          <p:cNvSpPr txBox="1">
            <a:spLocks noGrp="1"/>
          </p:cNvSpPr>
          <p:nvPr>
            <p:ph type="body" idx="2"/>
          </p:nvPr>
        </p:nvSpPr>
        <p:spPr>
          <a:xfrm>
            <a:off x="7713644" y="2281609"/>
            <a:ext cx="6475651" cy="5438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94" lvl="0" indent="-342894" algn="l">
              <a:lnSpc>
                <a:spcPct val="90000"/>
              </a:lnSpc>
              <a:spcBef>
                <a:spcPts val="12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86" lvl="1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79" lvl="2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74" lvl="3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69" lvl="4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59" lvl="5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55" lvl="6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46" lvl="7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739" lvl="8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44"/>
          <p:cNvSpPr txBox="1">
            <a:spLocks noGrp="1"/>
          </p:cNvSpPr>
          <p:nvPr>
            <p:ph type="dt" idx="10"/>
          </p:nvPr>
        </p:nvSpPr>
        <p:spPr>
          <a:xfrm>
            <a:off x="1047533" y="7943967"/>
            <a:ext cx="3428286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4"/>
          <p:cNvSpPr txBox="1">
            <a:spLocks noGrp="1"/>
          </p:cNvSpPr>
          <p:nvPr>
            <p:ph type="ftr" idx="11"/>
          </p:nvPr>
        </p:nvSpPr>
        <p:spPr>
          <a:xfrm>
            <a:off x="5047200" y="7943967"/>
            <a:ext cx="5142428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4"/>
          <p:cNvSpPr txBox="1">
            <a:spLocks noGrp="1"/>
          </p:cNvSpPr>
          <p:nvPr>
            <p:ph type="sldNum" idx="12"/>
          </p:nvPr>
        </p:nvSpPr>
        <p:spPr>
          <a:xfrm>
            <a:off x="10761007" y="7943967"/>
            <a:ext cx="3428286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5"/>
          <p:cNvSpPr txBox="1">
            <a:spLocks noGrp="1"/>
          </p:cNvSpPr>
          <p:nvPr>
            <p:ph type="title"/>
          </p:nvPr>
        </p:nvSpPr>
        <p:spPr>
          <a:xfrm>
            <a:off x="1049520" y="456329"/>
            <a:ext cx="13141763" cy="1656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5"/>
          <p:cNvSpPr txBox="1">
            <a:spLocks noGrp="1"/>
          </p:cNvSpPr>
          <p:nvPr>
            <p:ph type="body" idx="1"/>
          </p:nvPr>
        </p:nvSpPr>
        <p:spPr>
          <a:xfrm>
            <a:off x="1049519" y="2101071"/>
            <a:ext cx="6445891" cy="1029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94" lvl="0" indent="-228597" algn="l">
              <a:lnSpc>
                <a:spcPct val="90000"/>
              </a:lnSpc>
              <a:spcBef>
                <a:spcPts val="1251"/>
              </a:spcBef>
              <a:spcAft>
                <a:spcPts val="0"/>
              </a:spcAft>
              <a:buClr>
                <a:schemeClr val="dk1"/>
              </a:buClr>
              <a:buSzPts val="2999"/>
              <a:buNone/>
              <a:defRPr sz="3000" b="1"/>
            </a:lvl1pPr>
            <a:lvl2pPr marL="914386" lvl="1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2499"/>
              <a:buNone/>
              <a:defRPr sz="2498" b="1"/>
            </a:lvl2pPr>
            <a:lvl3pPr marL="1371579" lvl="2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2249"/>
              <a:buNone/>
              <a:defRPr sz="2249" b="1"/>
            </a:lvl3pPr>
            <a:lvl4pPr marL="1828774" lvl="3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4pPr>
            <a:lvl5pPr marL="2285969" lvl="4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5pPr>
            <a:lvl6pPr marL="2743159" lvl="5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6pPr>
            <a:lvl7pPr marL="3200355" lvl="6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7pPr>
            <a:lvl8pPr marL="3657546" lvl="7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8pPr>
            <a:lvl9pPr marL="4114739" lvl="8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44" name="Google Shape;44;p45"/>
          <p:cNvSpPr txBox="1">
            <a:spLocks noGrp="1"/>
          </p:cNvSpPr>
          <p:nvPr>
            <p:ph type="body" idx="2"/>
          </p:nvPr>
        </p:nvSpPr>
        <p:spPr>
          <a:xfrm>
            <a:off x="1049519" y="3130764"/>
            <a:ext cx="6445891" cy="4604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94" lvl="0" indent="-342894" algn="l">
              <a:lnSpc>
                <a:spcPct val="90000"/>
              </a:lnSpc>
              <a:spcBef>
                <a:spcPts val="12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86" lvl="1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79" lvl="2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74" lvl="3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69" lvl="4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59" lvl="5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55" lvl="6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46" lvl="7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739" lvl="8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45"/>
          <p:cNvSpPr txBox="1">
            <a:spLocks noGrp="1"/>
          </p:cNvSpPr>
          <p:nvPr>
            <p:ph type="body" idx="3"/>
          </p:nvPr>
        </p:nvSpPr>
        <p:spPr>
          <a:xfrm>
            <a:off x="7713645" y="2101071"/>
            <a:ext cx="6477635" cy="1029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94" lvl="0" indent="-228597" algn="l">
              <a:lnSpc>
                <a:spcPct val="90000"/>
              </a:lnSpc>
              <a:spcBef>
                <a:spcPts val="1251"/>
              </a:spcBef>
              <a:spcAft>
                <a:spcPts val="0"/>
              </a:spcAft>
              <a:buClr>
                <a:schemeClr val="dk1"/>
              </a:buClr>
              <a:buSzPts val="2999"/>
              <a:buNone/>
              <a:defRPr sz="3000" b="1"/>
            </a:lvl1pPr>
            <a:lvl2pPr marL="914386" lvl="1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2499"/>
              <a:buNone/>
              <a:defRPr sz="2498" b="1"/>
            </a:lvl2pPr>
            <a:lvl3pPr marL="1371579" lvl="2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2249"/>
              <a:buNone/>
              <a:defRPr sz="2249" b="1"/>
            </a:lvl3pPr>
            <a:lvl4pPr marL="1828774" lvl="3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4pPr>
            <a:lvl5pPr marL="2285969" lvl="4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5pPr>
            <a:lvl6pPr marL="2743159" lvl="5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6pPr>
            <a:lvl7pPr marL="3200355" lvl="6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7pPr>
            <a:lvl8pPr marL="3657546" lvl="7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8pPr>
            <a:lvl9pPr marL="4114739" lvl="8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46" name="Google Shape;46;p45"/>
          <p:cNvSpPr txBox="1">
            <a:spLocks noGrp="1"/>
          </p:cNvSpPr>
          <p:nvPr>
            <p:ph type="body" idx="4"/>
          </p:nvPr>
        </p:nvSpPr>
        <p:spPr>
          <a:xfrm>
            <a:off x="7713645" y="3130764"/>
            <a:ext cx="6477635" cy="4604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94" lvl="0" indent="-342894" algn="l">
              <a:lnSpc>
                <a:spcPct val="90000"/>
              </a:lnSpc>
              <a:spcBef>
                <a:spcPts val="12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86" lvl="1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79" lvl="2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74" lvl="3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69" lvl="4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59" lvl="5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55" lvl="6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46" lvl="7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739" lvl="8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5"/>
          <p:cNvSpPr txBox="1">
            <a:spLocks noGrp="1"/>
          </p:cNvSpPr>
          <p:nvPr>
            <p:ph type="dt" idx="10"/>
          </p:nvPr>
        </p:nvSpPr>
        <p:spPr>
          <a:xfrm>
            <a:off x="1047533" y="7943967"/>
            <a:ext cx="3428286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5"/>
          <p:cNvSpPr txBox="1">
            <a:spLocks noGrp="1"/>
          </p:cNvSpPr>
          <p:nvPr>
            <p:ph type="ftr" idx="11"/>
          </p:nvPr>
        </p:nvSpPr>
        <p:spPr>
          <a:xfrm>
            <a:off x="5047200" y="7943967"/>
            <a:ext cx="5142428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5"/>
          <p:cNvSpPr txBox="1">
            <a:spLocks noGrp="1"/>
          </p:cNvSpPr>
          <p:nvPr>
            <p:ph type="sldNum" idx="12"/>
          </p:nvPr>
        </p:nvSpPr>
        <p:spPr>
          <a:xfrm>
            <a:off x="10761007" y="7943967"/>
            <a:ext cx="3428286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6"/>
          <p:cNvSpPr txBox="1">
            <a:spLocks noGrp="1"/>
          </p:cNvSpPr>
          <p:nvPr>
            <p:ph type="title"/>
          </p:nvPr>
        </p:nvSpPr>
        <p:spPr>
          <a:xfrm>
            <a:off x="1047536" y="456329"/>
            <a:ext cx="13141763" cy="1656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6"/>
          <p:cNvSpPr txBox="1">
            <a:spLocks noGrp="1"/>
          </p:cNvSpPr>
          <p:nvPr>
            <p:ph type="dt" idx="10"/>
          </p:nvPr>
        </p:nvSpPr>
        <p:spPr>
          <a:xfrm>
            <a:off x="1047533" y="7943967"/>
            <a:ext cx="3428286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6"/>
          <p:cNvSpPr txBox="1">
            <a:spLocks noGrp="1"/>
          </p:cNvSpPr>
          <p:nvPr>
            <p:ph type="ftr" idx="11"/>
          </p:nvPr>
        </p:nvSpPr>
        <p:spPr>
          <a:xfrm>
            <a:off x="5047200" y="7943967"/>
            <a:ext cx="5142428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6"/>
          <p:cNvSpPr txBox="1">
            <a:spLocks noGrp="1"/>
          </p:cNvSpPr>
          <p:nvPr>
            <p:ph type="sldNum" idx="12"/>
          </p:nvPr>
        </p:nvSpPr>
        <p:spPr>
          <a:xfrm>
            <a:off x="10761007" y="7943967"/>
            <a:ext cx="3428286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7"/>
          <p:cNvSpPr txBox="1">
            <a:spLocks noGrp="1"/>
          </p:cNvSpPr>
          <p:nvPr>
            <p:ph type="dt" idx="10"/>
          </p:nvPr>
        </p:nvSpPr>
        <p:spPr>
          <a:xfrm>
            <a:off x="1047533" y="7943967"/>
            <a:ext cx="3428286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7"/>
          <p:cNvSpPr txBox="1">
            <a:spLocks noGrp="1"/>
          </p:cNvSpPr>
          <p:nvPr>
            <p:ph type="ftr" idx="11"/>
          </p:nvPr>
        </p:nvSpPr>
        <p:spPr>
          <a:xfrm>
            <a:off x="5047200" y="7943967"/>
            <a:ext cx="5142428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7"/>
          <p:cNvSpPr txBox="1">
            <a:spLocks noGrp="1"/>
          </p:cNvSpPr>
          <p:nvPr>
            <p:ph type="sldNum" idx="12"/>
          </p:nvPr>
        </p:nvSpPr>
        <p:spPr>
          <a:xfrm>
            <a:off x="10761007" y="7943967"/>
            <a:ext cx="3428286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8"/>
          <p:cNvSpPr txBox="1">
            <a:spLocks noGrp="1"/>
          </p:cNvSpPr>
          <p:nvPr>
            <p:ph type="title"/>
          </p:nvPr>
        </p:nvSpPr>
        <p:spPr>
          <a:xfrm>
            <a:off x="1049521" y="571394"/>
            <a:ext cx="4914270" cy="199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99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8"/>
          <p:cNvSpPr txBox="1">
            <a:spLocks noGrp="1"/>
          </p:cNvSpPr>
          <p:nvPr>
            <p:ph type="body" idx="1"/>
          </p:nvPr>
        </p:nvSpPr>
        <p:spPr>
          <a:xfrm>
            <a:off x="6477636" y="1234061"/>
            <a:ext cx="7713643" cy="6090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94" lvl="0" indent="-482529" algn="l">
              <a:lnSpc>
                <a:spcPct val="90000"/>
              </a:lnSpc>
              <a:spcBef>
                <a:spcPts val="1251"/>
              </a:spcBef>
              <a:spcAft>
                <a:spcPts val="0"/>
              </a:spcAft>
              <a:buClr>
                <a:schemeClr val="dk1"/>
              </a:buClr>
              <a:buSzPts val="3999"/>
              <a:buChar char="•"/>
              <a:defRPr sz="4000"/>
            </a:lvl1pPr>
            <a:lvl2pPr marL="914386" lvl="1" indent="-450780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3499"/>
              <a:buChar char="•"/>
              <a:defRPr sz="3500"/>
            </a:lvl2pPr>
            <a:lvl3pPr marL="1371579" lvl="2" indent="-419029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2999"/>
              <a:buChar char="•"/>
              <a:defRPr sz="3000"/>
            </a:lvl3pPr>
            <a:lvl4pPr marL="1828774" lvl="3" indent="-387280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2499"/>
              <a:buChar char="•"/>
              <a:defRPr sz="2498"/>
            </a:lvl4pPr>
            <a:lvl5pPr marL="2285969" lvl="4" indent="-387280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2499"/>
              <a:buChar char="•"/>
              <a:defRPr sz="2498"/>
            </a:lvl5pPr>
            <a:lvl6pPr marL="2743159" lvl="5" indent="-387280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2499"/>
              <a:buChar char="•"/>
              <a:defRPr sz="2498"/>
            </a:lvl6pPr>
            <a:lvl7pPr marL="3200355" lvl="6" indent="-387280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2499"/>
              <a:buChar char="•"/>
              <a:defRPr sz="2498"/>
            </a:lvl7pPr>
            <a:lvl8pPr marL="3657546" lvl="7" indent="-387280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2499"/>
              <a:buChar char="•"/>
              <a:defRPr sz="2498"/>
            </a:lvl8pPr>
            <a:lvl9pPr marL="4114739" lvl="8" indent="-387280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2499"/>
              <a:buChar char="•"/>
              <a:defRPr sz="2498"/>
            </a:lvl9pPr>
          </a:lstStyle>
          <a:p>
            <a:endParaRPr/>
          </a:p>
        </p:txBody>
      </p:sp>
      <p:sp>
        <p:nvSpPr>
          <p:cNvPr id="62" name="Google Shape;62;p48"/>
          <p:cNvSpPr txBox="1">
            <a:spLocks noGrp="1"/>
          </p:cNvSpPr>
          <p:nvPr>
            <p:ph type="body" idx="2"/>
          </p:nvPr>
        </p:nvSpPr>
        <p:spPr>
          <a:xfrm>
            <a:off x="1049521" y="2571280"/>
            <a:ext cx="4914270" cy="4763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94" lvl="0" indent="-228597" algn="l">
              <a:lnSpc>
                <a:spcPct val="90000"/>
              </a:lnSpc>
              <a:spcBef>
                <a:spcPts val="1251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386" lvl="1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/>
            </a:lvl2pPr>
            <a:lvl3pPr marL="1371579" lvl="2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3pPr>
            <a:lvl4pPr marL="1828774" lvl="3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251"/>
            </a:lvl4pPr>
            <a:lvl5pPr marL="2285969" lvl="4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251"/>
            </a:lvl5pPr>
            <a:lvl6pPr marL="2743159" lvl="5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251"/>
            </a:lvl6pPr>
            <a:lvl7pPr marL="3200355" lvl="6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251"/>
            </a:lvl7pPr>
            <a:lvl8pPr marL="3657546" lvl="7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251"/>
            </a:lvl8pPr>
            <a:lvl9pPr marL="4114739" lvl="8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251"/>
            </a:lvl9pPr>
          </a:lstStyle>
          <a:p>
            <a:endParaRPr/>
          </a:p>
        </p:txBody>
      </p:sp>
      <p:sp>
        <p:nvSpPr>
          <p:cNvPr id="63" name="Google Shape;63;p48"/>
          <p:cNvSpPr txBox="1">
            <a:spLocks noGrp="1"/>
          </p:cNvSpPr>
          <p:nvPr>
            <p:ph type="dt" idx="10"/>
          </p:nvPr>
        </p:nvSpPr>
        <p:spPr>
          <a:xfrm>
            <a:off x="1047533" y="7943967"/>
            <a:ext cx="3428286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8"/>
          <p:cNvSpPr txBox="1">
            <a:spLocks noGrp="1"/>
          </p:cNvSpPr>
          <p:nvPr>
            <p:ph type="ftr" idx="11"/>
          </p:nvPr>
        </p:nvSpPr>
        <p:spPr>
          <a:xfrm>
            <a:off x="5047200" y="7943967"/>
            <a:ext cx="5142428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8"/>
          <p:cNvSpPr txBox="1">
            <a:spLocks noGrp="1"/>
          </p:cNvSpPr>
          <p:nvPr>
            <p:ph type="sldNum" idx="12"/>
          </p:nvPr>
        </p:nvSpPr>
        <p:spPr>
          <a:xfrm>
            <a:off x="10761007" y="7943967"/>
            <a:ext cx="3428286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9"/>
          <p:cNvSpPr txBox="1">
            <a:spLocks noGrp="1"/>
          </p:cNvSpPr>
          <p:nvPr>
            <p:ph type="title"/>
          </p:nvPr>
        </p:nvSpPr>
        <p:spPr>
          <a:xfrm>
            <a:off x="1049521" y="571394"/>
            <a:ext cx="4914270" cy="199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99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9"/>
          <p:cNvSpPr>
            <a:spLocks noGrp="1"/>
          </p:cNvSpPr>
          <p:nvPr>
            <p:ph type="pic" idx="2"/>
          </p:nvPr>
        </p:nvSpPr>
        <p:spPr>
          <a:xfrm>
            <a:off x="6477636" y="1234061"/>
            <a:ext cx="7713643" cy="6090903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49"/>
          <p:cNvSpPr txBox="1">
            <a:spLocks noGrp="1"/>
          </p:cNvSpPr>
          <p:nvPr>
            <p:ph type="body" idx="1"/>
          </p:nvPr>
        </p:nvSpPr>
        <p:spPr>
          <a:xfrm>
            <a:off x="1049521" y="2571280"/>
            <a:ext cx="4914270" cy="4763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94" lvl="0" indent="-228597" algn="l">
              <a:lnSpc>
                <a:spcPct val="90000"/>
              </a:lnSpc>
              <a:spcBef>
                <a:spcPts val="1251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386" lvl="1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/>
            </a:lvl2pPr>
            <a:lvl3pPr marL="1371579" lvl="2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3pPr>
            <a:lvl4pPr marL="1828774" lvl="3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251"/>
            </a:lvl4pPr>
            <a:lvl5pPr marL="2285969" lvl="4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251"/>
            </a:lvl5pPr>
            <a:lvl6pPr marL="2743159" lvl="5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251"/>
            </a:lvl6pPr>
            <a:lvl7pPr marL="3200355" lvl="6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251"/>
            </a:lvl7pPr>
            <a:lvl8pPr marL="3657546" lvl="7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251"/>
            </a:lvl8pPr>
            <a:lvl9pPr marL="4114739" lvl="8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251"/>
            </a:lvl9pPr>
          </a:lstStyle>
          <a:p>
            <a:endParaRPr/>
          </a:p>
        </p:txBody>
      </p:sp>
      <p:sp>
        <p:nvSpPr>
          <p:cNvPr id="70" name="Google Shape;70;p49"/>
          <p:cNvSpPr txBox="1">
            <a:spLocks noGrp="1"/>
          </p:cNvSpPr>
          <p:nvPr>
            <p:ph type="dt" idx="10"/>
          </p:nvPr>
        </p:nvSpPr>
        <p:spPr>
          <a:xfrm>
            <a:off x="1047533" y="7943967"/>
            <a:ext cx="3428286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9"/>
          <p:cNvSpPr txBox="1">
            <a:spLocks noGrp="1"/>
          </p:cNvSpPr>
          <p:nvPr>
            <p:ph type="ftr" idx="11"/>
          </p:nvPr>
        </p:nvSpPr>
        <p:spPr>
          <a:xfrm>
            <a:off x="5047200" y="7943967"/>
            <a:ext cx="5142428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9"/>
          <p:cNvSpPr txBox="1">
            <a:spLocks noGrp="1"/>
          </p:cNvSpPr>
          <p:nvPr>
            <p:ph type="sldNum" idx="12"/>
          </p:nvPr>
        </p:nvSpPr>
        <p:spPr>
          <a:xfrm>
            <a:off x="10761007" y="7943967"/>
            <a:ext cx="3428286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0"/>
          <p:cNvSpPr txBox="1">
            <a:spLocks noGrp="1"/>
          </p:cNvSpPr>
          <p:nvPr>
            <p:ph type="title"/>
          </p:nvPr>
        </p:nvSpPr>
        <p:spPr>
          <a:xfrm>
            <a:off x="1047536" y="456329"/>
            <a:ext cx="13141763" cy="1656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50"/>
          <p:cNvSpPr txBox="1">
            <a:spLocks noGrp="1"/>
          </p:cNvSpPr>
          <p:nvPr>
            <p:ph type="body" idx="1"/>
          </p:nvPr>
        </p:nvSpPr>
        <p:spPr>
          <a:xfrm rot="5400000">
            <a:off x="4899330" y="-1570187"/>
            <a:ext cx="5438166" cy="131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94" lvl="0" indent="-342894" algn="l">
              <a:lnSpc>
                <a:spcPct val="90000"/>
              </a:lnSpc>
              <a:spcBef>
                <a:spcPts val="12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86" lvl="1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79" lvl="2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74" lvl="3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69" lvl="4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59" lvl="5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55" lvl="6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46" lvl="7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739" lvl="8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50"/>
          <p:cNvSpPr txBox="1">
            <a:spLocks noGrp="1"/>
          </p:cNvSpPr>
          <p:nvPr>
            <p:ph type="dt" idx="10"/>
          </p:nvPr>
        </p:nvSpPr>
        <p:spPr>
          <a:xfrm>
            <a:off x="1047533" y="7943967"/>
            <a:ext cx="3428286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0"/>
          <p:cNvSpPr txBox="1">
            <a:spLocks noGrp="1"/>
          </p:cNvSpPr>
          <p:nvPr>
            <p:ph type="ftr" idx="11"/>
          </p:nvPr>
        </p:nvSpPr>
        <p:spPr>
          <a:xfrm>
            <a:off x="5047200" y="7943967"/>
            <a:ext cx="5142428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0"/>
          <p:cNvSpPr txBox="1">
            <a:spLocks noGrp="1"/>
          </p:cNvSpPr>
          <p:nvPr>
            <p:ph type="sldNum" idx="12"/>
          </p:nvPr>
        </p:nvSpPr>
        <p:spPr>
          <a:xfrm>
            <a:off x="10761007" y="7943967"/>
            <a:ext cx="3428286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9"/>
          <p:cNvSpPr txBox="1">
            <a:spLocks noGrp="1"/>
          </p:cNvSpPr>
          <p:nvPr>
            <p:ph type="title"/>
          </p:nvPr>
        </p:nvSpPr>
        <p:spPr>
          <a:xfrm>
            <a:off x="1047536" y="456329"/>
            <a:ext cx="13141763" cy="1656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99"/>
              <a:buFont typeface="Calibri"/>
              <a:buNone/>
              <a:defRPr sz="54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9"/>
          <p:cNvSpPr txBox="1">
            <a:spLocks noGrp="1"/>
          </p:cNvSpPr>
          <p:nvPr>
            <p:ph type="body" idx="1"/>
          </p:nvPr>
        </p:nvSpPr>
        <p:spPr>
          <a:xfrm>
            <a:off x="1047536" y="2281609"/>
            <a:ext cx="13141763" cy="5438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50786" algn="l" rtl="0">
              <a:lnSpc>
                <a:spcPct val="90000"/>
              </a:lnSpc>
              <a:spcBef>
                <a:spcPts val="1250"/>
              </a:spcBef>
              <a:spcAft>
                <a:spcPts val="0"/>
              </a:spcAft>
              <a:buClr>
                <a:schemeClr val="dk1"/>
              </a:buClr>
              <a:buSzPts val="3499"/>
              <a:buFont typeface="Arial"/>
              <a:buChar char="•"/>
              <a:defRPr sz="34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036" algn="l" rtl="0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2999"/>
              <a:buFont typeface="Arial"/>
              <a:buChar char="•"/>
              <a:defRPr sz="2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7286" algn="l" rtl="0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2499"/>
              <a:buFont typeface="Arial"/>
              <a:buChar char="•"/>
              <a:defRPr sz="24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71411" algn="l" rtl="0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2249"/>
              <a:buFont typeface="Arial"/>
              <a:buChar char="•"/>
              <a:defRPr sz="22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71411" algn="l" rtl="0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2249"/>
              <a:buFont typeface="Arial"/>
              <a:buChar char="•"/>
              <a:defRPr sz="22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71411" algn="l" rtl="0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2249"/>
              <a:buFont typeface="Arial"/>
              <a:buChar char="•"/>
              <a:defRPr sz="22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71411" algn="l" rtl="0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2249"/>
              <a:buFont typeface="Arial"/>
              <a:buChar char="•"/>
              <a:defRPr sz="22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71411" algn="l" rtl="0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2249"/>
              <a:buFont typeface="Arial"/>
              <a:buChar char="•"/>
              <a:defRPr sz="22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71411" algn="l" rtl="0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2249"/>
              <a:buFont typeface="Arial"/>
              <a:buChar char="•"/>
              <a:defRPr sz="22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9"/>
          <p:cNvSpPr txBox="1">
            <a:spLocks noGrp="1"/>
          </p:cNvSpPr>
          <p:nvPr>
            <p:ph type="dt" idx="10"/>
          </p:nvPr>
        </p:nvSpPr>
        <p:spPr>
          <a:xfrm>
            <a:off x="1047533" y="7943967"/>
            <a:ext cx="3428286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9"/>
          <p:cNvSpPr txBox="1">
            <a:spLocks noGrp="1"/>
          </p:cNvSpPr>
          <p:nvPr>
            <p:ph type="ftr" idx="11"/>
          </p:nvPr>
        </p:nvSpPr>
        <p:spPr>
          <a:xfrm>
            <a:off x="5047200" y="7943967"/>
            <a:ext cx="5142428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9"/>
          <p:cNvSpPr txBox="1">
            <a:spLocks noGrp="1"/>
          </p:cNvSpPr>
          <p:nvPr>
            <p:ph type="sldNum" idx="12"/>
          </p:nvPr>
        </p:nvSpPr>
        <p:spPr>
          <a:xfrm>
            <a:off x="10761007" y="7943967"/>
            <a:ext cx="3428286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/>
          <p:nvPr/>
        </p:nvSpPr>
        <p:spPr>
          <a:xfrm>
            <a:off x="4" y="8363168"/>
            <a:ext cx="15236823" cy="207751"/>
          </a:xfrm>
          <a:prstGeom prst="rect">
            <a:avLst/>
          </a:prstGeom>
          <a:solidFill>
            <a:srgbClr val="0C2B64">
              <a:alpha val="30980"/>
            </a:srgbClr>
          </a:solidFill>
          <a:ln>
            <a:noFill/>
          </a:ln>
        </p:spPr>
        <p:txBody>
          <a:bodyPr spcFirstLastPara="1" wrap="square" lIns="91426" tIns="45699" rIns="91426" bIns="45699" anchor="t" anchorCtr="0">
            <a:noAutofit/>
          </a:bodyPr>
          <a:lstStyle/>
          <a:p>
            <a:endParaRPr sz="225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grpSp>
        <p:nvGrpSpPr>
          <p:cNvPr id="91" name="Google Shape;91;p1"/>
          <p:cNvGrpSpPr/>
          <p:nvPr/>
        </p:nvGrpSpPr>
        <p:grpSpPr>
          <a:xfrm>
            <a:off x="10277477" y="6"/>
            <a:ext cx="4959350" cy="8363163"/>
            <a:chOff x="10277475" y="1"/>
            <a:chExt cx="4959350" cy="8363163"/>
          </a:xfrm>
        </p:grpSpPr>
        <p:sp>
          <p:nvSpPr>
            <p:cNvPr id="92" name="Google Shape;92;p1"/>
            <p:cNvSpPr/>
            <p:nvPr/>
          </p:nvSpPr>
          <p:spPr>
            <a:xfrm>
              <a:off x="10277475" y="1"/>
              <a:ext cx="4959350" cy="8363163"/>
            </a:xfrm>
            <a:prstGeom prst="rect">
              <a:avLst/>
            </a:prstGeom>
            <a:solidFill>
              <a:srgbClr val="DDEAF6">
                <a:alpha val="60000"/>
              </a:srgbClr>
            </a:solidFill>
            <a:ln>
              <a:noFill/>
            </a:ln>
          </p:spPr>
          <p:txBody>
            <a:bodyPr spcFirstLastPara="1" wrap="square" lIns="91426" tIns="45699" rIns="91426" bIns="45699" anchor="t" anchorCtr="0">
              <a:noAutofit/>
            </a:bodyPr>
            <a:lstStyle/>
            <a:p>
              <a:endParaRPr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3" name="Google Shape;93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4" name="Google Shape;94;p1"/>
          <p:cNvGrpSpPr/>
          <p:nvPr/>
        </p:nvGrpSpPr>
        <p:grpSpPr>
          <a:xfrm>
            <a:off x="626973" y="1972875"/>
            <a:ext cx="13941784" cy="1475443"/>
            <a:chOff x="620329" y="2120604"/>
            <a:chExt cx="10674762" cy="1475444"/>
          </a:xfrm>
        </p:grpSpPr>
        <p:sp>
          <p:nvSpPr>
            <p:cNvPr id="95" name="Google Shape;95;p1"/>
            <p:cNvSpPr txBox="1"/>
            <p:nvPr/>
          </p:nvSpPr>
          <p:spPr>
            <a:xfrm>
              <a:off x="620329" y="2120604"/>
              <a:ext cx="10668117" cy="6770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t" anchorCtr="0">
              <a:spAutoFit/>
            </a:bodyPr>
            <a:lstStyle/>
            <a:p>
              <a:r>
                <a:rPr lang="en-US" altLang="ko-KR" sz="3800" b="1" dirty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20250310 Group Meeting</a:t>
              </a:r>
            </a:p>
          </p:txBody>
        </p:sp>
        <p:sp>
          <p:nvSpPr>
            <p:cNvPr id="96" name="Google Shape;96;p1"/>
            <p:cNvSpPr txBox="1"/>
            <p:nvPr/>
          </p:nvSpPr>
          <p:spPr>
            <a:xfrm>
              <a:off x="626973" y="3119357"/>
              <a:ext cx="10668118" cy="4766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t" anchorCtr="0">
              <a:spAutoFit/>
            </a:bodyPr>
            <a:lstStyle/>
            <a:p>
              <a:endParaRPr sz="2498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1"/>
          <p:cNvGrpSpPr/>
          <p:nvPr/>
        </p:nvGrpSpPr>
        <p:grpSpPr>
          <a:xfrm>
            <a:off x="626976" y="2"/>
            <a:ext cx="7830913" cy="479176"/>
            <a:chOff x="626973" y="0"/>
            <a:chExt cx="7830913" cy="479180"/>
          </a:xfrm>
        </p:grpSpPr>
        <p:sp>
          <p:nvSpPr>
            <p:cNvPr id="98" name="Google Shape;98;p1"/>
            <p:cNvSpPr/>
            <p:nvPr/>
          </p:nvSpPr>
          <p:spPr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 spcFirstLastPara="1" wrap="square" lIns="91426" tIns="45699" rIns="91426" bIns="45699" anchor="t" anchorCtr="0">
              <a:noAutofit/>
            </a:bodyPr>
            <a:lstStyle/>
            <a:p>
              <a:endParaRPr sz="225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99" name="Google Shape;99;p1"/>
            <p:cNvSpPr txBox="1"/>
            <p:nvPr/>
          </p:nvSpPr>
          <p:spPr>
            <a:xfrm>
              <a:off x="1706473" y="37348"/>
              <a:ext cx="6751413" cy="400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t" anchorCtr="0">
              <a:spAutoFit/>
            </a:bodyPr>
            <a:lstStyle/>
            <a:p>
              <a:r>
                <a:rPr lang="en-US" altLang="ko-KR" sz="2000" b="1" dirty="0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20250310 Group Meeting</a:t>
              </a:r>
            </a:p>
          </p:txBody>
        </p:sp>
      </p:grpSp>
      <p:pic>
        <p:nvPicPr>
          <p:cNvPr id="102" name="Google Shape;102;p1" descr="EMB000044543ae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77477" y="4945817"/>
            <a:ext cx="4959350" cy="27281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00;p1">
            <a:extLst>
              <a:ext uri="{FF2B5EF4-FFF2-40B4-BE49-F238E27FC236}">
                <a16:creationId xmlns:a16="http://schemas.microsoft.com/office/drawing/2014/main" id="{65CCB482-2326-AEE6-DA2D-5EE1EC5E952D}"/>
              </a:ext>
            </a:extLst>
          </p:cNvPr>
          <p:cNvSpPr txBox="1"/>
          <p:nvPr/>
        </p:nvSpPr>
        <p:spPr>
          <a:xfrm>
            <a:off x="626973" y="7258493"/>
            <a:ext cx="5054636" cy="461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699" rIns="91426" bIns="45699" anchor="t" anchorCtr="0">
            <a:spAutoFit/>
          </a:bodyPr>
          <a:lstStyle/>
          <a:p>
            <a:r>
              <a:rPr lang="en-US" sz="2398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10, Mar 2025</a:t>
            </a:r>
            <a:endParaRPr sz="2398" b="1" dirty="0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01;p1">
            <a:extLst>
              <a:ext uri="{FF2B5EF4-FFF2-40B4-BE49-F238E27FC236}">
                <a16:creationId xmlns:a16="http://schemas.microsoft.com/office/drawing/2014/main" id="{CBDF947D-E036-D05F-36B1-B2049990437E}"/>
              </a:ext>
            </a:extLst>
          </p:cNvPr>
          <p:cNvSpPr txBox="1"/>
          <p:nvPr/>
        </p:nvSpPr>
        <p:spPr>
          <a:xfrm>
            <a:off x="969686" y="3252023"/>
            <a:ext cx="13933106" cy="476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699" rIns="91426" bIns="45699" anchor="t" anchorCtr="0">
            <a:spAutoFit/>
          </a:bodyPr>
          <a:lstStyle/>
          <a:p>
            <a:r>
              <a:rPr lang="en-US" sz="2498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Minseo </a:t>
            </a:r>
            <a:r>
              <a:rPr lang="en-US" sz="2498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Jeong</a:t>
            </a:r>
            <a:endParaRPr sz="2498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4CAED5B4-FC1D-8E85-74BE-C5C4B16B9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>
            <a:extLst>
              <a:ext uri="{FF2B5EF4-FFF2-40B4-BE49-F238E27FC236}">
                <a16:creationId xmlns:a16="http://schemas.microsoft.com/office/drawing/2014/main" id="{D69707E2-8010-722D-E55D-EF9CC8A76373}"/>
              </a:ext>
            </a:extLst>
          </p:cNvPr>
          <p:cNvSpPr/>
          <p:nvPr/>
        </p:nvSpPr>
        <p:spPr>
          <a:xfrm>
            <a:off x="626972" y="870693"/>
            <a:ext cx="7252771" cy="534256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6" tIns="45699" rIns="91426" bIns="45699" anchor="ctr" anchorCtr="0">
            <a:noAutofit/>
          </a:bodyPr>
          <a:lstStyle/>
          <a:p>
            <a:r>
              <a:rPr lang="en-US" altLang="ko-KR" sz="32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Optimization of UED Machine Parameters </a:t>
            </a:r>
          </a:p>
        </p:txBody>
      </p:sp>
      <p:grpSp>
        <p:nvGrpSpPr>
          <p:cNvPr id="182" name="Google Shape;182;p5">
            <a:extLst>
              <a:ext uri="{FF2B5EF4-FFF2-40B4-BE49-F238E27FC236}">
                <a16:creationId xmlns:a16="http://schemas.microsoft.com/office/drawing/2014/main" id="{02D73904-DEA7-F1B1-2FED-5F64DA5EDDBC}"/>
              </a:ext>
            </a:extLst>
          </p:cNvPr>
          <p:cNvGrpSpPr/>
          <p:nvPr/>
        </p:nvGrpSpPr>
        <p:grpSpPr>
          <a:xfrm>
            <a:off x="626976" y="2"/>
            <a:ext cx="7830913" cy="479176"/>
            <a:chOff x="626973" y="0"/>
            <a:chExt cx="7830913" cy="479180"/>
          </a:xfrm>
        </p:grpSpPr>
        <p:sp>
          <p:nvSpPr>
            <p:cNvPr id="183" name="Google Shape;183;p5">
              <a:extLst>
                <a:ext uri="{FF2B5EF4-FFF2-40B4-BE49-F238E27FC236}">
                  <a16:creationId xmlns:a16="http://schemas.microsoft.com/office/drawing/2014/main" id="{C5F03F7F-7D09-D4AE-612C-1E67FA7D3509}"/>
                </a:ext>
              </a:extLst>
            </p:cNvPr>
            <p:cNvSpPr/>
            <p:nvPr/>
          </p:nvSpPr>
          <p:spPr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 spcFirstLastPara="1" wrap="square" lIns="91426" tIns="45699" rIns="91426" bIns="45699" anchor="t" anchorCtr="0">
              <a:noAutofit/>
            </a:bodyPr>
            <a:lstStyle/>
            <a:p>
              <a:endParaRPr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>
              <a:extLst>
                <a:ext uri="{FF2B5EF4-FFF2-40B4-BE49-F238E27FC236}">
                  <a16:creationId xmlns:a16="http://schemas.microsoft.com/office/drawing/2014/main" id="{891DA88A-A8FA-05CA-C205-2D5D9B6867C0}"/>
                </a:ext>
              </a:extLst>
            </p:cNvPr>
            <p:cNvSpPr txBox="1"/>
            <p:nvPr/>
          </p:nvSpPr>
          <p:spPr>
            <a:xfrm>
              <a:off x="1706473" y="37348"/>
              <a:ext cx="6751413" cy="400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t" anchorCtr="0">
              <a:spAutoFit/>
            </a:bodyPr>
            <a:lstStyle/>
            <a:p>
              <a:r>
                <a:rPr lang="en-US" altLang="ko-KR" sz="2000" b="1" dirty="0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20250310 Group Meeting</a:t>
              </a:r>
            </a:p>
          </p:txBody>
        </p:sp>
      </p:grpSp>
      <p:grpSp>
        <p:nvGrpSpPr>
          <p:cNvPr id="185" name="Google Shape;185;p5">
            <a:extLst>
              <a:ext uri="{FF2B5EF4-FFF2-40B4-BE49-F238E27FC236}">
                <a16:creationId xmlns:a16="http://schemas.microsoft.com/office/drawing/2014/main" id="{7F4E6A5F-3186-FC15-C6C5-EC142821DAAF}"/>
              </a:ext>
            </a:extLst>
          </p:cNvPr>
          <p:cNvGrpSpPr/>
          <p:nvPr/>
        </p:nvGrpSpPr>
        <p:grpSpPr>
          <a:xfrm>
            <a:off x="4" y="7996260"/>
            <a:ext cx="15236823" cy="574656"/>
            <a:chOff x="1" y="7996258"/>
            <a:chExt cx="15236824" cy="574655"/>
          </a:xfrm>
        </p:grpSpPr>
        <p:grpSp>
          <p:nvGrpSpPr>
            <p:cNvPr id="186" name="Google Shape;186;p5">
              <a:extLst>
                <a:ext uri="{FF2B5EF4-FFF2-40B4-BE49-F238E27FC236}">
                  <a16:creationId xmlns:a16="http://schemas.microsoft.com/office/drawing/2014/main" id="{45EBCBF9-CAA5-526D-3989-93D8D5E4D64C}"/>
                </a:ext>
              </a:extLst>
            </p:cNvPr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187" name="Google Shape;187;p5">
                <a:extLst>
                  <a:ext uri="{FF2B5EF4-FFF2-40B4-BE49-F238E27FC236}">
                    <a16:creationId xmlns:a16="http://schemas.microsoft.com/office/drawing/2014/main" id="{6E50F78D-4BA7-F93A-F441-CA5046DFD31A}"/>
                  </a:ext>
                </a:extLst>
              </p:cNvPr>
              <p:cNvSpPr/>
              <p:nvPr/>
            </p:nvSpPr>
            <p:spPr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6" tIns="45699" rIns="91426" bIns="45699" anchor="t" anchorCtr="0">
                <a:noAutofit/>
              </a:bodyPr>
              <a:lstStyle/>
              <a:p>
                <a:endParaRPr sz="22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88" name="Google Shape;188;p5">
                <a:extLst>
                  <a:ext uri="{FF2B5EF4-FFF2-40B4-BE49-F238E27FC236}">
                    <a16:creationId xmlns:a16="http://schemas.microsoft.com/office/drawing/2014/main" id="{201EB3C6-C6BC-0259-EEC0-49FF952F581F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9" name="Google Shape;189;p5">
              <a:extLst>
                <a:ext uri="{FF2B5EF4-FFF2-40B4-BE49-F238E27FC236}">
                  <a16:creationId xmlns:a16="http://schemas.microsoft.com/office/drawing/2014/main" id="{7C318DAD-B216-6B84-3C4C-7F2E3AD8CA5A}"/>
                </a:ext>
              </a:extLst>
            </p:cNvPr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endParaRPr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2" name="표 2">
            <a:extLst>
              <a:ext uri="{FF2B5EF4-FFF2-40B4-BE49-F238E27FC236}">
                <a16:creationId xmlns:a16="http://schemas.microsoft.com/office/drawing/2014/main" id="{488A558D-470C-4621-BEC9-E1FCF8E7E1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351623"/>
              </p:ext>
            </p:extLst>
          </p:nvPr>
        </p:nvGraphicFramePr>
        <p:xfrm>
          <a:off x="2162581" y="3570136"/>
          <a:ext cx="10911662" cy="3734262"/>
        </p:xfrm>
        <a:graphic>
          <a:graphicData uri="http://schemas.openxmlformats.org/drawingml/2006/table">
            <a:tbl>
              <a:tblPr firstRow="1" bandRow="1">
                <a:tableStyleId>{D8F40134-E6C4-4097-AEF0-C6EF921D7686}</a:tableStyleId>
              </a:tblPr>
              <a:tblGrid>
                <a:gridCol w="5455831">
                  <a:extLst>
                    <a:ext uri="{9D8B030D-6E8A-4147-A177-3AD203B41FA5}">
                      <a16:colId xmlns:a16="http://schemas.microsoft.com/office/drawing/2014/main" val="2418271135"/>
                    </a:ext>
                  </a:extLst>
                </a:gridCol>
                <a:gridCol w="5455831">
                  <a:extLst>
                    <a:ext uri="{9D8B030D-6E8A-4147-A177-3AD203B41FA5}">
                      <a16:colId xmlns:a16="http://schemas.microsoft.com/office/drawing/2014/main" val="1163685920"/>
                    </a:ext>
                  </a:extLst>
                </a:gridCol>
              </a:tblGrid>
              <a:tr h="62237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dirty="0">
                          <a:latin typeface="+mn-lt"/>
                        </a:rPr>
                        <a:t>Parameter</a:t>
                      </a:r>
                      <a:endParaRPr lang="ko-KR" altLang="en-US" sz="2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dirty="0">
                          <a:latin typeface="+mn-lt"/>
                        </a:rPr>
                        <a:t>Range</a:t>
                      </a:r>
                      <a:endParaRPr lang="ko-KR" altLang="en-US" sz="22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5670406"/>
                  </a:ext>
                </a:extLst>
              </a:tr>
              <a:tr h="62237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dirty="0">
                          <a:latin typeface="+mn-lt"/>
                        </a:rPr>
                        <a:t>Charge</a:t>
                      </a:r>
                      <a:endParaRPr lang="ko-KR" altLang="en-US" sz="2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dirty="0">
                          <a:latin typeface="+mn-lt"/>
                        </a:rPr>
                        <a:t>[50fC, 100fC]</a:t>
                      </a:r>
                      <a:endParaRPr lang="ko-KR" altLang="en-US" sz="22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4404839"/>
                  </a:ext>
                </a:extLst>
              </a:tr>
              <a:tr h="62237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dirty="0">
                          <a:latin typeface="+mn-lt"/>
                        </a:rPr>
                        <a:t>Source beam size</a:t>
                      </a:r>
                      <a:endParaRPr lang="ko-KR" altLang="en-US" sz="2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dirty="0">
                          <a:latin typeface="+mn-lt"/>
                        </a:rPr>
                        <a:t>[20</a:t>
                      </a:r>
                      <a:r>
                        <a:rPr lang="el-GR" altLang="ko-KR" sz="2200" dirty="0">
                          <a:latin typeface="+mn-lt"/>
                        </a:rPr>
                        <a:t>μ</a:t>
                      </a:r>
                      <a:r>
                        <a:rPr lang="en-US" altLang="ko-KR" sz="2200" dirty="0">
                          <a:latin typeface="+mn-lt"/>
                        </a:rPr>
                        <a:t>m, 100</a:t>
                      </a:r>
                      <a:r>
                        <a:rPr lang="el-GR" altLang="ko-KR" sz="2200" dirty="0">
                          <a:latin typeface="+mn-lt"/>
                        </a:rPr>
                        <a:t>μ</a:t>
                      </a:r>
                      <a:r>
                        <a:rPr lang="en-US" altLang="ko-KR" sz="2200" dirty="0">
                          <a:latin typeface="+mn-lt"/>
                        </a:rPr>
                        <a:t>m]</a:t>
                      </a:r>
                      <a:endParaRPr lang="ko-KR" altLang="en-US" sz="22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4466163"/>
                  </a:ext>
                </a:extLst>
              </a:tr>
              <a:tr h="62237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dirty="0">
                          <a:latin typeface="+mn-lt"/>
                        </a:rPr>
                        <a:t>RF gun phase</a:t>
                      </a:r>
                      <a:endParaRPr lang="ko-KR" altLang="en-US" sz="2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dirty="0">
                          <a:latin typeface="+mn-lt"/>
                        </a:rPr>
                        <a:t>[-70°, -40°]</a:t>
                      </a:r>
                      <a:endParaRPr lang="ko-KR" altLang="en-US" sz="22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3789180"/>
                  </a:ext>
                </a:extLst>
              </a:tr>
              <a:tr h="62237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dirty="0">
                          <a:latin typeface="+mn-lt"/>
                        </a:rPr>
                        <a:t>Solenoid 1 strength</a:t>
                      </a:r>
                      <a:endParaRPr lang="ko-KR" altLang="en-US" sz="2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dirty="0">
                          <a:latin typeface="+mn-lt"/>
                        </a:rPr>
                        <a:t>[0.144T, 0.18T]</a:t>
                      </a:r>
                      <a:endParaRPr lang="ko-KR" altLang="en-US" sz="22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8668901"/>
                  </a:ext>
                </a:extLst>
              </a:tr>
              <a:tr h="62237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dirty="0">
                          <a:latin typeface="+mn-lt"/>
                        </a:rPr>
                        <a:t>Solenoid 2 strength</a:t>
                      </a:r>
                      <a:endParaRPr lang="ko-KR" altLang="en-US" sz="2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dirty="0">
                          <a:latin typeface="+mn-lt"/>
                        </a:rPr>
                        <a:t>[0.07664T, 0.0958T]</a:t>
                      </a:r>
                      <a:endParaRPr lang="ko-KR" altLang="en-US" sz="22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849761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F3A18C45-5518-4AF9-A78F-CCEC17A48784}"/>
              </a:ext>
            </a:extLst>
          </p:cNvPr>
          <p:cNvSpPr txBox="1"/>
          <p:nvPr/>
        </p:nvSpPr>
        <p:spPr>
          <a:xfrm>
            <a:off x="1190396" y="1730309"/>
            <a:ext cx="12962926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dirty="0"/>
              <a:t>Automatic General Particle Tracer(GPT) simulation will be conducted by python LUME-GPT module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dirty="0"/>
              <a:t>Number of macroparticles is reduced from 50k to 10k</a:t>
            </a:r>
          </a:p>
        </p:txBody>
      </p:sp>
    </p:spTree>
    <p:extLst>
      <p:ext uri="{BB962C8B-B14F-4D97-AF65-F5344CB8AC3E}">
        <p14:creationId xmlns:p14="http://schemas.microsoft.com/office/powerpoint/2010/main" val="4001965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4CAED5B4-FC1D-8E85-74BE-C5C4B16B9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>
            <a:extLst>
              <a:ext uri="{FF2B5EF4-FFF2-40B4-BE49-F238E27FC236}">
                <a16:creationId xmlns:a16="http://schemas.microsoft.com/office/drawing/2014/main" id="{D69707E2-8010-722D-E55D-EF9CC8A76373}"/>
              </a:ext>
            </a:extLst>
          </p:cNvPr>
          <p:cNvSpPr/>
          <p:nvPr/>
        </p:nvSpPr>
        <p:spPr>
          <a:xfrm>
            <a:off x="626972" y="870693"/>
            <a:ext cx="7361315" cy="534256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6" tIns="45699" rIns="91426" bIns="45699" anchor="ctr" anchorCtr="0">
            <a:noAutofit/>
          </a:bodyPr>
          <a:lstStyle/>
          <a:p>
            <a:r>
              <a:rPr lang="en-US" altLang="ko-KR" sz="32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Optimization of UED Machine Parameters </a:t>
            </a:r>
          </a:p>
        </p:txBody>
      </p:sp>
      <p:grpSp>
        <p:nvGrpSpPr>
          <p:cNvPr id="182" name="Google Shape;182;p5">
            <a:extLst>
              <a:ext uri="{FF2B5EF4-FFF2-40B4-BE49-F238E27FC236}">
                <a16:creationId xmlns:a16="http://schemas.microsoft.com/office/drawing/2014/main" id="{02D73904-DEA7-F1B1-2FED-5F64DA5EDDBC}"/>
              </a:ext>
            </a:extLst>
          </p:cNvPr>
          <p:cNvGrpSpPr/>
          <p:nvPr/>
        </p:nvGrpSpPr>
        <p:grpSpPr>
          <a:xfrm>
            <a:off x="626976" y="2"/>
            <a:ext cx="7830913" cy="479176"/>
            <a:chOff x="626973" y="0"/>
            <a:chExt cx="7830913" cy="479180"/>
          </a:xfrm>
        </p:grpSpPr>
        <p:sp>
          <p:nvSpPr>
            <p:cNvPr id="183" name="Google Shape;183;p5">
              <a:extLst>
                <a:ext uri="{FF2B5EF4-FFF2-40B4-BE49-F238E27FC236}">
                  <a16:creationId xmlns:a16="http://schemas.microsoft.com/office/drawing/2014/main" id="{C5F03F7F-7D09-D4AE-612C-1E67FA7D3509}"/>
                </a:ext>
              </a:extLst>
            </p:cNvPr>
            <p:cNvSpPr/>
            <p:nvPr/>
          </p:nvSpPr>
          <p:spPr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 spcFirstLastPara="1" wrap="square" lIns="91426" tIns="45699" rIns="91426" bIns="45699" anchor="t" anchorCtr="0">
              <a:noAutofit/>
            </a:bodyPr>
            <a:lstStyle/>
            <a:p>
              <a:endParaRPr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>
              <a:extLst>
                <a:ext uri="{FF2B5EF4-FFF2-40B4-BE49-F238E27FC236}">
                  <a16:creationId xmlns:a16="http://schemas.microsoft.com/office/drawing/2014/main" id="{891DA88A-A8FA-05CA-C205-2D5D9B6867C0}"/>
                </a:ext>
              </a:extLst>
            </p:cNvPr>
            <p:cNvSpPr txBox="1"/>
            <p:nvPr/>
          </p:nvSpPr>
          <p:spPr>
            <a:xfrm>
              <a:off x="1706473" y="37348"/>
              <a:ext cx="6751413" cy="400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t" anchorCtr="0">
              <a:spAutoFit/>
            </a:bodyPr>
            <a:lstStyle/>
            <a:p>
              <a:r>
                <a:rPr lang="en-US" altLang="ko-KR" sz="2000" b="1" dirty="0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20250310 Group Meeting</a:t>
              </a:r>
            </a:p>
          </p:txBody>
        </p:sp>
      </p:grpSp>
      <p:grpSp>
        <p:nvGrpSpPr>
          <p:cNvPr id="185" name="Google Shape;185;p5">
            <a:extLst>
              <a:ext uri="{FF2B5EF4-FFF2-40B4-BE49-F238E27FC236}">
                <a16:creationId xmlns:a16="http://schemas.microsoft.com/office/drawing/2014/main" id="{7F4E6A5F-3186-FC15-C6C5-EC142821DAAF}"/>
              </a:ext>
            </a:extLst>
          </p:cNvPr>
          <p:cNvGrpSpPr/>
          <p:nvPr/>
        </p:nvGrpSpPr>
        <p:grpSpPr>
          <a:xfrm>
            <a:off x="4" y="7996260"/>
            <a:ext cx="15236823" cy="574656"/>
            <a:chOff x="1" y="7996258"/>
            <a:chExt cx="15236824" cy="574655"/>
          </a:xfrm>
        </p:grpSpPr>
        <p:grpSp>
          <p:nvGrpSpPr>
            <p:cNvPr id="186" name="Google Shape;186;p5">
              <a:extLst>
                <a:ext uri="{FF2B5EF4-FFF2-40B4-BE49-F238E27FC236}">
                  <a16:creationId xmlns:a16="http://schemas.microsoft.com/office/drawing/2014/main" id="{45EBCBF9-CAA5-526D-3989-93D8D5E4D64C}"/>
                </a:ext>
              </a:extLst>
            </p:cNvPr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187" name="Google Shape;187;p5">
                <a:extLst>
                  <a:ext uri="{FF2B5EF4-FFF2-40B4-BE49-F238E27FC236}">
                    <a16:creationId xmlns:a16="http://schemas.microsoft.com/office/drawing/2014/main" id="{6E50F78D-4BA7-F93A-F441-CA5046DFD31A}"/>
                  </a:ext>
                </a:extLst>
              </p:cNvPr>
              <p:cNvSpPr/>
              <p:nvPr/>
            </p:nvSpPr>
            <p:spPr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6" tIns="45699" rIns="91426" bIns="45699" anchor="t" anchorCtr="0">
                <a:noAutofit/>
              </a:bodyPr>
              <a:lstStyle/>
              <a:p>
                <a:endParaRPr sz="22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88" name="Google Shape;188;p5">
                <a:extLst>
                  <a:ext uri="{FF2B5EF4-FFF2-40B4-BE49-F238E27FC236}">
                    <a16:creationId xmlns:a16="http://schemas.microsoft.com/office/drawing/2014/main" id="{201EB3C6-C6BC-0259-EEC0-49FF952F581F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9" name="Google Shape;189;p5">
              <a:extLst>
                <a:ext uri="{FF2B5EF4-FFF2-40B4-BE49-F238E27FC236}">
                  <a16:creationId xmlns:a16="http://schemas.microsoft.com/office/drawing/2014/main" id="{7C318DAD-B216-6B84-3C4C-7F2E3AD8CA5A}"/>
                </a:ext>
              </a:extLst>
            </p:cNvPr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11</a:t>
              </a:r>
              <a:endParaRPr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14" name="표 4">
            <a:extLst>
              <a:ext uri="{FF2B5EF4-FFF2-40B4-BE49-F238E27FC236}">
                <a16:creationId xmlns:a16="http://schemas.microsoft.com/office/drawing/2014/main" id="{3CA5F12C-471B-4F8B-9B33-C4969D64A2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7861954"/>
              </p:ext>
            </p:extLst>
          </p:nvPr>
        </p:nvGraphicFramePr>
        <p:xfrm>
          <a:off x="838199" y="1825623"/>
          <a:ext cx="13664980" cy="52510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32490">
                  <a:extLst>
                    <a:ext uri="{9D8B030D-6E8A-4147-A177-3AD203B41FA5}">
                      <a16:colId xmlns:a16="http://schemas.microsoft.com/office/drawing/2014/main" val="1331672907"/>
                    </a:ext>
                  </a:extLst>
                </a:gridCol>
                <a:gridCol w="6832490">
                  <a:extLst>
                    <a:ext uri="{9D8B030D-6E8A-4147-A177-3AD203B41FA5}">
                      <a16:colId xmlns:a16="http://schemas.microsoft.com/office/drawing/2014/main" val="1195442598"/>
                    </a:ext>
                  </a:extLst>
                </a:gridCol>
              </a:tblGrid>
              <a:tr h="7501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Cavity frequency</a:t>
                      </a:r>
                      <a:endParaRPr lang="ko-KR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2.856GHz</a:t>
                      </a:r>
                      <a:endParaRPr lang="ko-KR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7835944"/>
                  </a:ext>
                </a:extLst>
              </a:tr>
              <a:tr h="7501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</a:rPr>
                        <a:t>Gun gradient</a:t>
                      </a:r>
                      <a:endParaRPr lang="ko-KR" sz="18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82.84MV/m(max)</a:t>
                      </a:r>
                      <a:endParaRPr lang="ko-KR" sz="18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5064923"/>
                  </a:ext>
                </a:extLst>
              </a:tr>
              <a:tr h="7501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Solenoid 1 position</a:t>
                      </a:r>
                      <a:endParaRPr lang="ko-KR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0.196m</a:t>
                      </a:r>
                      <a:endParaRPr lang="ko-KR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948771"/>
                  </a:ext>
                </a:extLst>
              </a:tr>
              <a:tr h="7501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ko-KR" sz="1800" kern="1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Solenoid 2 position</a:t>
                      </a:r>
                      <a:endParaRPr lang="ko-KR" sz="18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ko-KR" sz="1800" kern="1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1.26m</a:t>
                      </a:r>
                      <a:endParaRPr lang="ko-KR" sz="18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2569181"/>
                  </a:ext>
                </a:extLst>
              </a:tr>
              <a:tr h="7501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ko-KR" sz="1800" kern="1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Aperture position</a:t>
                      </a:r>
                      <a:endParaRPr lang="ko-KR" sz="18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ko-KR" sz="1800" kern="1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0.55m</a:t>
                      </a:r>
                      <a:endParaRPr lang="ko-KR" sz="18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8256100"/>
                  </a:ext>
                </a:extLst>
              </a:tr>
              <a:tr h="7501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ko-KR" sz="1800" kern="1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Aperture diameter</a:t>
                      </a:r>
                      <a:endParaRPr lang="ko-KR" sz="18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ko-KR" sz="1800" kern="1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el-GR" altLang="ko-KR" sz="1800" kern="1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en-US" altLang="ko-KR" sz="1800" kern="1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m</a:t>
                      </a:r>
                      <a:endParaRPr lang="ko-KR" sz="18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4560904"/>
                  </a:ext>
                </a:extLst>
              </a:tr>
              <a:tr h="7501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ko-KR" sz="1800" kern="1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Sample position</a:t>
                      </a:r>
                      <a:endParaRPr lang="ko-KR" sz="18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ko-KR" sz="1800" kern="1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1.75m</a:t>
                      </a:r>
                      <a:endParaRPr lang="ko-KR" sz="18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81037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4195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4CAED5B4-FC1D-8E85-74BE-C5C4B16B9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>
            <a:extLst>
              <a:ext uri="{FF2B5EF4-FFF2-40B4-BE49-F238E27FC236}">
                <a16:creationId xmlns:a16="http://schemas.microsoft.com/office/drawing/2014/main" id="{D69707E2-8010-722D-E55D-EF9CC8A76373}"/>
              </a:ext>
            </a:extLst>
          </p:cNvPr>
          <p:cNvSpPr/>
          <p:nvPr/>
        </p:nvSpPr>
        <p:spPr>
          <a:xfrm>
            <a:off x="626973" y="870693"/>
            <a:ext cx="8843030" cy="534256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6" tIns="45699" rIns="91426" bIns="45699" anchor="ctr" anchorCtr="0">
            <a:noAutofit/>
          </a:bodyPr>
          <a:lstStyle/>
          <a:p>
            <a:r>
              <a:rPr lang="en-US" altLang="ko-KR" sz="32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Optimization of UED Machine Parameters </a:t>
            </a:r>
          </a:p>
        </p:txBody>
      </p:sp>
      <p:grpSp>
        <p:nvGrpSpPr>
          <p:cNvPr id="182" name="Google Shape;182;p5">
            <a:extLst>
              <a:ext uri="{FF2B5EF4-FFF2-40B4-BE49-F238E27FC236}">
                <a16:creationId xmlns:a16="http://schemas.microsoft.com/office/drawing/2014/main" id="{02D73904-DEA7-F1B1-2FED-5F64DA5EDDBC}"/>
              </a:ext>
            </a:extLst>
          </p:cNvPr>
          <p:cNvGrpSpPr/>
          <p:nvPr/>
        </p:nvGrpSpPr>
        <p:grpSpPr>
          <a:xfrm>
            <a:off x="626976" y="2"/>
            <a:ext cx="7830913" cy="479176"/>
            <a:chOff x="626973" y="0"/>
            <a:chExt cx="7830913" cy="479180"/>
          </a:xfrm>
        </p:grpSpPr>
        <p:sp>
          <p:nvSpPr>
            <p:cNvPr id="183" name="Google Shape;183;p5">
              <a:extLst>
                <a:ext uri="{FF2B5EF4-FFF2-40B4-BE49-F238E27FC236}">
                  <a16:creationId xmlns:a16="http://schemas.microsoft.com/office/drawing/2014/main" id="{C5F03F7F-7D09-D4AE-612C-1E67FA7D3509}"/>
                </a:ext>
              </a:extLst>
            </p:cNvPr>
            <p:cNvSpPr/>
            <p:nvPr/>
          </p:nvSpPr>
          <p:spPr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 spcFirstLastPara="1" wrap="square" lIns="91426" tIns="45699" rIns="91426" bIns="45699" anchor="t" anchorCtr="0">
              <a:noAutofit/>
            </a:bodyPr>
            <a:lstStyle/>
            <a:p>
              <a:endParaRPr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>
              <a:extLst>
                <a:ext uri="{FF2B5EF4-FFF2-40B4-BE49-F238E27FC236}">
                  <a16:creationId xmlns:a16="http://schemas.microsoft.com/office/drawing/2014/main" id="{891DA88A-A8FA-05CA-C205-2D5D9B6867C0}"/>
                </a:ext>
              </a:extLst>
            </p:cNvPr>
            <p:cNvSpPr txBox="1"/>
            <p:nvPr/>
          </p:nvSpPr>
          <p:spPr>
            <a:xfrm>
              <a:off x="1706473" y="37348"/>
              <a:ext cx="6751413" cy="400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t" anchorCtr="0">
              <a:spAutoFit/>
            </a:bodyPr>
            <a:lstStyle/>
            <a:p>
              <a:r>
                <a:rPr lang="en-US" altLang="ko-KR" sz="2000" b="1" dirty="0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20250310 Group Meeting</a:t>
              </a:r>
            </a:p>
          </p:txBody>
        </p:sp>
      </p:grpSp>
      <p:grpSp>
        <p:nvGrpSpPr>
          <p:cNvPr id="185" name="Google Shape;185;p5">
            <a:extLst>
              <a:ext uri="{FF2B5EF4-FFF2-40B4-BE49-F238E27FC236}">
                <a16:creationId xmlns:a16="http://schemas.microsoft.com/office/drawing/2014/main" id="{7F4E6A5F-3186-FC15-C6C5-EC142821DAAF}"/>
              </a:ext>
            </a:extLst>
          </p:cNvPr>
          <p:cNvGrpSpPr/>
          <p:nvPr/>
        </p:nvGrpSpPr>
        <p:grpSpPr>
          <a:xfrm>
            <a:off x="4" y="7996260"/>
            <a:ext cx="15236823" cy="574656"/>
            <a:chOff x="1" y="7996258"/>
            <a:chExt cx="15236824" cy="574655"/>
          </a:xfrm>
        </p:grpSpPr>
        <p:grpSp>
          <p:nvGrpSpPr>
            <p:cNvPr id="186" name="Google Shape;186;p5">
              <a:extLst>
                <a:ext uri="{FF2B5EF4-FFF2-40B4-BE49-F238E27FC236}">
                  <a16:creationId xmlns:a16="http://schemas.microsoft.com/office/drawing/2014/main" id="{45EBCBF9-CAA5-526D-3989-93D8D5E4D64C}"/>
                </a:ext>
              </a:extLst>
            </p:cNvPr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187" name="Google Shape;187;p5">
                <a:extLst>
                  <a:ext uri="{FF2B5EF4-FFF2-40B4-BE49-F238E27FC236}">
                    <a16:creationId xmlns:a16="http://schemas.microsoft.com/office/drawing/2014/main" id="{6E50F78D-4BA7-F93A-F441-CA5046DFD31A}"/>
                  </a:ext>
                </a:extLst>
              </p:cNvPr>
              <p:cNvSpPr/>
              <p:nvPr/>
            </p:nvSpPr>
            <p:spPr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6" tIns="45699" rIns="91426" bIns="45699" anchor="t" anchorCtr="0">
                <a:noAutofit/>
              </a:bodyPr>
              <a:lstStyle/>
              <a:p>
                <a:endParaRPr sz="22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88" name="Google Shape;188;p5">
                <a:extLst>
                  <a:ext uri="{FF2B5EF4-FFF2-40B4-BE49-F238E27FC236}">
                    <a16:creationId xmlns:a16="http://schemas.microsoft.com/office/drawing/2014/main" id="{201EB3C6-C6BC-0259-EEC0-49FF952F581F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9" name="Google Shape;189;p5">
              <a:extLst>
                <a:ext uri="{FF2B5EF4-FFF2-40B4-BE49-F238E27FC236}">
                  <a16:creationId xmlns:a16="http://schemas.microsoft.com/office/drawing/2014/main" id="{7C318DAD-B216-6B84-3C4C-7F2E3AD8CA5A}"/>
                </a:ext>
              </a:extLst>
            </p:cNvPr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12</a:t>
              </a:r>
              <a:endParaRPr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D79DDFB-A7AB-F22E-FF9A-CFE75F364D38}"/>
              </a:ext>
            </a:extLst>
          </p:cNvPr>
          <p:cNvSpPr txBox="1"/>
          <p:nvPr/>
        </p:nvSpPr>
        <p:spPr>
          <a:xfrm>
            <a:off x="1190395" y="1730309"/>
            <a:ext cx="13217367" cy="3901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dirty="0"/>
              <a:t>Programming will be based on </a:t>
            </a:r>
            <a:r>
              <a:rPr lang="en-US" altLang="ko-KR" sz="2400" dirty="0" err="1"/>
              <a:t>PyTorch</a:t>
            </a:r>
            <a:r>
              <a:rPr lang="en-US" altLang="ko-KR" sz="2400" dirty="0"/>
              <a:t> and </a:t>
            </a:r>
            <a:r>
              <a:rPr lang="en-US" altLang="ko-KR" sz="2400" dirty="0" err="1"/>
              <a:t>Xopt</a:t>
            </a:r>
            <a:r>
              <a:rPr lang="en-US" altLang="ko-KR" sz="2400" dirty="0"/>
              <a:t> library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dirty="0"/>
              <a:t>Surrogate model: Gaussian process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dirty="0"/>
              <a:t>Kernel: </a:t>
            </a:r>
            <a:r>
              <a:rPr lang="en-US" altLang="ko-KR" sz="2400" dirty="0" err="1"/>
              <a:t>Matern</a:t>
            </a:r>
            <a:r>
              <a:rPr lang="en-US" altLang="ko-KR" sz="2400" dirty="0"/>
              <a:t> function with v=5/2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dirty="0"/>
              <a:t>Initial sample point: 20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dirty="0"/>
              <a:t>Acquisition function: Upper confidence bound hypervolume improvement(UCB-HVI)</a:t>
            </a:r>
          </a:p>
          <a:p>
            <a:pPr>
              <a:lnSpc>
                <a:spcPct val="150000"/>
              </a:lnSpc>
            </a:pPr>
            <a:r>
              <a:rPr lang="en-US" altLang="ko-KR" sz="2400" dirty="0"/>
              <a:t>   - β can be changed for optimization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dirty="0"/>
              <a:t>Number of iteration: 100~500 </a:t>
            </a:r>
          </a:p>
        </p:txBody>
      </p:sp>
    </p:spTree>
    <p:extLst>
      <p:ext uri="{BB962C8B-B14F-4D97-AF65-F5344CB8AC3E}">
        <p14:creationId xmlns:p14="http://schemas.microsoft.com/office/powerpoint/2010/main" val="1794343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4CAED5B4-FC1D-8E85-74BE-C5C4B16B9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>
            <a:extLst>
              <a:ext uri="{FF2B5EF4-FFF2-40B4-BE49-F238E27FC236}">
                <a16:creationId xmlns:a16="http://schemas.microsoft.com/office/drawing/2014/main" id="{D69707E2-8010-722D-E55D-EF9CC8A76373}"/>
              </a:ext>
            </a:extLst>
          </p:cNvPr>
          <p:cNvSpPr/>
          <p:nvPr/>
        </p:nvSpPr>
        <p:spPr>
          <a:xfrm>
            <a:off x="626972" y="870693"/>
            <a:ext cx="6068025" cy="534256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6" tIns="45699" rIns="91426" bIns="45699" anchor="ctr" anchorCtr="0">
            <a:noAutofit/>
          </a:bodyPr>
          <a:lstStyle/>
          <a:p>
            <a:r>
              <a:rPr lang="en-US" altLang="ko-KR" sz="32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Current Progress</a:t>
            </a:r>
          </a:p>
        </p:txBody>
      </p:sp>
      <p:grpSp>
        <p:nvGrpSpPr>
          <p:cNvPr id="182" name="Google Shape;182;p5">
            <a:extLst>
              <a:ext uri="{FF2B5EF4-FFF2-40B4-BE49-F238E27FC236}">
                <a16:creationId xmlns:a16="http://schemas.microsoft.com/office/drawing/2014/main" id="{02D73904-DEA7-F1B1-2FED-5F64DA5EDDBC}"/>
              </a:ext>
            </a:extLst>
          </p:cNvPr>
          <p:cNvGrpSpPr/>
          <p:nvPr/>
        </p:nvGrpSpPr>
        <p:grpSpPr>
          <a:xfrm>
            <a:off x="626976" y="2"/>
            <a:ext cx="7830913" cy="479176"/>
            <a:chOff x="626973" y="0"/>
            <a:chExt cx="7830913" cy="479180"/>
          </a:xfrm>
        </p:grpSpPr>
        <p:sp>
          <p:nvSpPr>
            <p:cNvPr id="183" name="Google Shape;183;p5">
              <a:extLst>
                <a:ext uri="{FF2B5EF4-FFF2-40B4-BE49-F238E27FC236}">
                  <a16:creationId xmlns:a16="http://schemas.microsoft.com/office/drawing/2014/main" id="{C5F03F7F-7D09-D4AE-612C-1E67FA7D3509}"/>
                </a:ext>
              </a:extLst>
            </p:cNvPr>
            <p:cNvSpPr/>
            <p:nvPr/>
          </p:nvSpPr>
          <p:spPr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 spcFirstLastPara="1" wrap="square" lIns="91426" tIns="45699" rIns="91426" bIns="45699" anchor="t" anchorCtr="0">
              <a:noAutofit/>
            </a:bodyPr>
            <a:lstStyle/>
            <a:p>
              <a:endParaRPr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>
              <a:extLst>
                <a:ext uri="{FF2B5EF4-FFF2-40B4-BE49-F238E27FC236}">
                  <a16:creationId xmlns:a16="http://schemas.microsoft.com/office/drawing/2014/main" id="{891DA88A-A8FA-05CA-C205-2D5D9B6867C0}"/>
                </a:ext>
              </a:extLst>
            </p:cNvPr>
            <p:cNvSpPr txBox="1"/>
            <p:nvPr/>
          </p:nvSpPr>
          <p:spPr>
            <a:xfrm>
              <a:off x="1706473" y="37348"/>
              <a:ext cx="6751413" cy="400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t" anchorCtr="0">
              <a:spAutoFit/>
            </a:bodyPr>
            <a:lstStyle/>
            <a:p>
              <a:r>
                <a:rPr lang="en-US" altLang="ko-KR" sz="2000" b="1" dirty="0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20250310 Group Meeting</a:t>
              </a:r>
            </a:p>
          </p:txBody>
        </p:sp>
      </p:grpSp>
      <p:grpSp>
        <p:nvGrpSpPr>
          <p:cNvPr id="185" name="Google Shape;185;p5">
            <a:extLst>
              <a:ext uri="{FF2B5EF4-FFF2-40B4-BE49-F238E27FC236}">
                <a16:creationId xmlns:a16="http://schemas.microsoft.com/office/drawing/2014/main" id="{7F4E6A5F-3186-FC15-C6C5-EC142821DAAF}"/>
              </a:ext>
            </a:extLst>
          </p:cNvPr>
          <p:cNvGrpSpPr/>
          <p:nvPr/>
        </p:nvGrpSpPr>
        <p:grpSpPr>
          <a:xfrm>
            <a:off x="4" y="7996260"/>
            <a:ext cx="15236823" cy="574656"/>
            <a:chOff x="1" y="7996258"/>
            <a:chExt cx="15236824" cy="574655"/>
          </a:xfrm>
        </p:grpSpPr>
        <p:grpSp>
          <p:nvGrpSpPr>
            <p:cNvPr id="186" name="Google Shape;186;p5">
              <a:extLst>
                <a:ext uri="{FF2B5EF4-FFF2-40B4-BE49-F238E27FC236}">
                  <a16:creationId xmlns:a16="http://schemas.microsoft.com/office/drawing/2014/main" id="{45EBCBF9-CAA5-526D-3989-93D8D5E4D64C}"/>
                </a:ext>
              </a:extLst>
            </p:cNvPr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187" name="Google Shape;187;p5">
                <a:extLst>
                  <a:ext uri="{FF2B5EF4-FFF2-40B4-BE49-F238E27FC236}">
                    <a16:creationId xmlns:a16="http://schemas.microsoft.com/office/drawing/2014/main" id="{6E50F78D-4BA7-F93A-F441-CA5046DFD31A}"/>
                  </a:ext>
                </a:extLst>
              </p:cNvPr>
              <p:cNvSpPr/>
              <p:nvPr/>
            </p:nvSpPr>
            <p:spPr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6" tIns="45699" rIns="91426" bIns="45699" anchor="t" anchorCtr="0">
                <a:noAutofit/>
              </a:bodyPr>
              <a:lstStyle/>
              <a:p>
                <a:endParaRPr sz="22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88" name="Google Shape;188;p5">
                <a:extLst>
                  <a:ext uri="{FF2B5EF4-FFF2-40B4-BE49-F238E27FC236}">
                    <a16:creationId xmlns:a16="http://schemas.microsoft.com/office/drawing/2014/main" id="{201EB3C6-C6BC-0259-EEC0-49FF952F581F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9" name="Google Shape;189;p5">
              <a:extLst>
                <a:ext uri="{FF2B5EF4-FFF2-40B4-BE49-F238E27FC236}">
                  <a16:creationId xmlns:a16="http://schemas.microsoft.com/office/drawing/2014/main" id="{7C318DAD-B216-6B84-3C4C-7F2E3AD8CA5A}"/>
                </a:ext>
              </a:extLst>
            </p:cNvPr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13</a:t>
              </a:r>
              <a:endParaRPr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D79DDFB-A7AB-F22E-FF9A-CFE75F364D38}"/>
              </a:ext>
            </a:extLst>
          </p:cNvPr>
          <p:cNvSpPr txBox="1"/>
          <p:nvPr/>
        </p:nvSpPr>
        <p:spPr>
          <a:xfrm>
            <a:off x="1190396" y="1730309"/>
            <a:ext cx="10221316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dirty="0"/>
              <a:t>Coding for generation of initial sample dataset(in progress)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dirty="0"/>
              <a:t>Coding for MOBO algorithm(in progress)</a:t>
            </a:r>
          </a:p>
        </p:txBody>
      </p:sp>
    </p:spTree>
    <p:extLst>
      <p:ext uri="{BB962C8B-B14F-4D97-AF65-F5344CB8AC3E}">
        <p14:creationId xmlns:p14="http://schemas.microsoft.com/office/powerpoint/2010/main" val="3732640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3D5AD31E-50FC-11E8-BF0B-98F19CA72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>
            <a:extLst>
              <a:ext uri="{FF2B5EF4-FFF2-40B4-BE49-F238E27FC236}">
                <a16:creationId xmlns:a16="http://schemas.microsoft.com/office/drawing/2014/main" id="{6B9544BF-6BC9-A5A0-77E9-AACB058070DB}"/>
              </a:ext>
            </a:extLst>
          </p:cNvPr>
          <p:cNvSpPr/>
          <p:nvPr/>
        </p:nvSpPr>
        <p:spPr>
          <a:xfrm>
            <a:off x="626973" y="870693"/>
            <a:ext cx="6492784" cy="534256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6" tIns="45699" rIns="91426" bIns="45699" anchor="ctr" anchorCtr="0">
            <a:noAutofit/>
          </a:bodyPr>
          <a:lstStyle/>
          <a:p>
            <a:r>
              <a:rPr lang="en-US" altLang="ko-KR" sz="32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Future Plan</a:t>
            </a:r>
          </a:p>
        </p:txBody>
      </p:sp>
      <p:grpSp>
        <p:nvGrpSpPr>
          <p:cNvPr id="182" name="Google Shape;182;p5">
            <a:extLst>
              <a:ext uri="{FF2B5EF4-FFF2-40B4-BE49-F238E27FC236}">
                <a16:creationId xmlns:a16="http://schemas.microsoft.com/office/drawing/2014/main" id="{99F7AD4F-2F85-8BF5-9A12-A71A504D7B55}"/>
              </a:ext>
            </a:extLst>
          </p:cNvPr>
          <p:cNvGrpSpPr/>
          <p:nvPr/>
        </p:nvGrpSpPr>
        <p:grpSpPr>
          <a:xfrm>
            <a:off x="626976" y="2"/>
            <a:ext cx="7830913" cy="479176"/>
            <a:chOff x="626973" y="0"/>
            <a:chExt cx="7830913" cy="479180"/>
          </a:xfrm>
        </p:grpSpPr>
        <p:sp>
          <p:nvSpPr>
            <p:cNvPr id="183" name="Google Shape;183;p5">
              <a:extLst>
                <a:ext uri="{FF2B5EF4-FFF2-40B4-BE49-F238E27FC236}">
                  <a16:creationId xmlns:a16="http://schemas.microsoft.com/office/drawing/2014/main" id="{1E229C67-C4F1-A534-4F1D-5B4BE476131A}"/>
                </a:ext>
              </a:extLst>
            </p:cNvPr>
            <p:cNvSpPr/>
            <p:nvPr/>
          </p:nvSpPr>
          <p:spPr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 spcFirstLastPara="1" wrap="square" lIns="91426" tIns="45699" rIns="91426" bIns="45699" anchor="t" anchorCtr="0">
              <a:noAutofit/>
            </a:bodyPr>
            <a:lstStyle/>
            <a:p>
              <a:endParaRPr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>
              <a:extLst>
                <a:ext uri="{FF2B5EF4-FFF2-40B4-BE49-F238E27FC236}">
                  <a16:creationId xmlns:a16="http://schemas.microsoft.com/office/drawing/2014/main" id="{9305D00D-54C7-A7FA-2CE4-3680AF0A6867}"/>
                </a:ext>
              </a:extLst>
            </p:cNvPr>
            <p:cNvSpPr txBox="1"/>
            <p:nvPr/>
          </p:nvSpPr>
          <p:spPr>
            <a:xfrm>
              <a:off x="1706473" y="37348"/>
              <a:ext cx="6751413" cy="400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t" anchorCtr="0">
              <a:spAutoFit/>
            </a:bodyPr>
            <a:lstStyle/>
            <a:p>
              <a:r>
                <a:rPr lang="en-US" altLang="ko-KR" sz="2000" b="1" dirty="0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20250310 Group Meeting</a:t>
              </a:r>
            </a:p>
          </p:txBody>
        </p:sp>
      </p:grpSp>
      <p:grpSp>
        <p:nvGrpSpPr>
          <p:cNvPr id="185" name="Google Shape;185;p5">
            <a:extLst>
              <a:ext uri="{FF2B5EF4-FFF2-40B4-BE49-F238E27FC236}">
                <a16:creationId xmlns:a16="http://schemas.microsoft.com/office/drawing/2014/main" id="{D48E8663-F952-C7A6-3346-64628F9CFFEE}"/>
              </a:ext>
            </a:extLst>
          </p:cNvPr>
          <p:cNvGrpSpPr/>
          <p:nvPr/>
        </p:nvGrpSpPr>
        <p:grpSpPr>
          <a:xfrm>
            <a:off x="4" y="7996260"/>
            <a:ext cx="15236823" cy="574656"/>
            <a:chOff x="1" y="7996258"/>
            <a:chExt cx="15236824" cy="574655"/>
          </a:xfrm>
        </p:grpSpPr>
        <p:grpSp>
          <p:nvGrpSpPr>
            <p:cNvPr id="186" name="Google Shape;186;p5">
              <a:extLst>
                <a:ext uri="{FF2B5EF4-FFF2-40B4-BE49-F238E27FC236}">
                  <a16:creationId xmlns:a16="http://schemas.microsoft.com/office/drawing/2014/main" id="{848F65FA-6AD8-93AD-8490-57101C6AF6EB}"/>
                </a:ext>
              </a:extLst>
            </p:cNvPr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187" name="Google Shape;187;p5">
                <a:extLst>
                  <a:ext uri="{FF2B5EF4-FFF2-40B4-BE49-F238E27FC236}">
                    <a16:creationId xmlns:a16="http://schemas.microsoft.com/office/drawing/2014/main" id="{BFDBD76B-0473-AAFB-5BBC-BB3F1F19320D}"/>
                  </a:ext>
                </a:extLst>
              </p:cNvPr>
              <p:cNvSpPr/>
              <p:nvPr/>
            </p:nvSpPr>
            <p:spPr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6" tIns="45699" rIns="91426" bIns="45699" anchor="t" anchorCtr="0">
                <a:noAutofit/>
              </a:bodyPr>
              <a:lstStyle/>
              <a:p>
                <a:endParaRPr sz="22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88" name="Google Shape;188;p5">
                <a:extLst>
                  <a:ext uri="{FF2B5EF4-FFF2-40B4-BE49-F238E27FC236}">
                    <a16:creationId xmlns:a16="http://schemas.microsoft.com/office/drawing/2014/main" id="{A1BACBB9-E2F5-7A85-1C50-D6AC27BBC67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9" name="Google Shape;189;p5">
              <a:extLst>
                <a:ext uri="{FF2B5EF4-FFF2-40B4-BE49-F238E27FC236}">
                  <a16:creationId xmlns:a16="http://schemas.microsoft.com/office/drawing/2014/main" id="{97A7C8AD-9FFC-36E1-2446-D6879A5FA93F}"/>
                </a:ext>
              </a:extLst>
            </p:cNvPr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14</a:t>
              </a:r>
              <a:endParaRPr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46B91A9-D47F-916C-8F85-D98B6000718B}"/>
              </a:ext>
            </a:extLst>
          </p:cNvPr>
          <p:cNvSpPr txBox="1"/>
          <p:nvPr/>
        </p:nvSpPr>
        <p:spPr>
          <a:xfrm>
            <a:off x="1190395" y="1730309"/>
            <a:ext cx="11833842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dirty="0"/>
              <a:t>Completing MOBO algorithm for optimization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dirty="0"/>
              <a:t>Changing some variables in algorithm</a:t>
            </a:r>
          </a:p>
          <a:p>
            <a:pPr>
              <a:lnSpc>
                <a:spcPct val="150000"/>
              </a:lnSpc>
            </a:pPr>
            <a:r>
              <a:rPr lang="en-US" altLang="ko-KR" sz="2400" dirty="0"/>
              <a:t>    (e.g. β, period of optimizing </a:t>
            </a:r>
            <a:r>
              <a:rPr lang="en-US" altLang="ko-KR" sz="2400"/>
              <a:t>length-scale hyperparameter)</a:t>
            </a:r>
            <a:endParaRPr lang="en-US" altLang="ko-KR" sz="2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dirty="0"/>
              <a:t>Measurement of hypervolume after rerunning same optimization for several times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dirty="0"/>
              <a:t>Comparing hypervolume with other ML methods (e.g. grid search, MOGA)</a:t>
            </a:r>
          </a:p>
        </p:txBody>
      </p:sp>
    </p:spTree>
    <p:extLst>
      <p:ext uri="{BB962C8B-B14F-4D97-AF65-F5344CB8AC3E}">
        <p14:creationId xmlns:p14="http://schemas.microsoft.com/office/powerpoint/2010/main" val="810399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5" name="Google Shape;1165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38196" y="2813123"/>
            <a:ext cx="385264" cy="396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6" name="Google Shape;1166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55801" y="2822736"/>
            <a:ext cx="350592" cy="3775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67" name="Google Shape;1167;p38"/>
          <p:cNvGrpSpPr/>
          <p:nvPr/>
        </p:nvGrpSpPr>
        <p:grpSpPr>
          <a:xfrm>
            <a:off x="4" y="7996260"/>
            <a:ext cx="15236823" cy="574656"/>
            <a:chOff x="1" y="7996258"/>
            <a:chExt cx="15236824" cy="574655"/>
          </a:xfrm>
        </p:grpSpPr>
        <p:sp>
          <p:nvSpPr>
            <p:cNvPr id="1168" name="Google Shape;1168;p38"/>
            <p:cNvSpPr/>
            <p:nvPr/>
          </p:nvSpPr>
          <p:spPr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0980"/>
              </a:srgbClr>
            </a:solidFill>
            <a:ln>
              <a:noFill/>
            </a:ln>
          </p:spPr>
          <p:txBody>
            <a:bodyPr spcFirstLastPara="1" wrap="square" lIns="91426" tIns="45699" rIns="91426" bIns="45699" anchor="t" anchorCtr="0">
              <a:noAutofit/>
            </a:bodyPr>
            <a:lstStyle/>
            <a:p>
              <a:endParaRPr sz="225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pic>
          <p:nvPicPr>
            <p:cNvPr id="1169" name="Google Shape;1169;p3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70" name="Google Shape;1170;p38"/>
          <p:cNvGrpSpPr/>
          <p:nvPr/>
        </p:nvGrpSpPr>
        <p:grpSpPr>
          <a:xfrm>
            <a:off x="480513" y="543245"/>
            <a:ext cx="14149893" cy="2026610"/>
            <a:chOff x="480507" y="543243"/>
            <a:chExt cx="14149893" cy="2026610"/>
          </a:xfrm>
        </p:grpSpPr>
        <p:sp>
          <p:nvSpPr>
            <p:cNvPr id="1171" name="Google Shape;1171;p38"/>
            <p:cNvSpPr/>
            <p:nvPr/>
          </p:nvSpPr>
          <p:spPr>
            <a:xfrm>
              <a:off x="480507" y="543243"/>
              <a:ext cx="14149893" cy="2026610"/>
            </a:xfrm>
            <a:prstGeom prst="rect">
              <a:avLst/>
            </a:prstGeom>
            <a:solidFill>
              <a:srgbClr val="DDEAF6">
                <a:alpha val="49803"/>
              </a:srgbClr>
            </a:solidFill>
            <a:ln>
              <a:noFill/>
            </a:ln>
          </p:spPr>
          <p:txBody>
            <a:bodyPr spcFirstLastPara="1" wrap="square" lIns="91426" tIns="45699" rIns="91426" bIns="45699" anchor="ctr" anchorCtr="0">
              <a:noAutofit/>
            </a:bodyPr>
            <a:lstStyle/>
            <a:p>
              <a:endParaRPr sz="2250" b="1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endParaRPr sz="225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endParaRPr sz="225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endParaRPr sz="225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endParaRPr sz="225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endParaRPr sz="225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172" name="Google Shape;1172;p38"/>
            <p:cNvSpPr txBox="1"/>
            <p:nvPr/>
          </p:nvSpPr>
          <p:spPr>
            <a:xfrm>
              <a:off x="644896" y="1325715"/>
              <a:ext cx="13869756" cy="7693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t" anchorCtr="0">
              <a:spAutoFit/>
            </a:bodyPr>
            <a:lstStyle/>
            <a:p>
              <a:pPr algn="ctr"/>
              <a:r>
                <a:rPr lang="en-US" sz="4400" b="1">
                  <a:solidFill>
                    <a:srgbClr val="1F3864"/>
                  </a:solidFill>
                  <a:latin typeface="Calibri"/>
                  <a:ea typeface="Calibri"/>
                  <a:cs typeface="Calibri"/>
                  <a:sym typeface="Calibri"/>
                </a:rPr>
                <a:t>Thank you!</a:t>
              </a:r>
              <a:endParaRPr sz="4400" b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73" name="Google Shape;1173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70589" y="2633918"/>
            <a:ext cx="10581192" cy="51671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4" name="Google Shape;1174;p38"/>
          <p:cNvGrpSpPr/>
          <p:nvPr/>
        </p:nvGrpSpPr>
        <p:grpSpPr>
          <a:xfrm>
            <a:off x="626976" y="2"/>
            <a:ext cx="7830913" cy="479176"/>
            <a:chOff x="626973" y="0"/>
            <a:chExt cx="7830913" cy="479180"/>
          </a:xfrm>
        </p:grpSpPr>
        <p:sp>
          <p:nvSpPr>
            <p:cNvPr id="1175" name="Google Shape;1175;p38"/>
            <p:cNvSpPr/>
            <p:nvPr/>
          </p:nvSpPr>
          <p:spPr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 spcFirstLastPara="1" wrap="square" lIns="91426" tIns="45699" rIns="91426" bIns="45699" anchor="t" anchorCtr="0">
              <a:noAutofit/>
            </a:bodyPr>
            <a:lstStyle/>
            <a:p>
              <a:endParaRPr sz="225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1176" name="Google Shape;1176;p38"/>
            <p:cNvSpPr txBox="1"/>
            <p:nvPr/>
          </p:nvSpPr>
          <p:spPr>
            <a:xfrm>
              <a:off x="1706473" y="37348"/>
              <a:ext cx="6751413" cy="400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t" anchorCtr="0">
              <a:spAutoFit/>
            </a:bodyPr>
            <a:lstStyle/>
            <a:p>
              <a:r>
                <a:rPr lang="en-US" altLang="ko-KR" sz="2000" b="1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20250310 </a:t>
              </a:r>
              <a:r>
                <a:rPr lang="en-US" altLang="ko-KR" sz="2000" b="1" dirty="0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Group Meeting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3D5AD31E-50FC-11E8-BF0B-98F19CA72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>
            <a:extLst>
              <a:ext uri="{FF2B5EF4-FFF2-40B4-BE49-F238E27FC236}">
                <a16:creationId xmlns:a16="http://schemas.microsoft.com/office/drawing/2014/main" id="{6B9544BF-6BC9-A5A0-77E9-AACB058070DB}"/>
              </a:ext>
            </a:extLst>
          </p:cNvPr>
          <p:cNvSpPr/>
          <p:nvPr/>
        </p:nvSpPr>
        <p:spPr>
          <a:xfrm>
            <a:off x="626973" y="870692"/>
            <a:ext cx="6492784" cy="901377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6" tIns="45699" rIns="91426" bIns="45699" anchor="ctr" anchorCtr="0">
            <a:noAutofit/>
          </a:bodyPr>
          <a:lstStyle/>
          <a:p>
            <a:r>
              <a:rPr lang="en-US" altLang="ko-KR" sz="32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GPT Simulation Code </a:t>
            </a:r>
          </a:p>
          <a:p>
            <a:r>
              <a:rPr lang="en-US" altLang="ko-KR" sz="32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-PAL-</a:t>
            </a:r>
            <a:r>
              <a:rPr lang="en-US" altLang="ko-KR" sz="32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eLabs</a:t>
            </a:r>
            <a:r>
              <a:rPr lang="en-US" altLang="ko-KR" sz="32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UED Facility Setup</a:t>
            </a:r>
          </a:p>
        </p:txBody>
      </p:sp>
      <p:grpSp>
        <p:nvGrpSpPr>
          <p:cNvPr id="182" name="Google Shape;182;p5">
            <a:extLst>
              <a:ext uri="{FF2B5EF4-FFF2-40B4-BE49-F238E27FC236}">
                <a16:creationId xmlns:a16="http://schemas.microsoft.com/office/drawing/2014/main" id="{99F7AD4F-2F85-8BF5-9A12-A71A504D7B55}"/>
              </a:ext>
            </a:extLst>
          </p:cNvPr>
          <p:cNvGrpSpPr/>
          <p:nvPr/>
        </p:nvGrpSpPr>
        <p:grpSpPr>
          <a:xfrm>
            <a:off x="626976" y="2"/>
            <a:ext cx="7830913" cy="479176"/>
            <a:chOff x="626973" y="0"/>
            <a:chExt cx="7830913" cy="479180"/>
          </a:xfrm>
        </p:grpSpPr>
        <p:sp>
          <p:nvSpPr>
            <p:cNvPr id="183" name="Google Shape;183;p5">
              <a:extLst>
                <a:ext uri="{FF2B5EF4-FFF2-40B4-BE49-F238E27FC236}">
                  <a16:creationId xmlns:a16="http://schemas.microsoft.com/office/drawing/2014/main" id="{1E229C67-C4F1-A534-4F1D-5B4BE476131A}"/>
                </a:ext>
              </a:extLst>
            </p:cNvPr>
            <p:cNvSpPr/>
            <p:nvPr/>
          </p:nvSpPr>
          <p:spPr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 spcFirstLastPara="1" wrap="square" lIns="91426" tIns="45699" rIns="91426" bIns="45699" anchor="t" anchorCtr="0">
              <a:noAutofit/>
            </a:bodyPr>
            <a:lstStyle/>
            <a:p>
              <a:endParaRPr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>
              <a:extLst>
                <a:ext uri="{FF2B5EF4-FFF2-40B4-BE49-F238E27FC236}">
                  <a16:creationId xmlns:a16="http://schemas.microsoft.com/office/drawing/2014/main" id="{9305D00D-54C7-A7FA-2CE4-3680AF0A6867}"/>
                </a:ext>
              </a:extLst>
            </p:cNvPr>
            <p:cNvSpPr txBox="1"/>
            <p:nvPr/>
          </p:nvSpPr>
          <p:spPr>
            <a:xfrm>
              <a:off x="1706473" y="37348"/>
              <a:ext cx="6751413" cy="400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t" anchorCtr="0">
              <a:spAutoFit/>
            </a:bodyPr>
            <a:lstStyle/>
            <a:p>
              <a:r>
                <a:rPr lang="en-US" altLang="ko-KR" sz="2000" b="1" dirty="0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20250310 Group Meeting</a:t>
              </a:r>
            </a:p>
          </p:txBody>
        </p:sp>
      </p:grpSp>
      <p:grpSp>
        <p:nvGrpSpPr>
          <p:cNvPr id="185" name="Google Shape;185;p5">
            <a:extLst>
              <a:ext uri="{FF2B5EF4-FFF2-40B4-BE49-F238E27FC236}">
                <a16:creationId xmlns:a16="http://schemas.microsoft.com/office/drawing/2014/main" id="{D48E8663-F952-C7A6-3346-64628F9CFFEE}"/>
              </a:ext>
            </a:extLst>
          </p:cNvPr>
          <p:cNvGrpSpPr/>
          <p:nvPr/>
        </p:nvGrpSpPr>
        <p:grpSpPr>
          <a:xfrm>
            <a:off x="4" y="7996260"/>
            <a:ext cx="15236823" cy="574656"/>
            <a:chOff x="1" y="7996258"/>
            <a:chExt cx="15236824" cy="574655"/>
          </a:xfrm>
        </p:grpSpPr>
        <p:grpSp>
          <p:nvGrpSpPr>
            <p:cNvPr id="186" name="Google Shape;186;p5">
              <a:extLst>
                <a:ext uri="{FF2B5EF4-FFF2-40B4-BE49-F238E27FC236}">
                  <a16:creationId xmlns:a16="http://schemas.microsoft.com/office/drawing/2014/main" id="{848F65FA-6AD8-93AD-8490-57101C6AF6EB}"/>
                </a:ext>
              </a:extLst>
            </p:cNvPr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187" name="Google Shape;187;p5">
                <a:extLst>
                  <a:ext uri="{FF2B5EF4-FFF2-40B4-BE49-F238E27FC236}">
                    <a16:creationId xmlns:a16="http://schemas.microsoft.com/office/drawing/2014/main" id="{BFDBD76B-0473-AAFB-5BBC-BB3F1F19320D}"/>
                  </a:ext>
                </a:extLst>
              </p:cNvPr>
              <p:cNvSpPr/>
              <p:nvPr/>
            </p:nvSpPr>
            <p:spPr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6" tIns="45699" rIns="91426" bIns="45699" anchor="t" anchorCtr="0">
                <a:noAutofit/>
              </a:bodyPr>
              <a:lstStyle/>
              <a:p>
                <a:endParaRPr sz="22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88" name="Google Shape;188;p5">
                <a:extLst>
                  <a:ext uri="{FF2B5EF4-FFF2-40B4-BE49-F238E27FC236}">
                    <a16:creationId xmlns:a16="http://schemas.microsoft.com/office/drawing/2014/main" id="{A1BACBB9-E2F5-7A85-1C50-D6AC27BBC67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9" name="Google Shape;189;p5">
              <a:extLst>
                <a:ext uri="{FF2B5EF4-FFF2-40B4-BE49-F238E27FC236}">
                  <a16:creationId xmlns:a16="http://schemas.microsoft.com/office/drawing/2014/main" id="{97A7C8AD-9FFC-36E1-2446-D6879A5FA93F}"/>
                </a:ext>
              </a:extLst>
            </p:cNvPr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16</a:t>
              </a:r>
              <a:endParaRPr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id="{CA30E28C-0B15-4B41-B149-B922AA71F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973" y="1928493"/>
            <a:ext cx="11680466" cy="598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61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3D5AD31E-50FC-11E8-BF0B-98F19CA72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>
            <a:extLst>
              <a:ext uri="{FF2B5EF4-FFF2-40B4-BE49-F238E27FC236}">
                <a16:creationId xmlns:a16="http://schemas.microsoft.com/office/drawing/2014/main" id="{6B9544BF-6BC9-A5A0-77E9-AACB058070DB}"/>
              </a:ext>
            </a:extLst>
          </p:cNvPr>
          <p:cNvSpPr/>
          <p:nvPr/>
        </p:nvSpPr>
        <p:spPr>
          <a:xfrm>
            <a:off x="626973" y="870692"/>
            <a:ext cx="6492784" cy="901377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6" tIns="45699" rIns="91426" bIns="45699" anchor="ctr" anchorCtr="0">
            <a:noAutofit/>
          </a:bodyPr>
          <a:lstStyle/>
          <a:p>
            <a:r>
              <a:rPr lang="en-US" altLang="ko-KR" sz="32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GPT Simulation Code </a:t>
            </a:r>
          </a:p>
          <a:p>
            <a:r>
              <a:rPr lang="en-US" altLang="ko-KR" sz="32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-PAL-</a:t>
            </a:r>
            <a:r>
              <a:rPr lang="en-US" altLang="ko-KR" sz="32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eLabs</a:t>
            </a:r>
            <a:r>
              <a:rPr lang="en-US" altLang="ko-KR" sz="32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UED Facility Setup</a:t>
            </a:r>
          </a:p>
        </p:txBody>
      </p:sp>
      <p:grpSp>
        <p:nvGrpSpPr>
          <p:cNvPr id="182" name="Google Shape;182;p5">
            <a:extLst>
              <a:ext uri="{FF2B5EF4-FFF2-40B4-BE49-F238E27FC236}">
                <a16:creationId xmlns:a16="http://schemas.microsoft.com/office/drawing/2014/main" id="{99F7AD4F-2F85-8BF5-9A12-A71A504D7B55}"/>
              </a:ext>
            </a:extLst>
          </p:cNvPr>
          <p:cNvGrpSpPr/>
          <p:nvPr/>
        </p:nvGrpSpPr>
        <p:grpSpPr>
          <a:xfrm>
            <a:off x="626976" y="2"/>
            <a:ext cx="7830913" cy="479176"/>
            <a:chOff x="626973" y="0"/>
            <a:chExt cx="7830913" cy="479180"/>
          </a:xfrm>
        </p:grpSpPr>
        <p:sp>
          <p:nvSpPr>
            <p:cNvPr id="183" name="Google Shape;183;p5">
              <a:extLst>
                <a:ext uri="{FF2B5EF4-FFF2-40B4-BE49-F238E27FC236}">
                  <a16:creationId xmlns:a16="http://schemas.microsoft.com/office/drawing/2014/main" id="{1E229C67-C4F1-A534-4F1D-5B4BE476131A}"/>
                </a:ext>
              </a:extLst>
            </p:cNvPr>
            <p:cNvSpPr/>
            <p:nvPr/>
          </p:nvSpPr>
          <p:spPr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 spcFirstLastPara="1" wrap="square" lIns="91426" tIns="45699" rIns="91426" bIns="45699" anchor="t" anchorCtr="0">
              <a:noAutofit/>
            </a:bodyPr>
            <a:lstStyle/>
            <a:p>
              <a:endParaRPr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>
              <a:extLst>
                <a:ext uri="{FF2B5EF4-FFF2-40B4-BE49-F238E27FC236}">
                  <a16:creationId xmlns:a16="http://schemas.microsoft.com/office/drawing/2014/main" id="{9305D00D-54C7-A7FA-2CE4-3680AF0A6867}"/>
                </a:ext>
              </a:extLst>
            </p:cNvPr>
            <p:cNvSpPr txBox="1"/>
            <p:nvPr/>
          </p:nvSpPr>
          <p:spPr>
            <a:xfrm>
              <a:off x="1706473" y="37348"/>
              <a:ext cx="6751413" cy="400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t" anchorCtr="0">
              <a:spAutoFit/>
            </a:bodyPr>
            <a:lstStyle/>
            <a:p>
              <a:r>
                <a:rPr lang="en-US" altLang="ko-KR" sz="2000" b="1" dirty="0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20250310 Group Meeting</a:t>
              </a:r>
            </a:p>
          </p:txBody>
        </p:sp>
      </p:grpSp>
      <p:grpSp>
        <p:nvGrpSpPr>
          <p:cNvPr id="185" name="Google Shape;185;p5">
            <a:extLst>
              <a:ext uri="{FF2B5EF4-FFF2-40B4-BE49-F238E27FC236}">
                <a16:creationId xmlns:a16="http://schemas.microsoft.com/office/drawing/2014/main" id="{D48E8663-F952-C7A6-3346-64628F9CFFEE}"/>
              </a:ext>
            </a:extLst>
          </p:cNvPr>
          <p:cNvGrpSpPr/>
          <p:nvPr/>
        </p:nvGrpSpPr>
        <p:grpSpPr>
          <a:xfrm>
            <a:off x="4" y="7996260"/>
            <a:ext cx="15236823" cy="574656"/>
            <a:chOff x="1" y="7996258"/>
            <a:chExt cx="15236824" cy="574655"/>
          </a:xfrm>
        </p:grpSpPr>
        <p:grpSp>
          <p:nvGrpSpPr>
            <p:cNvPr id="186" name="Google Shape;186;p5">
              <a:extLst>
                <a:ext uri="{FF2B5EF4-FFF2-40B4-BE49-F238E27FC236}">
                  <a16:creationId xmlns:a16="http://schemas.microsoft.com/office/drawing/2014/main" id="{848F65FA-6AD8-93AD-8490-57101C6AF6EB}"/>
                </a:ext>
              </a:extLst>
            </p:cNvPr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187" name="Google Shape;187;p5">
                <a:extLst>
                  <a:ext uri="{FF2B5EF4-FFF2-40B4-BE49-F238E27FC236}">
                    <a16:creationId xmlns:a16="http://schemas.microsoft.com/office/drawing/2014/main" id="{BFDBD76B-0473-AAFB-5BBC-BB3F1F19320D}"/>
                  </a:ext>
                </a:extLst>
              </p:cNvPr>
              <p:cNvSpPr/>
              <p:nvPr/>
            </p:nvSpPr>
            <p:spPr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6" tIns="45699" rIns="91426" bIns="45699" anchor="t" anchorCtr="0">
                <a:noAutofit/>
              </a:bodyPr>
              <a:lstStyle/>
              <a:p>
                <a:endParaRPr sz="22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88" name="Google Shape;188;p5">
                <a:extLst>
                  <a:ext uri="{FF2B5EF4-FFF2-40B4-BE49-F238E27FC236}">
                    <a16:creationId xmlns:a16="http://schemas.microsoft.com/office/drawing/2014/main" id="{A1BACBB9-E2F5-7A85-1C50-D6AC27BBC67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9" name="Google Shape;189;p5">
              <a:extLst>
                <a:ext uri="{FF2B5EF4-FFF2-40B4-BE49-F238E27FC236}">
                  <a16:creationId xmlns:a16="http://schemas.microsoft.com/office/drawing/2014/main" id="{97A7C8AD-9FFC-36E1-2446-D6879A5FA93F}"/>
                </a:ext>
              </a:extLst>
            </p:cNvPr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17</a:t>
              </a:r>
              <a:endParaRPr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" name="그림 11">
            <a:extLst>
              <a:ext uri="{FF2B5EF4-FFF2-40B4-BE49-F238E27FC236}">
                <a16:creationId xmlns:a16="http://schemas.microsoft.com/office/drawing/2014/main" id="{3C3F22E6-076D-4735-8E3D-74F19C267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973" y="1839826"/>
            <a:ext cx="11564946" cy="621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57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2"/>
          <p:cNvGrpSpPr/>
          <p:nvPr/>
        </p:nvGrpSpPr>
        <p:grpSpPr>
          <a:xfrm>
            <a:off x="4" y="7996260"/>
            <a:ext cx="15236823" cy="574656"/>
            <a:chOff x="1" y="7996258"/>
            <a:chExt cx="15236824" cy="574655"/>
          </a:xfrm>
        </p:grpSpPr>
        <p:grpSp>
          <p:nvGrpSpPr>
            <p:cNvPr id="109" name="Google Shape;109;p2"/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110" name="Google Shape;110;p2"/>
              <p:cNvSpPr/>
              <p:nvPr/>
            </p:nvSpPr>
            <p:spPr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6" tIns="45699" rIns="91426" bIns="45699" anchor="t" anchorCtr="0">
                <a:noAutofit/>
              </a:bodyPr>
              <a:lstStyle/>
              <a:p>
                <a:endParaRPr sz="2250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pic>
            <p:nvPicPr>
              <p:cNvPr id="111" name="Google Shape;111;p2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12" name="Google Shape;112;p2"/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ctr" anchorCtr="0">
              <a:noAutofit/>
            </a:bodyPr>
            <a:lstStyle/>
            <a:p>
              <a:pPr algn="ctr"/>
              <a:r>
                <a:rPr lang="en-US"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2"/>
          <p:cNvGrpSpPr/>
          <p:nvPr/>
        </p:nvGrpSpPr>
        <p:grpSpPr>
          <a:xfrm>
            <a:off x="626976" y="2"/>
            <a:ext cx="7830913" cy="479176"/>
            <a:chOff x="626973" y="0"/>
            <a:chExt cx="7830913" cy="479180"/>
          </a:xfrm>
        </p:grpSpPr>
        <p:sp>
          <p:nvSpPr>
            <p:cNvPr id="114" name="Google Shape;114;p2"/>
            <p:cNvSpPr/>
            <p:nvPr/>
          </p:nvSpPr>
          <p:spPr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 spcFirstLastPara="1" wrap="square" lIns="91426" tIns="45699" rIns="91426" bIns="45699" anchor="t" anchorCtr="0">
              <a:noAutofit/>
            </a:bodyPr>
            <a:lstStyle/>
            <a:p>
              <a:endParaRPr sz="225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115" name="Google Shape;115;p2"/>
            <p:cNvSpPr txBox="1"/>
            <p:nvPr/>
          </p:nvSpPr>
          <p:spPr>
            <a:xfrm>
              <a:off x="1706473" y="37348"/>
              <a:ext cx="6751413" cy="400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t" anchorCtr="0">
              <a:spAutoFit/>
            </a:bodyPr>
            <a:lstStyle/>
            <a:p>
              <a:r>
                <a:rPr lang="en-US" altLang="ko-KR" sz="2000" b="1" dirty="0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20250310 Group Meeting</a:t>
              </a:r>
            </a:p>
          </p:txBody>
        </p:sp>
      </p:grpSp>
      <p:sp>
        <p:nvSpPr>
          <p:cNvPr id="116" name="Google Shape;116;p2"/>
          <p:cNvSpPr/>
          <p:nvPr/>
        </p:nvSpPr>
        <p:spPr>
          <a:xfrm>
            <a:off x="80095" y="725769"/>
            <a:ext cx="6030680" cy="534256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6" tIns="45699" rIns="91426" bIns="45699" anchor="ctr" anchorCtr="0">
            <a:noAutofit/>
          </a:bodyPr>
          <a:lstStyle/>
          <a:p>
            <a:r>
              <a:rPr lang="en-US" sz="2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Outline</a:t>
            </a:r>
            <a:endParaRPr sz="28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"/>
          <p:cNvSpPr txBox="1"/>
          <p:nvPr/>
        </p:nvSpPr>
        <p:spPr>
          <a:xfrm>
            <a:off x="1394246" y="1922575"/>
            <a:ext cx="11708596" cy="2308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699" rIns="91426" bIns="45699" anchor="t" anchorCtr="0">
            <a:spAutoFit/>
          </a:bodyPr>
          <a:lstStyle/>
          <a:p>
            <a:pPr marL="457200" indent="-457200">
              <a:lnSpc>
                <a:spcPct val="150000"/>
              </a:lnSpc>
              <a:buFont typeface="Arial"/>
              <a:buAutoNum type="arabicPeriod"/>
            </a:pPr>
            <a:r>
              <a:rPr lang="en-US" altLang="ko-KR" sz="32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Experimental Progress</a:t>
            </a:r>
            <a:endParaRPr lang="en-US" sz="32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32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Source Code for Optimization of UED Machine Parameters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  - Multi-objective Bayesian Optimization</a:t>
            </a:r>
          </a:p>
        </p:txBody>
      </p:sp>
    </p:spTree>
    <p:extLst>
      <p:ext uri="{BB962C8B-B14F-4D97-AF65-F5344CB8AC3E}">
        <p14:creationId xmlns:p14="http://schemas.microsoft.com/office/powerpoint/2010/main" val="499486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/>
          <p:cNvSpPr/>
          <p:nvPr/>
        </p:nvSpPr>
        <p:spPr>
          <a:xfrm>
            <a:off x="626973" y="870693"/>
            <a:ext cx="6492784" cy="534256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6" tIns="45699" rIns="91426" bIns="45699" anchor="ctr" anchorCtr="0">
            <a:noAutofit/>
          </a:bodyPr>
          <a:lstStyle/>
          <a:p>
            <a:r>
              <a:rPr lang="en-US" altLang="ko-KR" sz="32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Experiment Progress</a:t>
            </a:r>
          </a:p>
        </p:txBody>
      </p:sp>
      <p:grpSp>
        <p:nvGrpSpPr>
          <p:cNvPr id="182" name="Google Shape;182;p5"/>
          <p:cNvGrpSpPr/>
          <p:nvPr/>
        </p:nvGrpSpPr>
        <p:grpSpPr>
          <a:xfrm>
            <a:off x="626976" y="2"/>
            <a:ext cx="7830913" cy="479176"/>
            <a:chOff x="626973" y="0"/>
            <a:chExt cx="7830913" cy="479180"/>
          </a:xfrm>
        </p:grpSpPr>
        <p:sp>
          <p:nvSpPr>
            <p:cNvPr id="183" name="Google Shape;183;p5"/>
            <p:cNvSpPr/>
            <p:nvPr/>
          </p:nvSpPr>
          <p:spPr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 spcFirstLastPara="1" wrap="square" lIns="91426" tIns="45699" rIns="91426" bIns="45699" anchor="t" anchorCtr="0">
              <a:noAutofit/>
            </a:bodyPr>
            <a:lstStyle/>
            <a:p>
              <a:endParaRPr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/>
            <p:cNvSpPr txBox="1"/>
            <p:nvPr/>
          </p:nvSpPr>
          <p:spPr>
            <a:xfrm>
              <a:off x="1706473" y="37348"/>
              <a:ext cx="6751413" cy="400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t" anchorCtr="0">
              <a:spAutoFit/>
            </a:bodyPr>
            <a:lstStyle/>
            <a:p>
              <a:r>
                <a:rPr lang="en-US" altLang="ko-KR" sz="2000" b="1" dirty="0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20250310 Group Meeting</a:t>
              </a:r>
            </a:p>
          </p:txBody>
        </p:sp>
      </p:grpSp>
      <p:grpSp>
        <p:nvGrpSpPr>
          <p:cNvPr id="185" name="Google Shape;185;p5"/>
          <p:cNvGrpSpPr/>
          <p:nvPr/>
        </p:nvGrpSpPr>
        <p:grpSpPr>
          <a:xfrm>
            <a:off x="4" y="7996260"/>
            <a:ext cx="15236823" cy="574656"/>
            <a:chOff x="1" y="7996258"/>
            <a:chExt cx="15236824" cy="574655"/>
          </a:xfrm>
        </p:grpSpPr>
        <p:grpSp>
          <p:nvGrpSpPr>
            <p:cNvPr id="186" name="Google Shape;186;p5"/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187" name="Google Shape;187;p5"/>
              <p:cNvSpPr/>
              <p:nvPr/>
            </p:nvSpPr>
            <p:spPr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6" tIns="45699" rIns="91426" bIns="45699" anchor="t" anchorCtr="0">
                <a:noAutofit/>
              </a:bodyPr>
              <a:lstStyle/>
              <a:p>
                <a:endParaRPr sz="22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88" name="Google Shape;188;p5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9" name="Google Shape;189;p5"/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830B736-6531-4D76-9E59-B6405D120AAD}"/>
              </a:ext>
            </a:extLst>
          </p:cNvPr>
          <p:cNvSpPr txBox="1"/>
          <p:nvPr/>
        </p:nvSpPr>
        <p:spPr>
          <a:xfrm>
            <a:off x="1199611" y="1596318"/>
            <a:ext cx="12874198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dirty="0"/>
              <a:t>Measurement of emittance by CCD camera(C9100-13) and quadrupole</a:t>
            </a:r>
          </a:p>
        </p:txBody>
      </p:sp>
      <p:graphicFrame>
        <p:nvGraphicFramePr>
          <p:cNvPr id="2" name="표 2">
            <a:extLst>
              <a:ext uri="{FF2B5EF4-FFF2-40B4-BE49-F238E27FC236}">
                <a16:creationId xmlns:a16="http://schemas.microsoft.com/office/drawing/2014/main" id="{FCCAA165-F9F6-4ECF-B265-9E7409675C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452910"/>
              </p:ext>
            </p:extLst>
          </p:nvPr>
        </p:nvGraphicFramePr>
        <p:xfrm>
          <a:off x="9016779" y="6054191"/>
          <a:ext cx="5262982" cy="1565691"/>
        </p:xfrm>
        <a:graphic>
          <a:graphicData uri="http://schemas.openxmlformats.org/drawingml/2006/table">
            <a:tbl>
              <a:tblPr firstRow="1" bandRow="1">
                <a:tableStyleId>{D8F40134-E6C4-4097-AEF0-C6EF921D7686}</a:tableStyleId>
              </a:tblPr>
              <a:tblGrid>
                <a:gridCol w="2631491">
                  <a:extLst>
                    <a:ext uri="{9D8B030D-6E8A-4147-A177-3AD203B41FA5}">
                      <a16:colId xmlns:a16="http://schemas.microsoft.com/office/drawing/2014/main" val="3437981022"/>
                    </a:ext>
                  </a:extLst>
                </a:gridCol>
                <a:gridCol w="2631491">
                  <a:extLst>
                    <a:ext uri="{9D8B030D-6E8A-4147-A177-3AD203B41FA5}">
                      <a16:colId xmlns:a16="http://schemas.microsoft.com/office/drawing/2014/main" val="934224068"/>
                    </a:ext>
                  </a:extLst>
                </a:gridCol>
              </a:tblGrid>
              <a:tr h="52189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Parameter</a:t>
                      </a:r>
                      <a:endParaRPr lang="ko-KR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Value</a:t>
                      </a:r>
                      <a:endParaRPr lang="ko-KR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138629"/>
                  </a:ext>
                </a:extLst>
              </a:tr>
              <a:tr h="52189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Quadrupole length</a:t>
                      </a:r>
                      <a:endParaRPr lang="ko-KR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0.090m</a:t>
                      </a:r>
                      <a:endParaRPr lang="ko-KR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363726"/>
                  </a:ext>
                </a:extLst>
              </a:tr>
              <a:tr h="52189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Drift</a:t>
                      </a:r>
                      <a:endParaRPr lang="ko-KR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2.325m</a:t>
                      </a:r>
                      <a:endParaRPr lang="ko-KR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383225"/>
                  </a:ext>
                </a:extLst>
              </a:tr>
            </a:tbl>
          </a:graphicData>
        </a:graphic>
      </p:graphicFrame>
      <p:pic>
        <p:nvPicPr>
          <p:cNvPr id="4" name="그림 3">
            <a:extLst>
              <a:ext uri="{FF2B5EF4-FFF2-40B4-BE49-F238E27FC236}">
                <a16:creationId xmlns:a16="http://schemas.microsoft.com/office/drawing/2014/main" id="{B1EEBB96-C066-4400-9031-710B8868D0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507" y="2357288"/>
            <a:ext cx="14073809" cy="351378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4D45E44-0178-4065-B5AD-7CBCCA2AE897}"/>
                  </a:ext>
                </a:extLst>
              </p:cNvPr>
              <p:cNvSpPr txBox="1"/>
              <p:nvPr/>
            </p:nvSpPr>
            <p:spPr>
              <a:xfrm>
                <a:off x="626973" y="5779090"/>
                <a:ext cx="8039949" cy="1970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l-GR" altLang="ko-KR" sz="2400" dirty="0"/>
                  <a:t>Σ</a:t>
                </a:r>
                <a:r>
                  <a:rPr lang="en-US" altLang="ko-KR" sz="2400" baseline="30000" dirty="0" err="1"/>
                  <a:t>sem</a:t>
                </a:r>
                <a:r>
                  <a:rPr lang="en-US" altLang="ko-KR" sz="2400" dirty="0"/>
                  <a:t>=M</a:t>
                </a:r>
                <a:r>
                  <a:rPr lang="el-GR" altLang="ko-KR" sz="2400" dirty="0"/>
                  <a:t>Σ</a:t>
                </a:r>
                <a:r>
                  <a:rPr lang="en-US" altLang="ko-KR" sz="2400" baseline="30000" dirty="0" err="1"/>
                  <a:t>quad</a:t>
                </a:r>
                <a:r>
                  <a:rPr lang="en-US" altLang="ko-KR" sz="2400" dirty="0" err="1"/>
                  <a:t>M</a:t>
                </a:r>
                <a:r>
                  <a:rPr lang="en-US" altLang="ko-KR" sz="2400" baseline="30000" dirty="0" err="1"/>
                  <a:t>T</a:t>
                </a:r>
                <a:r>
                  <a:rPr lang="en-US" altLang="ko-KR" sz="2400" dirty="0"/>
                  <a:t> (</a:t>
                </a:r>
                <a:r>
                  <a:rPr lang="el-GR" altLang="ko-KR" sz="2400" dirty="0"/>
                  <a:t>Σ</a:t>
                </a:r>
                <a:r>
                  <a:rPr lang="en-US" altLang="ko-KR" sz="2400" dirty="0"/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sz="2400" dirty="0"/>
                  <a:t> where </a:t>
                </a:r>
                <a:r>
                  <a:rPr lang="el-GR" altLang="ko-KR" sz="2400" dirty="0"/>
                  <a:t>σ</a:t>
                </a:r>
                <a:r>
                  <a:rPr lang="en-US" altLang="ko-KR" sz="2400" baseline="-25000" dirty="0"/>
                  <a:t>11</a:t>
                </a:r>
                <a:r>
                  <a:rPr lang="en-US" altLang="ko-KR" sz="2400" dirty="0"/>
                  <a:t>=</a:t>
                </a:r>
                <a:r>
                  <a:rPr lang="el-GR" altLang="ko-KR" sz="2400" dirty="0"/>
                  <a:t>εβ</a:t>
                </a:r>
                <a:r>
                  <a:rPr lang="en-US" altLang="ko-KR" sz="2400" dirty="0"/>
                  <a:t>, </a:t>
                </a:r>
                <a:r>
                  <a:rPr lang="el-GR" altLang="ko-KR" sz="2400" dirty="0"/>
                  <a:t>σ</a:t>
                </a:r>
                <a:r>
                  <a:rPr lang="en-US" altLang="ko-KR" sz="2400" baseline="-25000" dirty="0"/>
                  <a:t>22</a:t>
                </a:r>
                <a:r>
                  <a:rPr lang="en-US" altLang="ko-KR" sz="2400" dirty="0"/>
                  <a:t> =</a:t>
                </a:r>
                <a:r>
                  <a:rPr lang="el-GR" altLang="ko-KR" sz="2400" dirty="0"/>
                  <a:t>εγ</a:t>
                </a:r>
                <a:r>
                  <a:rPr lang="en-US" altLang="ko-KR" sz="2400" dirty="0"/>
                  <a:t>, </a:t>
                </a:r>
                <a:r>
                  <a:rPr lang="el-GR" altLang="ko-KR" sz="2400" dirty="0"/>
                  <a:t>σ</a:t>
                </a:r>
                <a:r>
                  <a:rPr lang="en-US" altLang="ko-KR" sz="2400" baseline="-25000" dirty="0"/>
                  <a:t>12</a:t>
                </a:r>
                <a:r>
                  <a:rPr lang="en-US" altLang="ko-KR" sz="2400" dirty="0"/>
                  <a:t>=</a:t>
                </a:r>
                <a:r>
                  <a:rPr lang="el-GR" altLang="ko-KR" sz="2400" dirty="0"/>
                  <a:t> σ</a:t>
                </a:r>
                <a:r>
                  <a:rPr lang="en-US" altLang="ko-KR" sz="2400" baseline="-25000" dirty="0"/>
                  <a:t>21</a:t>
                </a:r>
                <a:r>
                  <a:rPr lang="en-US" altLang="ko-KR" sz="2400" dirty="0"/>
                  <a:t>= -</a:t>
                </a:r>
                <a:r>
                  <a:rPr lang="el-GR" altLang="ko-KR" sz="2400" dirty="0"/>
                  <a:t>εα</a:t>
                </a:r>
                <a:r>
                  <a:rPr lang="en-US" altLang="ko-KR" sz="2400" dirty="0"/>
                  <a:t>, M=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2400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𝑑𝑘𝑙</m:t>
                              </m:r>
                            </m:e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𝑘𝑙</m:t>
                              </m:r>
                            </m:e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sz="2400" dirty="0"/>
                  <a:t>)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4D45E44-0178-4065-B5AD-7CBCCA2AE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973" y="5779090"/>
                <a:ext cx="8039949" cy="1970091"/>
              </a:xfrm>
              <a:prstGeom prst="rect">
                <a:avLst/>
              </a:prstGeom>
              <a:blipFill>
                <a:blip r:embed="rId5"/>
                <a:stretch>
                  <a:fillRect l="-106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4126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/>
          <p:cNvSpPr/>
          <p:nvPr/>
        </p:nvSpPr>
        <p:spPr>
          <a:xfrm>
            <a:off x="626973" y="870693"/>
            <a:ext cx="6492784" cy="534256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6" tIns="45699" rIns="91426" bIns="45699" anchor="ctr" anchorCtr="0">
            <a:noAutofit/>
          </a:bodyPr>
          <a:lstStyle/>
          <a:p>
            <a:r>
              <a:rPr lang="en-US" altLang="ko-KR" sz="32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Experiment Progress</a:t>
            </a:r>
          </a:p>
        </p:txBody>
      </p:sp>
      <p:grpSp>
        <p:nvGrpSpPr>
          <p:cNvPr id="182" name="Google Shape;182;p5"/>
          <p:cNvGrpSpPr/>
          <p:nvPr/>
        </p:nvGrpSpPr>
        <p:grpSpPr>
          <a:xfrm>
            <a:off x="626976" y="2"/>
            <a:ext cx="7830913" cy="479176"/>
            <a:chOff x="626973" y="0"/>
            <a:chExt cx="7830913" cy="479180"/>
          </a:xfrm>
        </p:grpSpPr>
        <p:sp>
          <p:nvSpPr>
            <p:cNvPr id="183" name="Google Shape;183;p5"/>
            <p:cNvSpPr/>
            <p:nvPr/>
          </p:nvSpPr>
          <p:spPr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 spcFirstLastPara="1" wrap="square" lIns="91426" tIns="45699" rIns="91426" bIns="45699" anchor="t" anchorCtr="0">
              <a:noAutofit/>
            </a:bodyPr>
            <a:lstStyle/>
            <a:p>
              <a:endParaRPr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/>
            <p:cNvSpPr txBox="1"/>
            <p:nvPr/>
          </p:nvSpPr>
          <p:spPr>
            <a:xfrm>
              <a:off x="1706473" y="37348"/>
              <a:ext cx="6751413" cy="400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t" anchorCtr="0">
              <a:spAutoFit/>
            </a:bodyPr>
            <a:lstStyle/>
            <a:p>
              <a:r>
                <a:rPr lang="en-US" altLang="ko-KR" sz="2000" b="1" dirty="0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20250310 Group Meeting</a:t>
              </a:r>
            </a:p>
          </p:txBody>
        </p:sp>
      </p:grpSp>
      <p:grpSp>
        <p:nvGrpSpPr>
          <p:cNvPr id="185" name="Google Shape;185;p5"/>
          <p:cNvGrpSpPr/>
          <p:nvPr/>
        </p:nvGrpSpPr>
        <p:grpSpPr>
          <a:xfrm>
            <a:off x="4" y="7996260"/>
            <a:ext cx="15236823" cy="574656"/>
            <a:chOff x="1" y="7996258"/>
            <a:chExt cx="15236824" cy="574655"/>
          </a:xfrm>
        </p:grpSpPr>
        <p:grpSp>
          <p:nvGrpSpPr>
            <p:cNvPr id="186" name="Google Shape;186;p5"/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187" name="Google Shape;187;p5"/>
              <p:cNvSpPr/>
              <p:nvPr/>
            </p:nvSpPr>
            <p:spPr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6" tIns="45699" rIns="91426" bIns="45699" anchor="t" anchorCtr="0">
                <a:noAutofit/>
              </a:bodyPr>
              <a:lstStyle/>
              <a:p>
                <a:endParaRPr sz="22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88" name="Google Shape;188;p5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9" name="Google Shape;189;p5"/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D7514151-2C1E-4E67-AEF2-EDBD25D32E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283" y="1838225"/>
            <a:ext cx="5891347" cy="578795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16548ED3-AB33-44A4-812A-DCC25D4655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5195" y="1838225"/>
            <a:ext cx="5659201" cy="578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25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60175799-03E6-75DD-9286-7A91E5710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>
            <a:extLst>
              <a:ext uri="{FF2B5EF4-FFF2-40B4-BE49-F238E27FC236}">
                <a16:creationId xmlns:a16="http://schemas.microsoft.com/office/drawing/2014/main" id="{6E639FD5-CA61-2316-4DB3-D0449D274C3C}"/>
              </a:ext>
            </a:extLst>
          </p:cNvPr>
          <p:cNvSpPr/>
          <p:nvPr/>
        </p:nvSpPr>
        <p:spPr>
          <a:xfrm>
            <a:off x="626972" y="870693"/>
            <a:ext cx="6751413" cy="534256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6" tIns="45699" rIns="91426" bIns="45699" anchor="ctr" anchorCtr="0">
            <a:noAutofit/>
          </a:bodyPr>
          <a:lstStyle/>
          <a:p>
            <a:r>
              <a:rPr lang="en-US" altLang="ko-KR" sz="32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Multi-objective Bayesian Optimization</a:t>
            </a:r>
          </a:p>
        </p:txBody>
      </p:sp>
      <p:grpSp>
        <p:nvGrpSpPr>
          <p:cNvPr id="182" name="Google Shape;182;p5">
            <a:extLst>
              <a:ext uri="{FF2B5EF4-FFF2-40B4-BE49-F238E27FC236}">
                <a16:creationId xmlns:a16="http://schemas.microsoft.com/office/drawing/2014/main" id="{4139F32E-CE96-CCAC-F606-5804EBFD8C30}"/>
              </a:ext>
            </a:extLst>
          </p:cNvPr>
          <p:cNvGrpSpPr/>
          <p:nvPr/>
        </p:nvGrpSpPr>
        <p:grpSpPr>
          <a:xfrm>
            <a:off x="626976" y="2"/>
            <a:ext cx="7830913" cy="479176"/>
            <a:chOff x="626973" y="0"/>
            <a:chExt cx="7830913" cy="479180"/>
          </a:xfrm>
        </p:grpSpPr>
        <p:sp>
          <p:nvSpPr>
            <p:cNvPr id="183" name="Google Shape;183;p5">
              <a:extLst>
                <a:ext uri="{FF2B5EF4-FFF2-40B4-BE49-F238E27FC236}">
                  <a16:creationId xmlns:a16="http://schemas.microsoft.com/office/drawing/2014/main" id="{9848A293-73A8-CAD7-49E3-941E402BFAD2}"/>
                </a:ext>
              </a:extLst>
            </p:cNvPr>
            <p:cNvSpPr/>
            <p:nvPr/>
          </p:nvSpPr>
          <p:spPr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 spcFirstLastPara="1" wrap="square" lIns="91426" tIns="45699" rIns="91426" bIns="45699" anchor="t" anchorCtr="0">
              <a:noAutofit/>
            </a:bodyPr>
            <a:lstStyle/>
            <a:p>
              <a:endParaRPr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>
              <a:extLst>
                <a:ext uri="{FF2B5EF4-FFF2-40B4-BE49-F238E27FC236}">
                  <a16:creationId xmlns:a16="http://schemas.microsoft.com/office/drawing/2014/main" id="{1A05F803-3409-5708-CF6C-B66DE6154D82}"/>
                </a:ext>
              </a:extLst>
            </p:cNvPr>
            <p:cNvSpPr txBox="1"/>
            <p:nvPr/>
          </p:nvSpPr>
          <p:spPr>
            <a:xfrm>
              <a:off x="1706473" y="37348"/>
              <a:ext cx="6751413" cy="400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t" anchorCtr="0">
              <a:spAutoFit/>
            </a:bodyPr>
            <a:lstStyle/>
            <a:p>
              <a:r>
                <a:rPr lang="en-US" altLang="ko-KR" sz="2000" b="1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20250310 </a:t>
              </a:r>
              <a:r>
                <a:rPr lang="en-US" altLang="ko-KR" sz="2000" b="1" dirty="0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Group Meeting</a:t>
              </a:r>
            </a:p>
          </p:txBody>
        </p:sp>
      </p:grpSp>
      <p:grpSp>
        <p:nvGrpSpPr>
          <p:cNvPr id="185" name="Google Shape;185;p5">
            <a:extLst>
              <a:ext uri="{FF2B5EF4-FFF2-40B4-BE49-F238E27FC236}">
                <a16:creationId xmlns:a16="http://schemas.microsoft.com/office/drawing/2014/main" id="{7A9DBDC0-535F-66CF-C11F-D4669444F22B}"/>
              </a:ext>
            </a:extLst>
          </p:cNvPr>
          <p:cNvGrpSpPr/>
          <p:nvPr/>
        </p:nvGrpSpPr>
        <p:grpSpPr>
          <a:xfrm>
            <a:off x="4" y="7996260"/>
            <a:ext cx="15236823" cy="574656"/>
            <a:chOff x="1" y="7996258"/>
            <a:chExt cx="15236824" cy="574655"/>
          </a:xfrm>
        </p:grpSpPr>
        <p:grpSp>
          <p:nvGrpSpPr>
            <p:cNvPr id="186" name="Google Shape;186;p5">
              <a:extLst>
                <a:ext uri="{FF2B5EF4-FFF2-40B4-BE49-F238E27FC236}">
                  <a16:creationId xmlns:a16="http://schemas.microsoft.com/office/drawing/2014/main" id="{FFE0ECD8-0A55-7357-5B68-70BBE5AAD934}"/>
                </a:ext>
              </a:extLst>
            </p:cNvPr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187" name="Google Shape;187;p5">
                <a:extLst>
                  <a:ext uri="{FF2B5EF4-FFF2-40B4-BE49-F238E27FC236}">
                    <a16:creationId xmlns:a16="http://schemas.microsoft.com/office/drawing/2014/main" id="{603ADB60-AEBF-06E2-2DAC-FE21767F651A}"/>
                  </a:ext>
                </a:extLst>
              </p:cNvPr>
              <p:cNvSpPr/>
              <p:nvPr/>
            </p:nvSpPr>
            <p:spPr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6" tIns="45699" rIns="91426" bIns="45699" anchor="t" anchorCtr="0">
                <a:noAutofit/>
              </a:bodyPr>
              <a:lstStyle/>
              <a:p>
                <a:endParaRPr sz="22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88" name="Google Shape;188;p5">
                <a:extLst>
                  <a:ext uri="{FF2B5EF4-FFF2-40B4-BE49-F238E27FC236}">
                    <a16:creationId xmlns:a16="http://schemas.microsoft.com/office/drawing/2014/main" id="{06348834-31D2-5F08-61F1-8528E89D6851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9" name="Google Shape;189;p5">
              <a:extLst>
                <a:ext uri="{FF2B5EF4-FFF2-40B4-BE49-F238E27FC236}">
                  <a16:creationId xmlns:a16="http://schemas.microsoft.com/office/drawing/2014/main" id="{70A9A6C4-A959-382B-F2D0-6B2BE2CB46FD}"/>
                </a:ext>
              </a:extLst>
            </p:cNvPr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D2987C5B-477D-4D50-A072-952716463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43" y="1838224"/>
            <a:ext cx="13756938" cy="5861995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7C23C636-304B-4024-8E3A-3409C30D6C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9650" y="1838224"/>
            <a:ext cx="6884529" cy="445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2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60175799-03E6-75DD-9286-7A91E5710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>
            <a:extLst>
              <a:ext uri="{FF2B5EF4-FFF2-40B4-BE49-F238E27FC236}">
                <a16:creationId xmlns:a16="http://schemas.microsoft.com/office/drawing/2014/main" id="{6E639FD5-CA61-2316-4DB3-D0449D274C3C}"/>
              </a:ext>
            </a:extLst>
          </p:cNvPr>
          <p:cNvSpPr/>
          <p:nvPr/>
        </p:nvSpPr>
        <p:spPr>
          <a:xfrm>
            <a:off x="626972" y="870693"/>
            <a:ext cx="6751413" cy="534256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6" tIns="45699" rIns="91426" bIns="45699" anchor="ctr" anchorCtr="0">
            <a:noAutofit/>
          </a:bodyPr>
          <a:lstStyle/>
          <a:p>
            <a:r>
              <a:rPr lang="en-US" altLang="ko-KR" sz="32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Multi-objective Bayesian Optimization</a:t>
            </a:r>
          </a:p>
        </p:txBody>
      </p:sp>
      <p:grpSp>
        <p:nvGrpSpPr>
          <p:cNvPr id="182" name="Google Shape;182;p5">
            <a:extLst>
              <a:ext uri="{FF2B5EF4-FFF2-40B4-BE49-F238E27FC236}">
                <a16:creationId xmlns:a16="http://schemas.microsoft.com/office/drawing/2014/main" id="{4139F32E-CE96-CCAC-F606-5804EBFD8C30}"/>
              </a:ext>
            </a:extLst>
          </p:cNvPr>
          <p:cNvGrpSpPr/>
          <p:nvPr/>
        </p:nvGrpSpPr>
        <p:grpSpPr>
          <a:xfrm>
            <a:off x="626976" y="2"/>
            <a:ext cx="7830913" cy="479176"/>
            <a:chOff x="626973" y="0"/>
            <a:chExt cx="7830913" cy="479180"/>
          </a:xfrm>
        </p:grpSpPr>
        <p:sp>
          <p:nvSpPr>
            <p:cNvPr id="183" name="Google Shape;183;p5">
              <a:extLst>
                <a:ext uri="{FF2B5EF4-FFF2-40B4-BE49-F238E27FC236}">
                  <a16:creationId xmlns:a16="http://schemas.microsoft.com/office/drawing/2014/main" id="{9848A293-73A8-CAD7-49E3-941E402BFAD2}"/>
                </a:ext>
              </a:extLst>
            </p:cNvPr>
            <p:cNvSpPr/>
            <p:nvPr/>
          </p:nvSpPr>
          <p:spPr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 spcFirstLastPara="1" wrap="square" lIns="91426" tIns="45699" rIns="91426" bIns="45699" anchor="t" anchorCtr="0">
              <a:noAutofit/>
            </a:bodyPr>
            <a:lstStyle/>
            <a:p>
              <a:endParaRPr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>
              <a:extLst>
                <a:ext uri="{FF2B5EF4-FFF2-40B4-BE49-F238E27FC236}">
                  <a16:creationId xmlns:a16="http://schemas.microsoft.com/office/drawing/2014/main" id="{1A05F803-3409-5708-CF6C-B66DE6154D82}"/>
                </a:ext>
              </a:extLst>
            </p:cNvPr>
            <p:cNvSpPr txBox="1"/>
            <p:nvPr/>
          </p:nvSpPr>
          <p:spPr>
            <a:xfrm>
              <a:off x="1706473" y="37348"/>
              <a:ext cx="6751413" cy="400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t" anchorCtr="0">
              <a:spAutoFit/>
            </a:bodyPr>
            <a:lstStyle/>
            <a:p>
              <a:r>
                <a:rPr lang="en-US" altLang="ko-KR" sz="2000" b="1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20250310 </a:t>
              </a:r>
              <a:r>
                <a:rPr lang="en-US" altLang="ko-KR" sz="2000" b="1" dirty="0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Group Meeting</a:t>
              </a:r>
            </a:p>
          </p:txBody>
        </p:sp>
      </p:grpSp>
      <p:grpSp>
        <p:nvGrpSpPr>
          <p:cNvPr id="185" name="Google Shape;185;p5">
            <a:extLst>
              <a:ext uri="{FF2B5EF4-FFF2-40B4-BE49-F238E27FC236}">
                <a16:creationId xmlns:a16="http://schemas.microsoft.com/office/drawing/2014/main" id="{7A9DBDC0-535F-66CF-C11F-D4669444F22B}"/>
              </a:ext>
            </a:extLst>
          </p:cNvPr>
          <p:cNvGrpSpPr/>
          <p:nvPr/>
        </p:nvGrpSpPr>
        <p:grpSpPr>
          <a:xfrm>
            <a:off x="4" y="7996260"/>
            <a:ext cx="15236823" cy="574656"/>
            <a:chOff x="1" y="7996258"/>
            <a:chExt cx="15236824" cy="574655"/>
          </a:xfrm>
        </p:grpSpPr>
        <p:grpSp>
          <p:nvGrpSpPr>
            <p:cNvPr id="186" name="Google Shape;186;p5">
              <a:extLst>
                <a:ext uri="{FF2B5EF4-FFF2-40B4-BE49-F238E27FC236}">
                  <a16:creationId xmlns:a16="http://schemas.microsoft.com/office/drawing/2014/main" id="{FFE0ECD8-0A55-7357-5B68-70BBE5AAD934}"/>
                </a:ext>
              </a:extLst>
            </p:cNvPr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187" name="Google Shape;187;p5">
                <a:extLst>
                  <a:ext uri="{FF2B5EF4-FFF2-40B4-BE49-F238E27FC236}">
                    <a16:creationId xmlns:a16="http://schemas.microsoft.com/office/drawing/2014/main" id="{603ADB60-AEBF-06E2-2DAC-FE21767F651A}"/>
                  </a:ext>
                </a:extLst>
              </p:cNvPr>
              <p:cNvSpPr/>
              <p:nvPr/>
            </p:nvSpPr>
            <p:spPr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6" tIns="45699" rIns="91426" bIns="45699" anchor="t" anchorCtr="0">
                <a:noAutofit/>
              </a:bodyPr>
              <a:lstStyle/>
              <a:p>
                <a:endParaRPr sz="22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88" name="Google Shape;188;p5">
                <a:extLst>
                  <a:ext uri="{FF2B5EF4-FFF2-40B4-BE49-F238E27FC236}">
                    <a16:creationId xmlns:a16="http://schemas.microsoft.com/office/drawing/2014/main" id="{06348834-31D2-5F08-61F1-8528E89D6851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9" name="Google Shape;189;p5">
              <a:extLst>
                <a:ext uri="{FF2B5EF4-FFF2-40B4-BE49-F238E27FC236}">
                  <a16:creationId xmlns:a16="http://schemas.microsoft.com/office/drawing/2014/main" id="{70A9A6C4-A959-382B-F2D0-6B2BE2CB46FD}"/>
                </a:ext>
              </a:extLst>
            </p:cNvPr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E24F10-32AC-727A-5634-07405992BC9D}"/>
                  </a:ext>
                </a:extLst>
              </p:cNvPr>
              <p:cNvSpPr txBox="1"/>
              <p:nvPr/>
            </p:nvSpPr>
            <p:spPr>
              <a:xfrm>
                <a:off x="1190395" y="1730309"/>
                <a:ext cx="12605117" cy="2875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sz="2400" dirty="0"/>
                  <a:t>Gaussian</a:t>
                </a:r>
                <a:r>
                  <a:rPr lang="ko-KR" altLang="en-US" sz="2400" dirty="0"/>
                  <a:t> </a:t>
                </a:r>
                <a:r>
                  <a:rPr lang="en-US" altLang="ko-KR" sz="2400" dirty="0"/>
                  <a:t>process(GP):</a:t>
                </a:r>
                <a:r>
                  <a:rPr lang="ko-KR" altLang="en-US" sz="2400" dirty="0"/>
                  <a:t> </a:t>
                </a:r>
                <a:r>
                  <a:rPr lang="en-US" altLang="ko-KR" sz="2400" dirty="0"/>
                  <a:t>the</a:t>
                </a:r>
                <a:r>
                  <a:rPr lang="ko-KR" altLang="en-US" sz="2400" dirty="0"/>
                  <a:t> </a:t>
                </a:r>
                <a:r>
                  <a:rPr lang="en-US" altLang="ko-KR" sz="2400" dirty="0"/>
                  <a:t>surrogate</a:t>
                </a:r>
                <a:r>
                  <a:rPr lang="ko-KR" altLang="en-US" sz="2400" dirty="0"/>
                  <a:t> </a:t>
                </a:r>
                <a:r>
                  <a:rPr lang="en-US" altLang="ko-KR" sz="2400" dirty="0"/>
                  <a:t>model which represents function value at random input variable via multivariate Gaussian distribution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2400" dirty="0"/>
                  <a:t>   - f(x) ∼ GP[</a:t>
                </a:r>
                <a:r>
                  <a:rPr lang="el-GR" altLang="ko-KR" sz="2400" dirty="0"/>
                  <a:t>μ</a:t>
                </a:r>
                <a:r>
                  <a:rPr lang="en-US" altLang="ko-KR" sz="2400" dirty="0"/>
                  <a:t>(</a:t>
                </a:r>
                <a:r>
                  <a:rPr lang="en-US" altLang="ko-KR" sz="2400" b="1" dirty="0"/>
                  <a:t>x</a:t>
                </a:r>
                <a:r>
                  <a:rPr lang="en-US" altLang="ko-KR" sz="2400" dirty="0"/>
                  <a:t>), k(</a:t>
                </a:r>
                <a:r>
                  <a:rPr lang="en-US" altLang="ko-KR" sz="2400" b="1" dirty="0" err="1"/>
                  <a:t>x,x</a:t>
                </a:r>
                <a:r>
                  <a:rPr lang="en-US" altLang="ko-KR" sz="2400" dirty="0"/>
                  <a:t>’)]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sz="2400" dirty="0"/>
                  <a:t>Kernel(k(</a:t>
                </a:r>
                <a:r>
                  <a:rPr lang="en-US" altLang="ko-KR" sz="2400" b="1" dirty="0" err="1"/>
                  <a:t>x,x</a:t>
                </a:r>
                <a:r>
                  <a:rPr lang="en-US" altLang="ko-KR" sz="2400" dirty="0"/>
                  <a:t>’)): a function which represents covariance between two input points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2400" dirty="0"/>
                  <a:t>   -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ko-KR" sz="2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ko-KR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ko-KR" sz="2400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24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d>
                              <m:dPr>
                                <m:ctrlPr>
                                  <a:rPr lang="en-US" altLang="ko-KR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24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  <m:d>
                          <m:d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ko-KR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24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altLang="ko-KR" sz="2400" b="1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d>
                              <m:dPr>
                                <m:ctrlP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ko-KR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24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altLang="ko-KR" sz="2400" b="1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altLang="ko-KR" sz="2400" b="1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E24F10-32AC-727A-5634-07405992B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395" y="1730309"/>
                <a:ext cx="12605117" cy="2875274"/>
              </a:xfrm>
              <a:prstGeom prst="rect">
                <a:avLst/>
              </a:prstGeom>
              <a:blipFill>
                <a:blip r:embed="rId4"/>
                <a:stretch>
                  <a:fillRect l="-629" b="-296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>
            <a:extLst>
              <a:ext uri="{FF2B5EF4-FFF2-40B4-BE49-F238E27FC236}">
                <a16:creationId xmlns:a16="http://schemas.microsoft.com/office/drawing/2014/main" id="{D040F76D-B892-4268-B427-DE2E741355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4827" y="4544699"/>
            <a:ext cx="7386123" cy="327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453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60175799-03E6-75DD-9286-7A91E5710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>
            <a:extLst>
              <a:ext uri="{FF2B5EF4-FFF2-40B4-BE49-F238E27FC236}">
                <a16:creationId xmlns:a16="http://schemas.microsoft.com/office/drawing/2014/main" id="{6E639FD5-CA61-2316-4DB3-D0449D274C3C}"/>
              </a:ext>
            </a:extLst>
          </p:cNvPr>
          <p:cNvSpPr/>
          <p:nvPr/>
        </p:nvSpPr>
        <p:spPr>
          <a:xfrm>
            <a:off x="626972" y="870693"/>
            <a:ext cx="6751413" cy="534256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6" tIns="45699" rIns="91426" bIns="45699" anchor="ctr" anchorCtr="0">
            <a:noAutofit/>
          </a:bodyPr>
          <a:lstStyle/>
          <a:p>
            <a:r>
              <a:rPr lang="en-US" altLang="ko-KR" sz="32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Multi-objective Bayesian Optimization</a:t>
            </a:r>
          </a:p>
        </p:txBody>
      </p:sp>
      <p:grpSp>
        <p:nvGrpSpPr>
          <p:cNvPr id="182" name="Google Shape;182;p5">
            <a:extLst>
              <a:ext uri="{FF2B5EF4-FFF2-40B4-BE49-F238E27FC236}">
                <a16:creationId xmlns:a16="http://schemas.microsoft.com/office/drawing/2014/main" id="{4139F32E-CE96-CCAC-F606-5804EBFD8C30}"/>
              </a:ext>
            </a:extLst>
          </p:cNvPr>
          <p:cNvGrpSpPr/>
          <p:nvPr/>
        </p:nvGrpSpPr>
        <p:grpSpPr>
          <a:xfrm>
            <a:off x="626976" y="2"/>
            <a:ext cx="7830913" cy="479176"/>
            <a:chOff x="626973" y="0"/>
            <a:chExt cx="7830913" cy="479180"/>
          </a:xfrm>
        </p:grpSpPr>
        <p:sp>
          <p:nvSpPr>
            <p:cNvPr id="183" name="Google Shape;183;p5">
              <a:extLst>
                <a:ext uri="{FF2B5EF4-FFF2-40B4-BE49-F238E27FC236}">
                  <a16:creationId xmlns:a16="http://schemas.microsoft.com/office/drawing/2014/main" id="{9848A293-73A8-CAD7-49E3-941E402BFAD2}"/>
                </a:ext>
              </a:extLst>
            </p:cNvPr>
            <p:cNvSpPr/>
            <p:nvPr/>
          </p:nvSpPr>
          <p:spPr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 spcFirstLastPara="1" wrap="square" lIns="91426" tIns="45699" rIns="91426" bIns="45699" anchor="t" anchorCtr="0">
              <a:noAutofit/>
            </a:bodyPr>
            <a:lstStyle/>
            <a:p>
              <a:endParaRPr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>
              <a:extLst>
                <a:ext uri="{FF2B5EF4-FFF2-40B4-BE49-F238E27FC236}">
                  <a16:creationId xmlns:a16="http://schemas.microsoft.com/office/drawing/2014/main" id="{1A05F803-3409-5708-CF6C-B66DE6154D82}"/>
                </a:ext>
              </a:extLst>
            </p:cNvPr>
            <p:cNvSpPr txBox="1"/>
            <p:nvPr/>
          </p:nvSpPr>
          <p:spPr>
            <a:xfrm>
              <a:off x="1706473" y="37348"/>
              <a:ext cx="6751413" cy="400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t" anchorCtr="0">
              <a:spAutoFit/>
            </a:bodyPr>
            <a:lstStyle/>
            <a:p>
              <a:r>
                <a:rPr lang="en-US" altLang="ko-KR" sz="2000" b="1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20250310 </a:t>
              </a:r>
              <a:r>
                <a:rPr lang="en-US" altLang="ko-KR" sz="2000" b="1" dirty="0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Group Meeting</a:t>
              </a:r>
            </a:p>
          </p:txBody>
        </p:sp>
      </p:grpSp>
      <p:grpSp>
        <p:nvGrpSpPr>
          <p:cNvPr id="185" name="Google Shape;185;p5">
            <a:extLst>
              <a:ext uri="{FF2B5EF4-FFF2-40B4-BE49-F238E27FC236}">
                <a16:creationId xmlns:a16="http://schemas.microsoft.com/office/drawing/2014/main" id="{7A9DBDC0-535F-66CF-C11F-D4669444F22B}"/>
              </a:ext>
            </a:extLst>
          </p:cNvPr>
          <p:cNvGrpSpPr/>
          <p:nvPr/>
        </p:nvGrpSpPr>
        <p:grpSpPr>
          <a:xfrm>
            <a:off x="4" y="7996260"/>
            <a:ext cx="15236823" cy="574656"/>
            <a:chOff x="1" y="7996258"/>
            <a:chExt cx="15236824" cy="574655"/>
          </a:xfrm>
        </p:grpSpPr>
        <p:grpSp>
          <p:nvGrpSpPr>
            <p:cNvPr id="186" name="Google Shape;186;p5">
              <a:extLst>
                <a:ext uri="{FF2B5EF4-FFF2-40B4-BE49-F238E27FC236}">
                  <a16:creationId xmlns:a16="http://schemas.microsoft.com/office/drawing/2014/main" id="{FFE0ECD8-0A55-7357-5B68-70BBE5AAD934}"/>
                </a:ext>
              </a:extLst>
            </p:cNvPr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187" name="Google Shape;187;p5">
                <a:extLst>
                  <a:ext uri="{FF2B5EF4-FFF2-40B4-BE49-F238E27FC236}">
                    <a16:creationId xmlns:a16="http://schemas.microsoft.com/office/drawing/2014/main" id="{603ADB60-AEBF-06E2-2DAC-FE21767F651A}"/>
                  </a:ext>
                </a:extLst>
              </p:cNvPr>
              <p:cNvSpPr/>
              <p:nvPr/>
            </p:nvSpPr>
            <p:spPr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6" tIns="45699" rIns="91426" bIns="45699" anchor="t" anchorCtr="0">
                <a:noAutofit/>
              </a:bodyPr>
              <a:lstStyle/>
              <a:p>
                <a:endParaRPr sz="22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88" name="Google Shape;188;p5">
                <a:extLst>
                  <a:ext uri="{FF2B5EF4-FFF2-40B4-BE49-F238E27FC236}">
                    <a16:creationId xmlns:a16="http://schemas.microsoft.com/office/drawing/2014/main" id="{06348834-31D2-5F08-61F1-8528E89D6851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9" name="Google Shape;189;p5">
              <a:extLst>
                <a:ext uri="{FF2B5EF4-FFF2-40B4-BE49-F238E27FC236}">
                  <a16:creationId xmlns:a16="http://schemas.microsoft.com/office/drawing/2014/main" id="{70A9A6C4-A959-382B-F2D0-6B2BE2CB46FD}"/>
                </a:ext>
              </a:extLst>
            </p:cNvPr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E24F10-32AC-727A-5634-07405992BC9D}"/>
                  </a:ext>
                </a:extLst>
              </p:cNvPr>
              <p:cNvSpPr txBox="1"/>
              <p:nvPr/>
            </p:nvSpPr>
            <p:spPr>
              <a:xfrm>
                <a:off x="1190396" y="1730309"/>
                <a:ext cx="9615428" cy="59748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sz="2400" dirty="0"/>
                  <a:t>Commonly used kernel: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2400" dirty="0"/>
                  <a:t>  -Radial basis function(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ko-KR" sz="2400" b="1" i="0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ko-KR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ko-KR" sz="2400" b="1" i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ko-KR" sz="24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24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altLang="ko-KR" sz="24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ko-KR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2400" b="1" i="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altLang="ko-KR" sz="2400" b="1" i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altLang="ko-KR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ko-KR" sz="2400" b="1" i="0" smtClean="0">
                                            <a:latin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  <m:sup>
                                        <m:r>
                                          <a:rPr lang="en-US" altLang="ko-KR" sz="2400" b="1" i="0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en-US" altLang="ko-KR" sz="2400" b="1" i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ko-KR" sz="24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sz="2400" b="0" i="0" smtClean="0">
                                    <a:latin typeface="Cambria Math" panose="02040503050406030204" pitchFamily="18" charset="0"/>
                                  </a:rPr>
                                  <m:t>l</m:t>
                                </m:r>
                              </m:e>
                              <m:sup>
                                <m:r>
                                  <a:rPr lang="en-US" altLang="ko-KR" sz="24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r>
                  <a:rPr lang="en-US" altLang="ko-KR" sz="2400" dirty="0"/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2400" dirty="0"/>
                  <a:t>  -</a:t>
                </a:r>
                <a:r>
                  <a:rPr lang="en-US" altLang="ko-KR" sz="2400" dirty="0" err="1"/>
                  <a:t>Matern</a:t>
                </a:r>
                <a:r>
                  <a:rPr lang="en-US" altLang="ko-KR" sz="2400" dirty="0"/>
                  <a:t> function: generalized version of RBF kernel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2400" dirty="0"/>
                  <a:t>   </a:t>
                </a:r>
                <a14:m>
                  <m:oMath xmlns:m="http://schemas.openxmlformats.org/officeDocument/2006/math">
                    <m:r>
                      <a:rPr lang="en-US" altLang="ko-KR" sz="2400" i="1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ko-KR" sz="2400" b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ko-KR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ko-KR" sz="2400" b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ko-KR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4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el-GR" altLang="ko-KR" sz="2400" b="0" i="1" smtClean="0">
                            <a:latin typeface="Cambria Math" panose="02040503050406030204" pitchFamily="18" charset="0"/>
                          </a:rPr>
                          <m:t>Γ</m:t>
                        </m:r>
                        <m:d>
                          <m:d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d>
                      </m:den>
                    </m:f>
                    <m:sSup>
                      <m:sSup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</m:rad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2400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altLang="ko-KR" sz="2400" b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altLang="ko-KR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ko-KR" sz="2400" b="1">
                                            <a:latin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  <m:sup>
                                        <m:r>
                                          <a:rPr lang="en-US" altLang="ko-KR" sz="2400" b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</m:num>
                              <m:den>
                                <m: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p>
                    </m:sSup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d>
                      <m:d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rad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2400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US" altLang="ko-KR" sz="2400" b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altLang="ko-KR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2400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US" altLang="ko-KR" sz="2400" b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num>
                          <m:den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den>
                        </m:f>
                      </m:e>
                    </m:d>
                  </m:oMath>
                </a14:m>
                <a:endParaRPr lang="en-US" altLang="ko-KR" sz="24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2400" b="0" dirty="0"/>
                  <a:t>   </a:t>
                </a:r>
                <a14:m>
                  <m:oMath xmlns:m="http://schemas.openxmlformats.org/officeDocument/2006/math">
                    <m:r>
                      <a:rPr lang="en-US" altLang="ko-KR" sz="24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altLang="ko-KR" sz="2400" dirty="0"/>
                  <a:t> is modified Bessel function of second kind,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2400" dirty="0"/>
                  <a:t>   </a:t>
                </a:r>
                <a:r>
                  <a:rPr lang="el-GR" altLang="ko-KR" sz="2400" dirty="0"/>
                  <a:t>ν</a:t>
                </a:r>
                <a:r>
                  <a:rPr lang="en-US" altLang="ko-KR" sz="2400" dirty="0"/>
                  <a:t>=3/2 or</a:t>
                </a:r>
                <a:r>
                  <a:rPr lang="ko-KR" altLang="en-US" sz="2400" dirty="0"/>
                  <a:t> </a:t>
                </a:r>
                <a:r>
                  <a:rPr lang="en-US" altLang="ko-KR" sz="2400" dirty="0"/>
                  <a:t>5/2)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sz="2400" dirty="0"/>
                  <a:t>Length scale hyperparameter l should be optimized by maximizing marginal log-likelihood(MLL)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2400" dirty="0"/>
                  <a:t>   - log p(</a:t>
                </a:r>
                <a:r>
                  <a:rPr lang="en-US" altLang="ko-KR" sz="2400" dirty="0" err="1"/>
                  <a:t>y|X</a:t>
                </a:r>
                <a:r>
                  <a:rPr lang="en-US" altLang="ko-KR" sz="2400" dirty="0"/>
                  <a:t>, </a:t>
                </a:r>
                <a:r>
                  <a:rPr lang="el-GR" altLang="ko-KR" sz="2400" dirty="0"/>
                  <a:t>θ</a:t>
                </a:r>
                <a:r>
                  <a:rPr lang="en-US" altLang="ko-KR" sz="2400" dirty="0"/>
                  <a:t>)= −</a:t>
                </a:r>
                <a:r>
                  <a:rPr lang="en-US" altLang="ko-KR" sz="2400" b="1" dirty="0"/>
                  <a:t>y</a:t>
                </a:r>
                <a:r>
                  <a:rPr lang="en-US" altLang="ko-KR" sz="2400" baseline="30000" dirty="0"/>
                  <a:t>T</a:t>
                </a:r>
                <a:r>
                  <a:rPr lang="en-US" altLang="ko-KR" sz="2400" dirty="0"/>
                  <a:t>K</a:t>
                </a:r>
                <a:r>
                  <a:rPr lang="en-US" altLang="ko-KR" sz="2400" baseline="30000" dirty="0"/>
                  <a:t>-1 </a:t>
                </a:r>
                <a:r>
                  <a:rPr lang="en-US" altLang="ko-KR" sz="2400" baseline="-25000" dirty="0" err="1"/>
                  <a:t>y</a:t>
                </a:r>
                <a:r>
                  <a:rPr lang="en-US" altLang="ko-KR" sz="2400" b="1" dirty="0" err="1"/>
                  <a:t>y</a:t>
                </a:r>
                <a:r>
                  <a:rPr lang="en-US" altLang="ko-KR" sz="2400" dirty="0"/>
                  <a:t>/2-log |K</a:t>
                </a:r>
                <a:r>
                  <a:rPr lang="en-US" altLang="ko-KR" sz="2400" baseline="-25000" dirty="0"/>
                  <a:t>y</a:t>
                </a:r>
                <a:r>
                  <a:rPr lang="en-US" altLang="ko-KR" sz="2400" dirty="0"/>
                  <a:t>| −n/2 log 2</a:t>
                </a:r>
                <a:r>
                  <a:rPr lang="el-GR" altLang="ko-KR" sz="2400" dirty="0"/>
                  <a:t>π</a:t>
                </a:r>
                <a:endParaRPr lang="en-US" altLang="ko-KR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E24F10-32AC-727A-5634-07405992B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396" y="1730309"/>
                <a:ext cx="9615428" cy="5974841"/>
              </a:xfrm>
              <a:prstGeom prst="rect">
                <a:avLst/>
              </a:prstGeom>
              <a:blipFill>
                <a:blip r:embed="rId4"/>
                <a:stretch>
                  <a:fillRect l="-824" b="-14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그림 2">
            <a:extLst>
              <a:ext uri="{FF2B5EF4-FFF2-40B4-BE49-F238E27FC236}">
                <a16:creationId xmlns:a16="http://schemas.microsoft.com/office/drawing/2014/main" id="{C37E016A-C477-4D78-952F-0723416CE7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52313" y="1622066"/>
            <a:ext cx="3504211" cy="635364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4A2517-5E23-4F6A-BEB4-3B4400E59F10}"/>
              </a:ext>
            </a:extLst>
          </p:cNvPr>
          <p:cNvSpPr txBox="1"/>
          <p:nvPr/>
        </p:nvSpPr>
        <p:spPr>
          <a:xfrm>
            <a:off x="10805824" y="7688483"/>
            <a:ext cx="4675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b="0" i="0" dirty="0">
                <a:solidFill>
                  <a:srgbClr val="555555"/>
                </a:solidFill>
                <a:effectLst/>
                <a:latin typeface="+mn-lt"/>
              </a:rPr>
              <a:t>R. </a:t>
            </a:r>
            <a:r>
              <a:rPr lang="en-US" altLang="ko-KR" dirty="0">
                <a:solidFill>
                  <a:srgbClr val="555555"/>
                </a:solidFill>
                <a:latin typeface="+mn-lt"/>
              </a:rPr>
              <a:t>Roussel et al.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Phys. Rev. Accel. Beams </a:t>
            </a:r>
            <a:r>
              <a:rPr lang="en-US" altLang="ko-KR" b="1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27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+mn-lt"/>
              </a:rPr>
              <a:t>. (2024).</a:t>
            </a:r>
          </a:p>
        </p:txBody>
      </p:sp>
    </p:spTree>
    <p:extLst>
      <p:ext uri="{BB962C8B-B14F-4D97-AF65-F5344CB8AC3E}">
        <p14:creationId xmlns:p14="http://schemas.microsoft.com/office/powerpoint/2010/main" val="3409607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60175799-03E6-75DD-9286-7A91E5710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>
            <a:extLst>
              <a:ext uri="{FF2B5EF4-FFF2-40B4-BE49-F238E27FC236}">
                <a16:creationId xmlns:a16="http://schemas.microsoft.com/office/drawing/2014/main" id="{6E639FD5-CA61-2316-4DB3-D0449D274C3C}"/>
              </a:ext>
            </a:extLst>
          </p:cNvPr>
          <p:cNvSpPr/>
          <p:nvPr/>
        </p:nvSpPr>
        <p:spPr>
          <a:xfrm>
            <a:off x="626972" y="870693"/>
            <a:ext cx="6751413" cy="534256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6" tIns="45699" rIns="91426" bIns="45699" anchor="ctr" anchorCtr="0">
            <a:noAutofit/>
          </a:bodyPr>
          <a:lstStyle/>
          <a:p>
            <a:r>
              <a:rPr lang="en-US" altLang="ko-KR" sz="32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Multi-objective Bayesian Optimization</a:t>
            </a:r>
          </a:p>
        </p:txBody>
      </p:sp>
      <p:grpSp>
        <p:nvGrpSpPr>
          <p:cNvPr id="182" name="Google Shape;182;p5">
            <a:extLst>
              <a:ext uri="{FF2B5EF4-FFF2-40B4-BE49-F238E27FC236}">
                <a16:creationId xmlns:a16="http://schemas.microsoft.com/office/drawing/2014/main" id="{4139F32E-CE96-CCAC-F606-5804EBFD8C30}"/>
              </a:ext>
            </a:extLst>
          </p:cNvPr>
          <p:cNvGrpSpPr/>
          <p:nvPr/>
        </p:nvGrpSpPr>
        <p:grpSpPr>
          <a:xfrm>
            <a:off x="626976" y="2"/>
            <a:ext cx="7830913" cy="479176"/>
            <a:chOff x="626973" y="0"/>
            <a:chExt cx="7830913" cy="479180"/>
          </a:xfrm>
        </p:grpSpPr>
        <p:sp>
          <p:nvSpPr>
            <p:cNvPr id="183" name="Google Shape;183;p5">
              <a:extLst>
                <a:ext uri="{FF2B5EF4-FFF2-40B4-BE49-F238E27FC236}">
                  <a16:creationId xmlns:a16="http://schemas.microsoft.com/office/drawing/2014/main" id="{9848A293-73A8-CAD7-49E3-941E402BFAD2}"/>
                </a:ext>
              </a:extLst>
            </p:cNvPr>
            <p:cNvSpPr/>
            <p:nvPr/>
          </p:nvSpPr>
          <p:spPr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 spcFirstLastPara="1" wrap="square" lIns="91426" tIns="45699" rIns="91426" bIns="45699" anchor="t" anchorCtr="0">
              <a:noAutofit/>
            </a:bodyPr>
            <a:lstStyle/>
            <a:p>
              <a:endParaRPr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>
              <a:extLst>
                <a:ext uri="{FF2B5EF4-FFF2-40B4-BE49-F238E27FC236}">
                  <a16:creationId xmlns:a16="http://schemas.microsoft.com/office/drawing/2014/main" id="{1A05F803-3409-5708-CF6C-B66DE6154D82}"/>
                </a:ext>
              </a:extLst>
            </p:cNvPr>
            <p:cNvSpPr txBox="1"/>
            <p:nvPr/>
          </p:nvSpPr>
          <p:spPr>
            <a:xfrm>
              <a:off x="1706473" y="37348"/>
              <a:ext cx="6751413" cy="400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t" anchorCtr="0">
              <a:spAutoFit/>
            </a:bodyPr>
            <a:lstStyle/>
            <a:p>
              <a:r>
                <a:rPr lang="en-US" altLang="ko-KR" sz="2000" b="1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20250310 </a:t>
              </a:r>
              <a:r>
                <a:rPr lang="en-US" altLang="ko-KR" sz="2000" b="1" dirty="0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Group Meeting</a:t>
              </a:r>
            </a:p>
          </p:txBody>
        </p:sp>
      </p:grpSp>
      <p:grpSp>
        <p:nvGrpSpPr>
          <p:cNvPr id="185" name="Google Shape;185;p5">
            <a:extLst>
              <a:ext uri="{FF2B5EF4-FFF2-40B4-BE49-F238E27FC236}">
                <a16:creationId xmlns:a16="http://schemas.microsoft.com/office/drawing/2014/main" id="{7A9DBDC0-535F-66CF-C11F-D4669444F22B}"/>
              </a:ext>
            </a:extLst>
          </p:cNvPr>
          <p:cNvGrpSpPr/>
          <p:nvPr/>
        </p:nvGrpSpPr>
        <p:grpSpPr>
          <a:xfrm>
            <a:off x="4" y="7996260"/>
            <a:ext cx="15236823" cy="574656"/>
            <a:chOff x="1" y="7996258"/>
            <a:chExt cx="15236824" cy="574655"/>
          </a:xfrm>
        </p:grpSpPr>
        <p:grpSp>
          <p:nvGrpSpPr>
            <p:cNvPr id="186" name="Google Shape;186;p5">
              <a:extLst>
                <a:ext uri="{FF2B5EF4-FFF2-40B4-BE49-F238E27FC236}">
                  <a16:creationId xmlns:a16="http://schemas.microsoft.com/office/drawing/2014/main" id="{FFE0ECD8-0A55-7357-5B68-70BBE5AAD934}"/>
                </a:ext>
              </a:extLst>
            </p:cNvPr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187" name="Google Shape;187;p5">
                <a:extLst>
                  <a:ext uri="{FF2B5EF4-FFF2-40B4-BE49-F238E27FC236}">
                    <a16:creationId xmlns:a16="http://schemas.microsoft.com/office/drawing/2014/main" id="{603ADB60-AEBF-06E2-2DAC-FE21767F651A}"/>
                  </a:ext>
                </a:extLst>
              </p:cNvPr>
              <p:cNvSpPr/>
              <p:nvPr/>
            </p:nvSpPr>
            <p:spPr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6" tIns="45699" rIns="91426" bIns="45699" anchor="t" anchorCtr="0">
                <a:noAutofit/>
              </a:bodyPr>
              <a:lstStyle/>
              <a:p>
                <a:endParaRPr sz="22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88" name="Google Shape;188;p5">
                <a:extLst>
                  <a:ext uri="{FF2B5EF4-FFF2-40B4-BE49-F238E27FC236}">
                    <a16:creationId xmlns:a16="http://schemas.microsoft.com/office/drawing/2014/main" id="{06348834-31D2-5F08-61F1-8528E89D6851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9" name="Google Shape;189;p5">
              <a:extLst>
                <a:ext uri="{FF2B5EF4-FFF2-40B4-BE49-F238E27FC236}">
                  <a16:creationId xmlns:a16="http://schemas.microsoft.com/office/drawing/2014/main" id="{70A9A6C4-A959-382B-F2D0-6B2BE2CB46FD}"/>
                </a:ext>
              </a:extLst>
            </p:cNvPr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E24F10-32AC-727A-5634-07405992BC9D}"/>
                  </a:ext>
                </a:extLst>
              </p:cNvPr>
              <p:cNvSpPr txBox="1"/>
              <p:nvPr/>
            </p:nvSpPr>
            <p:spPr>
              <a:xfrm>
                <a:off x="1190395" y="1730309"/>
                <a:ext cx="12605117" cy="4018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sz="2400" dirty="0"/>
                  <a:t>Acquisition function: the function that determines which input point to measure next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sz="2400" dirty="0"/>
                  <a:t>Exploitation: focuses on the vicinity of current best measurement points 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sz="2400" dirty="0"/>
                  <a:t>Exploration: focuses on unexplored region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sz="2400" dirty="0"/>
                  <a:t>Upper confidence bound (UCB): an acquisition function which explicitly specifies the trade-off between exploration and exploitation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2400" dirty="0"/>
                  <a:t>   -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rad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sz="2400" dirty="0"/>
              </a:p>
              <a:p>
                <a:pPr>
                  <a:lnSpc>
                    <a:spcPct val="150000"/>
                  </a:lnSpc>
                </a:pPr>
                <a:r>
                  <a:rPr lang="en-US" altLang="ko-KR" sz="2400" dirty="0"/>
                  <a:t>   - β can be increased during the process to avoid sticking in local optimum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E24F10-32AC-727A-5634-07405992B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395" y="1730309"/>
                <a:ext cx="12605117" cy="4018729"/>
              </a:xfrm>
              <a:prstGeom prst="rect">
                <a:avLst/>
              </a:prstGeom>
              <a:blipFill>
                <a:blip r:embed="rId4"/>
                <a:stretch>
                  <a:fillRect l="-629" b="-258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255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4CAED5B4-FC1D-8E85-74BE-C5C4B16B9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>
            <a:extLst>
              <a:ext uri="{FF2B5EF4-FFF2-40B4-BE49-F238E27FC236}">
                <a16:creationId xmlns:a16="http://schemas.microsoft.com/office/drawing/2014/main" id="{D69707E2-8010-722D-E55D-EF9CC8A76373}"/>
              </a:ext>
            </a:extLst>
          </p:cNvPr>
          <p:cNvSpPr/>
          <p:nvPr/>
        </p:nvSpPr>
        <p:spPr>
          <a:xfrm>
            <a:off x="626973" y="870693"/>
            <a:ext cx="8843030" cy="534256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6" tIns="45699" rIns="91426" bIns="45699" anchor="ctr" anchorCtr="0">
            <a:noAutofit/>
          </a:bodyPr>
          <a:lstStyle/>
          <a:p>
            <a:r>
              <a:rPr lang="en-US" altLang="ko-KR" sz="32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Optimization of UED Machine Parameters </a:t>
            </a:r>
          </a:p>
        </p:txBody>
      </p:sp>
      <p:grpSp>
        <p:nvGrpSpPr>
          <p:cNvPr id="182" name="Google Shape;182;p5">
            <a:extLst>
              <a:ext uri="{FF2B5EF4-FFF2-40B4-BE49-F238E27FC236}">
                <a16:creationId xmlns:a16="http://schemas.microsoft.com/office/drawing/2014/main" id="{02D73904-DEA7-F1B1-2FED-5F64DA5EDDBC}"/>
              </a:ext>
            </a:extLst>
          </p:cNvPr>
          <p:cNvGrpSpPr/>
          <p:nvPr/>
        </p:nvGrpSpPr>
        <p:grpSpPr>
          <a:xfrm>
            <a:off x="626976" y="2"/>
            <a:ext cx="7830913" cy="479176"/>
            <a:chOff x="626973" y="0"/>
            <a:chExt cx="7830913" cy="479180"/>
          </a:xfrm>
        </p:grpSpPr>
        <p:sp>
          <p:nvSpPr>
            <p:cNvPr id="183" name="Google Shape;183;p5">
              <a:extLst>
                <a:ext uri="{FF2B5EF4-FFF2-40B4-BE49-F238E27FC236}">
                  <a16:creationId xmlns:a16="http://schemas.microsoft.com/office/drawing/2014/main" id="{C5F03F7F-7D09-D4AE-612C-1E67FA7D3509}"/>
                </a:ext>
              </a:extLst>
            </p:cNvPr>
            <p:cNvSpPr/>
            <p:nvPr/>
          </p:nvSpPr>
          <p:spPr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 spcFirstLastPara="1" wrap="square" lIns="91426" tIns="45699" rIns="91426" bIns="45699" anchor="t" anchorCtr="0">
              <a:noAutofit/>
            </a:bodyPr>
            <a:lstStyle/>
            <a:p>
              <a:endParaRPr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>
              <a:extLst>
                <a:ext uri="{FF2B5EF4-FFF2-40B4-BE49-F238E27FC236}">
                  <a16:creationId xmlns:a16="http://schemas.microsoft.com/office/drawing/2014/main" id="{891DA88A-A8FA-05CA-C205-2D5D9B6867C0}"/>
                </a:ext>
              </a:extLst>
            </p:cNvPr>
            <p:cNvSpPr txBox="1"/>
            <p:nvPr/>
          </p:nvSpPr>
          <p:spPr>
            <a:xfrm>
              <a:off x="1706473" y="37348"/>
              <a:ext cx="6751413" cy="400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t" anchorCtr="0">
              <a:spAutoFit/>
            </a:bodyPr>
            <a:lstStyle/>
            <a:p>
              <a:r>
                <a:rPr lang="en-US" altLang="ko-KR" sz="2000" b="1" dirty="0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20250310 Group Meeting</a:t>
              </a:r>
            </a:p>
          </p:txBody>
        </p:sp>
      </p:grpSp>
      <p:grpSp>
        <p:nvGrpSpPr>
          <p:cNvPr id="185" name="Google Shape;185;p5">
            <a:extLst>
              <a:ext uri="{FF2B5EF4-FFF2-40B4-BE49-F238E27FC236}">
                <a16:creationId xmlns:a16="http://schemas.microsoft.com/office/drawing/2014/main" id="{7F4E6A5F-3186-FC15-C6C5-EC142821DAAF}"/>
              </a:ext>
            </a:extLst>
          </p:cNvPr>
          <p:cNvGrpSpPr/>
          <p:nvPr/>
        </p:nvGrpSpPr>
        <p:grpSpPr>
          <a:xfrm>
            <a:off x="4" y="7996260"/>
            <a:ext cx="15236823" cy="574656"/>
            <a:chOff x="1" y="7996258"/>
            <a:chExt cx="15236824" cy="574655"/>
          </a:xfrm>
        </p:grpSpPr>
        <p:grpSp>
          <p:nvGrpSpPr>
            <p:cNvPr id="186" name="Google Shape;186;p5">
              <a:extLst>
                <a:ext uri="{FF2B5EF4-FFF2-40B4-BE49-F238E27FC236}">
                  <a16:creationId xmlns:a16="http://schemas.microsoft.com/office/drawing/2014/main" id="{45EBCBF9-CAA5-526D-3989-93D8D5E4D64C}"/>
                </a:ext>
              </a:extLst>
            </p:cNvPr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187" name="Google Shape;187;p5">
                <a:extLst>
                  <a:ext uri="{FF2B5EF4-FFF2-40B4-BE49-F238E27FC236}">
                    <a16:creationId xmlns:a16="http://schemas.microsoft.com/office/drawing/2014/main" id="{6E50F78D-4BA7-F93A-F441-CA5046DFD31A}"/>
                  </a:ext>
                </a:extLst>
              </p:cNvPr>
              <p:cNvSpPr/>
              <p:nvPr/>
            </p:nvSpPr>
            <p:spPr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6" tIns="45699" rIns="91426" bIns="45699" anchor="t" anchorCtr="0">
                <a:noAutofit/>
              </a:bodyPr>
              <a:lstStyle/>
              <a:p>
                <a:endParaRPr sz="22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88" name="Google Shape;188;p5">
                <a:extLst>
                  <a:ext uri="{FF2B5EF4-FFF2-40B4-BE49-F238E27FC236}">
                    <a16:creationId xmlns:a16="http://schemas.microsoft.com/office/drawing/2014/main" id="{201EB3C6-C6BC-0259-EEC0-49FF952F581F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9" name="Google Shape;189;p5">
              <a:extLst>
                <a:ext uri="{FF2B5EF4-FFF2-40B4-BE49-F238E27FC236}">
                  <a16:creationId xmlns:a16="http://schemas.microsoft.com/office/drawing/2014/main" id="{7C318DAD-B216-6B84-3C4C-7F2E3AD8CA5A}"/>
                </a:ext>
              </a:extLst>
            </p:cNvPr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D79DDFB-A7AB-F22E-FF9A-CFE75F364D38}"/>
              </a:ext>
            </a:extLst>
          </p:cNvPr>
          <p:cNvSpPr txBox="1"/>
          <p:nvPr/>
        </p:nvSpPr>
        <p:spPr>
          <a:xfrm>
            <a:off x="1190396" y="1730309"/>
            <a:ext cx="12962926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dirty="0"/>
              <a:t>Input points for initial sample dataset will be generated by Latin hypercube sampling(LHS) method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dirty="0"/>
              <a:t>Input parameter: Strength of solenoids, bunch charge, RF gun phase, source beam size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dirty="0"/>
              <a:t>Objective parameter: Beam size, bunch length, normalized emittance, energy spread, q-resolution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CBDF12-953F-496C-A4CE-71E424F84204}"/>
              </a:ext>
            </a:extLst>
          </p:cNvPr>
          <p:cNvSpPr txBox="1"/>
          <p:nvPr/>
        </p:nvSpPr>
        <p:spPr>
          <a:xfrm>
            <a:off x="9629030" y="7089913"/>
            <a:ext cx="4738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R. </a:t>
            </a:r>
            <a:r>
              <a:rPr lang="en-US" altLang="ko-KR" dirty="0" err="1"/>
              <a:t>Preece</a:t>
            </a:r>
            <a:r>
              <a:rPr lang="en-US" altLang="ko-KR" dirty="0"/>
              <a:t> and J. V. </a:t>
            </a:r>
            <a:r>
              <a:rPr lang="en-US" altLang="ko-KR" dirty="0" err="1"/>
              <a:t>Milanović</a:t>
            </a:r>
            <a:r>
              <a:rPr lang="en-US" altLang="ko-KR" dirty="0"/>
              <a:t>, IEEE Transactions on Power Systems, vol. 31, no. 2. (2016)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6B56191-E7ED-4186-97ED-E3F0C34611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882" y="4524151"/>
            <a:ext cx="7848600" cy="315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99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6828D48A760047439E3F5A77FCE33680" ma:contentTypeVersion="1" ma:contentTypeDescription="새 문서를 만듭니다." ma:contentTypeScope="" ma:versionID="5d076ee2a1170d4474cdbd55333db690">
  <xsd:schema xmlns:xsd="http://www.w3.org/2001/XMLSchema" xmlns:xs="http://www.w3.org/2001/XMLSchema" xmlns:p="http://schemas.microsoft.com/office/2006/metadata/properties" xmlns:ns3="f1608f18-de11-408d-9a10-1876f2b05951" targetNamespace="http://schemas.microsoft.com/office/2006/metadata/properties" ma:root="true" ma:fieldsID="bc2b7946c3f7bef7616242db6bd45613" ns3:_="">
    <xsd:import namespace="f1608f18-de11-408d-9a10-1876f2b05951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608f18-de11-408d-9a10-1876f2b05951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E997FE-BFDD-42F4-9A62-B90E744F24F0}">
  <ds:schemaRefs>
    <ds:schemaRef ds:uri="http://www.w3.org/XML/1998/namespace"/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f1608f18-de11-408d-9a10-1876f2b05951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310D13F-5879-44C9-8AF7-0205345924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AF5E44-3B16-455F-BE26-791F477A0D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608f18-de11-408d-9a10-1876f2b059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10642</TotalTime>
  <Words>839</Words>
  <Application>Microsoft Office PowerPoint</Application>
  <PresentationFormat>사용자 지정</PresentationFormat>
  <Paragraphs>155</Paragraphs>
  <Slides>17</Slides>
  <Notes>17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9" baseType="lpstr">
      <vt:lpstr>AdvOT483a8203</vt:lpstr>
      <vt:lpstr>AdvOTdd3b7348.I+03</vt:lpstr>
      <vt:lpstr>Gulim</vt:lpstr>
      <vt:lpstr>맑은 고딕</vt:lpstr>
      <vt:lpstr>맑은 고딕</vt:lpstr>
      <vt:lpstr>Arial</vt:lpstr>
      <vt:lpstr>Calibri</vt:lpstr>
      <vt:lpstr>Cambria Math</vt:lpstr>
      <vt:lpstr>Noto Sans</vt:lpstr>
      <vt:lpstr>Verdana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ssh</dc:creator>
  <cp:lastModifiedBy>SAMSUNG</cp:lastModifiedBy>
  <cp:revision>406</cp:revision>
  <dcterms:created xsi:type="dcterms:W3CDTF">2017-04-18T01:35:36Z</dcterms:created>
  <dcterms:modified xsi:type="dcterms:W3CDTF">2025-03-10T05:38:55Z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0x0101006828D48A760047439E3F5A77FCE33680</vt:lpwstr>
  </property>
</Properties>
</file>